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21bf83d9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21bf83d9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21bf83d9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21bf83d9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21bf83d9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21bf83d9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21bf83d9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21bf83d9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21bf83d9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21bf83d9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21bf83d9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21bf83d9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21bf83d9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21bf83d9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21bf83d9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21bf83d9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21bf83d9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21bf83d9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21bf83d9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21bf83d9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21bf83d9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21bf83d9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21bf83d9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21bf83d9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21bf83d9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21bf83d9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1e0f84d2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1e0f84d2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21bf83d9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21bf83d9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1bf83d9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1bf83d9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21bf83d9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21bf83d9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21bf83d9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21bf83d9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monsite.fr:88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19325"/>
            <a:ext cx="85206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Notes de cours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608275"/>
            <a:ext cx="8520600" cy="29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droits linux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ports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DNS et virtual hosts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Méthodes HTTP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Codes de réponse HTTP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AllowOverride, .htaccess, rewrite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fichiers de logs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172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et virtual host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et virtual host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Permet uniquement de récupérer une IP à partir d'un sous-domaine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 navigateur sait quel serveur contacter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host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Mécanisme de Apache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 toto.monsite.fr et titi.monsite.fr pointent sur la même 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 virtual host permet de dire où sont chacun de ces sites sur disque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206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Méthodes HTTP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Méthodes HTTP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: lecture d'info (ex: je lis la page d'accueil d'un site)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 : création de quelque chose (ex : formulaire d'inscription)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 : modification (ex: je suis connecté, je change mon profil)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: effacement (ex: je supprime un commentaire sur un site)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Techniquement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et PUT, c'est pareil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n'a pas de données dans le corps de message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GET : la réponse peut utiliser le cache du navigateur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83375" y="1717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 de réponse HTTP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de retour HTTP : 1/2 : Le principe général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2xx : Tout est ok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3xx : va voir ailleurs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4xx : l'internaute a merdé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5xx : le développeur a merdé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code de retour HTTP 2/2 : Les codes principaux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 : tout s'est bien passé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301 : redirection permanente (la page a changé d'adresse définitivement)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302 : redirection temporaire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404 : la page demandée n'existe pas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500 : erreur technique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185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Rewrite, AllowOverride et .htaccess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Rewrite et .htaccess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dans le répertorie laravel/public/, il n'existe pas listeProduits/check.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devrait renvoyer une erreur 404.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Laravel affiche la bonne page. Comment ça marche ?</a:t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106726" cy="16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.htaccess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Dans le répertoire laravel/public/ on trouve un fichier caché : </a:t>
            </a:r>
            <a:r>
              <a:rPr b="1" lang="en"/>
              <a:t>.htaccess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 fichier contient des configurations apache.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configuration ci-dessus indique que si le fichier demandé n'existe pas, il faut lancer le fichier index.php. Ca lance Laravel.</a:t>
            </a: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63" y="1683738"/>
            <a:ext cx="585787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Permissions Linux 1/3 : </a:t>
            </a:r>
            <a:r>
              <a:rPr lang="en"/>
              <a:t>Droits Unix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Afficher les process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htop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Chaque process appartient à un utilisateur.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75" y="2370875"/>
            <a:ext cx="8388049" cy="13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AllowOverride All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 défaut, apache ne veut pas qu'on change sa conf depuis un fichier .htaccess.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Pour autoriser ça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75" y="2206000"/>
            <a:ext cx="6294925" cy="25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2059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des logs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des logs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ON NE LIT PAS UN LOG AVEC NANO !!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apache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/var/log/apache2/error.log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laravel : storage/logs/xxx.log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 -f error.log : affiche les 2 dernières lignes et continue à afficher en temps réel les nouveaux logs.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error.log : affiche le contenu du fichier avec des raccourcis claviers pour se balader.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Permissions Linux 2/3 : </a:t>
            </a:r>
            <a:r>
              <a:rPr lang="en"/>
              <a:t>Changer les droits du répertoire storage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025" y="999076"/>
            <a:ext cx="5597124" cy="404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Permissions Linux 3/3 : Commandes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2 solutions pour résoudre le problème de droits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Changer le propriétaire des fichiers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chown -R www-data storage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Changer les droits d'écriture pour tous les users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chmod -R a+w storage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/>
              <a:t>Permissions Linux 4/3 : lire le ls -s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25" y="1152475"/>
            <a:ext cx="4671574" cy="35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153850" y="183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ports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Ports 1/3 : les process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nombreux programmes tournent sur un ordinateur (gestionnaire de tâche, htop)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2137325"/>
            <a:ext cx="4442775" cy="270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9077" y="1818625"/>
            <a:ext cx="4786100" cy="28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Ports 2/3 : IP et TCP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59300"/>
            <a:ext cx="1454975" cy="135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7325" y="2059300"/>
            <a:ext cx="1454975" cy="1351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20"/>
          <p:cNvCxnSpPr>
            <a:endCxn id="104" idx="1"/>
          </p:cNvCxnSpPr>
          <p:nvPr/>
        </p:nvCxnSpPr>
        <p:spPr>
          <a:xfrm>
            <a:off x="1766725" y="2734825"/>
            <a:ext cx="56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20"/>
          <p:cNvSpPr txBox="1"/>
          <p:nvPr/>
        </p:nvSpPr>
        <p:spPr>
          <a:xfrm>
            <a:off x="566750" y="3883925"/>
            <a:ext cx="5130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IP</a:t>
            </a:r>
            <a:endParaRPr sz="2400"/>
          </a:p>
        </p:txBody>
      </p:sp>
      <p:sp>
        <p:nvSpPr>
          <p:cNvPr id="107" name="Google Shape;107;p20"/>
          <p:cNvSpPr txBox="1"/>
          <p:nvPr/>
        </p:nvSpPr>
        <p:spPr>
          <a:xfrm>
            <a:off x="566750" y="1352750"/>
            <a:ext cx="8550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TCP</a:t>
            </a:r>
            <a:endParaRPr sz="2400"/>
          </a:p>
        </p:txBody>
      </p:sp>
      <p:sp>
        <p:nvSpPr>
          <p:cNvPr id="108" name="Google Shape;108;p20"/>
          <p:cNvSpPr txBox="1"/>
          <p:nvPr/>
        </p:nvSpPr>
        <p:spPr>
          <a:xfrm>
            <a:off x="2026500" y="3291975"/>
            <a:ext cx="5091000" cy="10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Addresses 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fiable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 de lien vers un programe spécifique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2113125" y="1536950"/>
            <a:ext cx="5091000" cy="10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Fiabilité, ordre des paquets, renvois de paquets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Ports, liens vers les programme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Ports 3/3 : Les programmes écoutent des ports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Dans apache : /etc/apache2/ports.conf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 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peut changer le port d'écoute pour mettre par exemple 8888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accède au site par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http://monsite.fr:8888/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 ports standards : par défaut dans les programmes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: port 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: port 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Mysql: 3306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