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3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5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6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7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995363" y="768350"/>
            <a:ext cx="51133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133600" y="990600"/>
            <a:ext cx="6615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➢"/>
              <a:defRPr b="0" i="0" sz="20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07413" y="6724650"/>
            <a:ext cx="4572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18190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i="0" lang="fr-FR" sz="32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Chiffrements symétriques, asymétriques et HTTPS</a:t>
            </a:r>
            <a:br>
              <a:rPr b="1" i="0" lang="fr-FR" sz="32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fr-FR" sz="32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fr-FR" sz="14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Présenté</a:t>
            </a:r>
            <a:r>
              <a:rPr b="1" i="0" lang="fr-FR" sz="14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 aux Human Talks Grenoble</a:t>
            </a:r>
            <a:r>
              <a:rPr b="1" lang="fr-FR" sz="14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 par Philippe Le Van (@plv) </a:t>
            </a:r>
            <a:r>
              <a:rPr b="1" i="0" lang="fr-FR" sz="14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(12/02/2013)</a:t>
            </a:r>
            <a:endParaRPr b="1" i="0" sz="14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4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4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350" y="101608"/>
            <a:ext cx="2603421" cy="171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Tiers de confiance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133600" y="990600"/>
            <a:ext cx="661511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46" y="761262"/>
            <a:ext cx="7879512" cy="602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21" y="1412776"/>
            <a:ext cx="8108773" cy="487801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47" name="Google Shape;147;p24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1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Tiers de confiance</a:t>
            </a:r>
            <a:b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Achat du certificat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5" y="1678504"/>
            <a:ext cx="8433144" cy="412963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54" name="Google Shape;154;p25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Tiers de confiance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HTTPS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133600" y="990600"/>
            <a:ext cx="661511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11171"/>
          <a:stretch/>
        </p:blipFill>
        <p:spPr>
          <a:xfrm>
            <a:off x="0" y="836712"/>
            <a:ext cx="9144000" cy="602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" y="1988839"/>
            <a:ext cx="8667750" cy="336232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HTTPS Simplifié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54" y="1700808"/>
            <a:ext cx="8646836" cy="396577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76" name="Google Shape;176;p28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HTTPS plus détaillé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635896" y="2420888"/>
            <a:ext cx="32399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Questions</a:t>
            </a:r>
            <a:endParaRPr b="0" i="0" sz="4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Chiffrement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1" i="0" lang="fr-FR" sz="9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1" i="0" sz="9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356" y="762012"/>
            <a:ext cx="6021288" cy="602128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1707165" y="1472259"/>
            <a:ext cx="498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FFE5E5"/>
                </a:solidFill>
                <a:latin typeface="Verdana"/>
                <a:ea typeface="Verdana"/>
                <a:cs typeface="Verdana"/>
                <a:sym typeface="Verdana"/>
              </a:rPr>
              <a:t>Chiffrement symétrique</a:t>
            </a:r>
            <a:endParaRPr b="1" i="0" sz="2800" u="none" cap="none" strike="noStrike">
              <a:solidFill>
                <a:srgbClr val="FFE5E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572365" y="4005064"/>
            <a:ext cx="3858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FFE5E5"/>
                </a:solidFill>
                <a:latin typeface="Verdana"/>
                <a:ea typeface="Verdana"/>
                <a:cs typeface="Verdana"/>
                <a:sym typeface="Verdana"/>
              </a:rPr>
              <a:t>Tiers de confiance</a:t>
            </a:r>
            <a:endParaRPr b="1" i="0" sz="2800" u="none" cap="none" strike="noStrike">
              <a:solidFill>
                <a:srgbClr val="FFE5E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265977" y="2705725"/>
            <a:ext cx="52261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FFE5E5"/>
                </a:solidFill>
                <a:latin typeface="Verdana"/>
                <a:ea typeface="Verdana"/>
                <a:cs typeface="Verdana"/>
                <a:sym typeface="Verdana"/>
              </a:rPr>
              <a:t>Chiffrement asymétrique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220072" y="5373216"/>
            <a:ext cx="20537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FFE5E5"/>
                </a:solidFill>
                <a:latin typeface="Verdana"/>
                <a:ea typeface="Verdana"/>
                <a:cs typeface="Verdana"/>
                <a:sym typeface="Verdana"/>
              </a:rPr>
              <a:t>HTTPS</a:t>
            </a:r>
            <a:endParaRPr b="1" i="0" sz="4000" u="none" cap="none" strike="noStrike">
              <a:solidFill>
                <a:srgbClr val="FFE5E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Chiffrement symétrique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133600" y="990600"/>
            <a:ext cx="661511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831198"/>
            <a:ext cx="8057974" cy="602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7" y="1528050"/>
            <a:ext cx="6600825" cy="29337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Chiffrement symétrique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Chiffrement asymétrique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133600" y="990600"/>
            <a:ext cx="661511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http://2.bp.blogspot.com/_L3wAvRuFRqg/R3z1cJAnAvI/AAAAAAAAA8A/R8ghT1l4q6k/S660/graff-toilie-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841349"/>
            <a:ext cx="6408712" cy="60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 rot="-5400000">
            <a:off x="85065" y="5387726"/>
            <a:ext cx="258660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t>http://piscotoiles-graff.blogspot.fr/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21" y="1751358"/>
            <a:ext cx="5895975" cy="406717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1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Chiffrement asymétrique</a:t>
            </a:r>
            <a:b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Génération et diffusion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1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Chiffrement asymétrique</a:t>
            </a:r>
            <a:b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Signature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46" y="1556792"/>
            <a:ext cx="8320294" cy="460851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587" y="1516980"/>
            <a:ext cx="8058837" cy="44527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1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Chiffrement asymétrique</a:t>
            </a:r>
            <a:b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Confidentialité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08" y="1251910"/>
            <a:ext cx="8334375" cy="52197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21336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fr-FR" sz="1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Chiffrement asymétrique</a:t>
            </a:r>
            <a:b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-FR" sz="28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Signature et confidentialité</a:t>
            </a:r>
            <a:endParaRPr b="0" i="0" sz="2800" u="none" cap="none" strike="noStrike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507413" y="6724650"/>
            <a:ext cx="457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