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4317566" y="967858"/>
            <a:ext cx="1243379" cy="1847769"/>
            <a:chOff x="5107419" y="1063751"/>
            <a:chExt cx="1243379" cy="1847769"/>
          </a:xfrm>
        </p:grpSpPr>
        <p:pic>
          <p:nvPicPr>
            <p:cNvPr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 b="17011" l="16999" r="15645" t="16671"/>
            <a:stretch/>
          </p:blipFill>
          <p:spPr>
            <a:xfrm>
              <a:off x="5388771" y="1063751"/>
              <a:ext cx="714542" cy="70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3"/>
            <p:cNvSpPr txBox="1"/>
            <p:nvPr/>
          </p:nvSpPr>
          <p:spPr>
            <a:xfrm>
              <a:off x="5107419" y="1880469"/>
              <a:ext cx="1243379" cy="1031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Routeur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Default : RB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M1</a:t>
              </a:r>
              <a:endParaRPr b="1" i="0" sz="11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6942582" y="2799745"/>
            <a:ext cx="1240504" cy="1962873"/>
            <a:chOff x="5125790" y="4287396"/>
            <a:chExt cx="1240504" cy="1962873"/>
          </a:xfrm>
        </p:grpSpPr>
        <p:pic>
          <p:nvPicPr>
            <p:cNvPr id="93" name="Google Shape;93;p13"/>
            <p:cNvPicPr preferRelativeResize="0"/>
            <p:nvPr/>
          </p:nvPicPr>
          <p:blipFill rotWithShape="1">
            <a:blip r:embed="rId3">
              <a:alphaModFix/>
            </a:blip>
            <a:srcRect b="17011" l="16999" r="15645" t="16671"/>
            <a:stretch/>
          </p:blipFill>
          <p:spPr>
            <a:xfrm>
              <a:off x="5388771" y="4287396"/>
              <a:ext cx="714542" cy="70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3"/>
            <p:cNvSpPr txBox="1"/>
            <p:nvPr/>
          </p:nvSpPr>
          <p:spPr>
            <a:xfrm>
              <a:off x="5125790" y="5003774"/>
              <a:ext cx="1240504" cy="1246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Routeur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Default : RC</a:t>
              </a:r>
              <a:endParaRPr b="1" i="0" sz="11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4283711" y="4479007"/>
            <a:ext cx="1311112" cy="1780894"/>
            <a:chOff x="7561347" y="2560120"/>
            <a:chExt cx="1311112" cy="1780894"/>
          </a:xfrm>
        </p:grpSpPr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/>
            </a:blip>
            <a:srcRect b="17011" l="16999" r="15645" t="16671"/>
            <a:stretch/>
          </p:blipFill>
          <p:spPr>
            <a:xfrm>
              <a:off x="7859633" y="2560120"/>
              <a:ext cx="714542" cy="70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3"/>
            <p:cNvSpPr txBox="1"/>
            <p:nvPr/>
          </p:nvSpPr>
          <p:spPr>
            <a:xfrm>
              <a:off x="7561347" y="3309963"/>
              <a:ext cx="1311112" cy="1031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Routeur 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Default : RB</a:t>
              </a:r>
              <a:endParaRPr b="1" i="0" sz="11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M1</a:t>
              </a:r>
              <a:endParaRPr b="1" i="0" sz="11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9041799" y="4713149"/>
            <a:ext cx="1490102" cy="1798006"/>
            <a:chOff x="10428263" y="4990888"/>
            <a:chExt cx="1539361" cy="1798006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4">
              <a:alphaModFix/>
            </a:blip>
            <a:srcRect b="10170" l="0" r="0" t="10170"/>
            <a:stretch/>
          </p:blipFill>
          <p:spPr>
            <a:xfrm>
              <a:off x="10701748" y="4990888"/>
              <a:ext cx="948388" cy="755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0428263" y="5834787"/>
              <a:ext cx="1539361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Machine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(Serveur DNS)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Default : RB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3"/>
          <p:cNvGrpSpPr/>
          <p:nvPr/>
        </p:nvGrpSpPr>
        <p:grpSpPr>
          <a:xfrm>
            <a:off x="9080645" y="346850"/>
            <a:ext cx="1370269" cy="1709585"/>
            <a:chOff x="10469508" y="721868"/>
            <a:chExt cx="1370269" cy="1709585"/>
          </a:xfrm>
        </p:grpSpPr>
        <p:pic>
          <p:nvPicPr>
            <p:cNvPr id="102" name="Google Shape;102;p13"/>
            <p:cNvPicPr preferRelativeResize="0"/>
            <p:nvPr/>
          </p:nvPicPr>
          <p:blipFill rotWithShape="1">
            <a:blip r:embed="rId4">
              <a:alphaModFix/>
            </a:blip>
            <a:srcRect b="10170" l="0" r="0" t="10170"/>
            <a:stretch/>
          </p:blipFill>
          <p:spPr>
            <a:xfrm>
              <a:off x="10701748" y="721868"/>
              <a:ext cx="948388" cy="755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 txBox="1"/>
            <p:nvPr/>
          </p:nvSpPr>
          <p:spPr>
            <a:xfrm>
              <a:off x="10469508" y="1477346"/>
              <a:ext cx="137026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Machine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(Serveur)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Default RB</a:t>
              </a:r>
              <a:endParaRPr b="1"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04" name="Google Shape;104;p13"/>
          <p:cNvGrpSpPr/>
          <p:nvPr/>
        </p:nvGrpSpPr>
        <p:grpSpPr>
          <a:xfrm>
            <a:off x="1660092" y="2578474"/>
            <a:ext cx="1636802" cy="1709585"/>
            <a:chOff x="2204320" y="2901505"/>
            <a:chExt cx="1623973" cy="1709585"/>
          </a:xfrm>
        </p:grpSpPr>
        <p:pic>
          <p:nvPicPr>
            <p:cNvPr id="105" name="Google Shape;10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70237" y="2901505"/>
              <a:ext cx="755478" cy="755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3"/>
            <p:cNvSpPr txBox="1"/>
            <p:nvPr/>
          </p:nvSpPr>
          <p:spPr>
            <a:xfrm>
              <a:off x="2204320" y="3656983"/>
              <a:ext cx="1623973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Machine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(Pc Utilisateur)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Default : RA</a:t>
              </a:r>
              <a:endParaRPr b="1" i="0" sz="1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107" name="Google Shape;107;p13"/>
          <p:cNvCxnSpPr>
            <a:endCxn id="91" idx="1"/>
          </p:cNvCxnSpPr>
          <p:nvPr/>
        </p:nvCxnSpPr>
        <p:spPr>
          <a:xfrm flipH="1" rot="10800000">
            <a:off x="3020666" y="2300101"/>
            <a:ext cx="1296900" cy="85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3"/>
          <p:cNvCxnSpPr>
            <a:stCxn id="94" idx="1"/>
            <a:endCxn id="91" idx="3"/>
          </p:cNvCxnSpPr>
          <p:nvPr/>
        </p:nvCxnSpPr>
        <p:spPr>
          <a:xfrm rot="10800000">
            <a:off x="5561082" y="2300070"/>
            <a:ext cx="1381500" cy="183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3"/>
          <p:cNvCxnSpPr>
            <a:stCxn id="94" idx="3"/>
            <a:endCxn id="103" idx="1"/>
          </p:cNvCxnSpPr>
          <p:nvPr/>
        </p:nvCxnSpPr>
        <p:spPr>
          <a:xfrm flipH="1" rot="10800000">
            <a:off x="8183086" y="1579470"/>
            <a:ext cx="897600" cy="255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3"/>
          <p:cNvCxnSpPr>
            <a:stCxn id="100" idx="1"/>
          </p:cNvCxnSpPr>
          <p:nvPr/>
        </p:nvCxnSpPr>
        <p:spPr>
          <a:xfrm rot="10800000">
            <a:off x="8004999" y="4604902"/>
            <a:ext cx="1036800" cy="142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3"/>
          <p:cNvCxnSpPr>
            <a:stCxn id="97" idx="3"/>
          </p:cNvCxnSpPr>
          <p:nvPr/>
        </p:nvCxnSpPr>
        <p:spPr>
          <a:xfrm flipH="1" rot="10800000">
            <a:off x="5594823" y="4745975"/>
            <a:ext cx="1530300" cy="99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3"/>
          <p:cNvCxnSpPr>
            <a:stCxn id="106" idx="2"/>
            <a:endCxn id="97" idx="1"/>
          </p:cNvCxnSpPr>
          <p:nvPr/>
        </p:nvCxnSpPr>
        <p:spPr>
          <a:xfrm>
            <a:off x="2478493" y="4288059"/>
            <a:ext cx="1805100" cy="145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3"/>
          <p:cNvCxnSpPr/>
          <p:nvPr/>
        </p:nvCxnSpPr>
        <p:spPr>
          <a:xfrm flipH="1">
            <a:off x="6337969" y="1692088"/>
            <a:ext cx="520200" cy="148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7188" y="699754"/>
            <a:ext cx="992337" cy="9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6858163" y="5665250"/>
            <a:ext cx="727800" cy="4014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NSA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3"/>
          <p:cNvCxnSpPr>
            <a:stCxn id="115" idx="0"/>
          </p:cNvCxnSpPr>
          <p:nvPr/>
        </p:nvCxnSpPr>
        <p:spPr>
          <a:xfrm rot="10800000">
            <a:off x="6447763" y="5073650"/>
            <a:ext cx="774300" cy="5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-FR"/>
              <a:t>Les enveloppes</a:t>
            </a:r>
            <a:endParaRPr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9698" y="594025"/>
            <a:ext cx="3140325" cy="55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