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jowyl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jowyl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jowyl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 #1: </a:t>
            </a:r>
            <a:r>
              <a:rPr lang="en"/>
              <a:t>It failed bc we didn’t implement a required attribute so user can submit without inputtong anything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 #2: We did not do an implementation that limit the file type to only jpg, jpeg, png.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 #3: The wrong table was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jowyl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= association (can be standalone or with another class)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= made up of (cannot exist without the class)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Photos can be attached with a review, but users can upload it without one. In the other hand, the chart needs to have reviews to be functioning.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jowyl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screen → database manager → search screen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to account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account exists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account (database)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jowyl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diagram for login (user, account)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Foodies Unite!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5 - Jessica Lam, Sophie Chen, Regine Firmeza, Jowyl Ong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Diagram: User creates review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36675"/>
            <a:ext cx="77914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932750" y="3471050"/>
            <a:ext cx="1483200" cy="2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374325" y="3451275"/>
            <a:ext cx="141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creates report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25" y="1810175"/>
            <a:ext cx="74485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009225" y="3302850"/>
            <a:ext cx="1483200" cy="2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creates comment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-76450" y="1017725"/>
            <a:ext cx="89088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698625"/>
            <a:ext cx="7533476" cy="23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1400" t="0"/>
          <a:stretch/>
        </p:blipFill>
        <p:spPr>
          <a:xfrm>
            <a:off x="64138" y="1159650"/>
            <a:ext cx="9015724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Database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Server: localhost</a:t>
            </a:r>
            <a:endParaRPr>
              <a:solidFill>
                <a:schemeClr val="accen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Database: loginDB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Table: user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Used in commentserver.php and server.php when registering and logging in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62" y="3024525"/>
            <a:ext cx="8356876" cy="1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Database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Server: localhost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Database: loginDB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Table: review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Used in server2.php, searchserver.php, and commentserver.php</a:t>
            </a:r>
            <a:endParaRPr>
              <a:solidFill>
                <a:schemeClr val="accen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5" y="2571750"/>
            <a:ext cx="8185450" cy="2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Reporting/Question Database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Server: localhost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Database: loginDB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Table: contactus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Used in reportserver.php</a:t>
            </a:r>
            <a:endParaRPr>
              <a:solidFill>
                <a:schemeClr val="accen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5" y="2976325"/>
            <a:ext cx="8397951" cy="1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Database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Server: localhost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Database: loginDB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Table: comments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Used in commentserver.php</a:t>
            </a:r>
            <a:endParaRPr>
              <a:solidFill>
                <a:schemeClr val="accen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37" y="2920600"/>
            <a:ext cx="8365927" cy="15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Abstract: Legacy System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41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Yelp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PROBLEM: Posted reviews not guaranteed to stay on page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Go through evaluation based on status of user</a:t>
            </a:r>
            <a:endParaRPr>
              <a:solidFill>
                <a:schemeClr val="accent2"/>
              </a:solidFill>
            </a:endParaRP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First-time reviewer</a:t>
            </a:r>
            <a:endParaRPr>
              <a:solidFill>
                <a:schemeClr val="accent2"/>
              </a:solidFill>
            </a:endParaRP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Number of positive reviews posted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Filter reviews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PROBLEM: Reviews are a tool users take advantage of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Directed towards employees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Negative reviews to compromise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Gaining attention online, potential disruption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900" y="1629125"/>
            <a:ext cx="2935600" cy="18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Abstract: Current System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100" y="955850"/>
            <a:ext cx="42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Foodies Unite!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SOLUTION: No filter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Users disagree/agree with reviews via comment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Use judgment to determine validity of review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SOLUTION: Comment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Yelp = “Useful, Funny, and Cool”</a:t>
            </a:r>
            <a:endParaRPr>
              <a:solidFill>
                <a:schemeClr val="accent2"/>
              </a:solidFill>
            </a:endParaRP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May not be very helpful for users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Determine validity</a:t>
            </a:r>
            <a:endParaRPr>
              <a:solidFill>
                <a:schemeClr val="accent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Rate solely on business products or service</a:t>
            </a:r>
            <a:endParaRPr>
              <a:solidFill>
                <a:schemeClr val="accent2"/>
              </a:solidFill>
            </a:endParaRPr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</a:pPr>
            <a:r>
              <a:rPr lang="en">
                <a:solidFill>
                  <a:schemeClr val="accent2"/>
                </a:solidFill>
              </a:rPr>
              <a:t>Can be reported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3409" l="0" r="0" t="0"/>
          <a:stretch/>
        </p:blipFill>
        <p:spPr>
          <a:xfrm>
            <a:off x="4244525" y="1362592"/>
            <a:ext cx="4735150" cy="241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Abstract: Project Overview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1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 food review website that is mainly run by users.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Users will be able to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Search for restaurants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Read reviews of restaurants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Write reviews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Post pictures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Comment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Report a review for unfair judgement (ie. racist, sexist, entitlement)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Reviews should mainly focus on food and not the employees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Creating review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Upload picture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Search capability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Categorizes review using tags</a:t>
            </a:r>
            <a:endParaRPr>
              <a:solidFill>
                <a:schemeClr val="accent2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Comment on review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Implemented using PHP and MySQL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Reported reviews will be removed when admins review the report (Ethical requirement)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All inputs are required. If not entered, a message prompting the user to enter the field will appear.</a:t>
            </a:r>
            <a:endParaRPr>
              <a:solidFill>
                <a:schemeClr val="accent2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Security of user information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</a:t>
            </a:r>
            <a:r>
              <a:rPr lang="en"/>
              <a:t> Design - Class Diagram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350" y="1017725"/>
            <a:ext cx="5857308" cy="382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0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- Sequence Diagram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00" y="866125"/>
            <a:ext cx="7206789" cy="40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- Database Design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1128925"/>
            <a:ext cx="7982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