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数据库课程实验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实验内容——</a:t>
            </a:r>
            <a:r>
              <a:rPr lang="zh-CN" altLang="en-US">
                <a:sym typeface="+mn-ea"/>
              </a:rPr>
              <a:t>资料管理系统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资料类型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图书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论文</a:t>
            </a:r>
            <a:endParaRPr lang="zh-CN" altLang="en-US" sz="2700"/>
          </a:p>
          <a:p>
            <a:pPr lvl="0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功能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用户管理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图书管理：增删改查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论文：增删改查</a:t>
            </a:r>
            <a:endParaRPr lang="zh-CN" altLang="en-US" sz="2700"/>
          </a:p>
          <a:p>
            <a:pPr lvl="1" indent="-21971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val="-64" checksum="580739613"/>
                </a:ext>
              </a:extLst>
            </a:pPr>
            <a:r>
              <a:rPr lang="zh-CN" altLang="en-US" sz="2700"/>
              <a:t>统计功能</a:t>
            </a:r>
            <a:endParaRPr lang="zh-CN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</a:ext>
              </a:extLst>
            </a:pPr>
            <a:r>
              <a:rPr lang="zh-CN" altLang="en-US"/>
              <a:t>三人一组</a:t>
            </a:r>
            <a:endParaRPr lang="zh-CN" altLang="en-US"/>
          </a:p>
          <a:p>
            <a:pPr lvl="1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</a:ext>
              </a:extLst>
            </a:pPr>
            <a:r>
              <a:rPr lang="zh-CN" altLang="en-US"/>
              <a:t>负责数据库的安装，基本的数据库连接</a:t>
            </a:r>
            <a:endParaRPr lang="zh-CN" altLang="en-US"/>
          </a:p>
          <a:p>
            <a:pPr lvl="1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</a:ext>
              </a:extLst>
            </a:pPr>
            <a:r>
              <a:rPr lang="zh-CN" altLang="en-US"/>
              <a:t>负责数据库的增删改查</a:t>
            </a:r>
            <a:endParaRPr lang="zh-CN" altLang="en-US"/>
          </a:p>
          <a:p>
            <a:pPr lvl="1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</a:ext>
              </a:extLst>
            </a:pPr>
            <a:r>
              <a:rPr lang="zh-CN" altLang="en-US"/>
              <a:t>数据库中触发器和存储过程的编写</a:t>
            </a:r>
            <a:endParaRPr lang="zh-CN" altLang="en-US"/>
          </a:p>
          <a:p>
            <a:pPr lvl="0"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</a:ext>
              </a:extLst>
            </a:pPr>
            <a:r>
              <a:rPr lang="zh-CN" altLang="en-US"/>
              <a:t>自己设计统计功能，尽量的使用</a:t>
            </a:r>
            <a:r>
              <a:rPr lang="en-US" altLang="zh-CN"/>
              <a:t>SQL</a:t>
            </a:r>
            <a:r>
              <a:rPr lang="zh-CN" altLang="en-US"/>
              <a:t>语句完成相应的功能，界面做显示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txBody>
          <a:bodyPr/>
          <a:p>
            <a:r>
              <a:rPr lang="zh-CN" altLang="en-US"/>
              <a:t>表结构（只列出部分属性）</a:t>
            </a:r>
            <a:endParaRPr lang="en-US" altLang="zh-CN"/>
          </a:p>
          <a:p>
            <a:pPr lvl="1"/>
            <a:r>
              <a:rPr lang="en-US" altLang="zh-CN"/>
              <a:t>user(u_id,u_name)</a:t>
            </a:r>
            <a:endParaRPr lang="en-US" altLang="zh-CN"/>
          </a:p>
          <a:p>
            <a:pPr lvl="1"/>
            <a:r>
              <a:rPr lang="en-US" altLang="zh-CN"/>
              <a:t>book(b_id,b_name)</a:t>
            </a:r>
            <a:endParaRPr lang="en-US" altLang="zh-CN"/>
          </a:p>
          <a:p>
            <a:pPr lvl="1"/>
            <a:r>
              <a:rPr lang="en-US" altLang="zh-CN"/>
              <a:t>document(d_id,d_name)</a:t>
            </a:r>
            <a:endParaRPr lang="en-US" altLang="zh-CN"/>
          </a:p>
          <a:p>
            <a:pPr lvl="1"/>
            <a:r>
              <a:rPr lang="en-US" altLang="zh-CN"/>
              <a:t>buyer(u_id,b_id)</a:t>
            </a:r>
            <a:endParaRPr lang="en-US" altLang="zh-CN"/>
          </a:p>
          <a:p>
            <a:pPr lvl="1"/>
            <a:r>
              <a:rPr lang="en-US" altLang="zh-CN"/>
              <a:t>upload(u_id,d_id)</a:t>
            </a:r>
            <a:endParaRPr lang="en-US" altLang="zh-CN"/>
          </a:p>
          <a:p>
            <a:r>
              <a:rPr lang="zh-CN" altLang="en-US"/>
              <a:t>统计每一个学生买的书的数量，以及上传的论文总数</a:t>
            </a:r>
            <a:endParaRPr lang="zh-CN" altLang="en-US"/>
          </a:p>
          <a:p>
            <a:pPr lvl="1"/>
            <a:r>
              <a:rPr lang="zh-CN" altLang="en-US"/>
              <a:t>写程序实现该功能，统计功能利用程序实现</a:t>
            </a:r>
            <a:endParaRPr lang="zh-CN" altLang="en-US"/>
          </a:p>
          <a:p>
            <a:pPr lvl="1"/>
            <a:r>
              <a:rPr lang="zh-CN" altLang="en-US"/>
              <a:t>统计功能利用</a:t>
            </a:r>
            <a:r>
              <a:rPr lang="en-US" altLang="zh-CN"/>
              <a:t>SQL</a:t>
            </a:r>
            <a:r>
              <a:rPr lang="zh-CN" altLang="en-US"/>
              <a:t>语句实现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4615" y="476885"/>
            <a:ext cx="10088245" cy="5904230"/>
          </a:xfrm>
        </p:spPr>
        <p:txBody>
          <a:bodyPr>
            <a:normAutofit/>
          </a:bodyPr>
          <a:p>
            <a:r>
              <a:rPr lang="en-US" altLang="zh-CN" sz="3600"/>
              <a:t>with g_book as</a:t>
            </a:r>
            <a:br>
              <a:rPr lang="en-US" altLang="zh-CN" sz="3600"/>
            </a:br>
            <a:r>
              <a:rPr lang="en-US" altLang="zh-CN" sz="3600"/>
              <a:t>(select u_id,count(*) as </a:t>
            </a:r>
            <a:r>
              <a:rPr lang="zh-CN" altLang="en-US" sz="3600"/>
              <a:t>书数量</a:t>
            </a:r>
            <a:br>
              <a:rPr lang="zh-CN" altLang="en-US" sz="3600"/>
            </a:br>
            <a:r>
              <a:rPr lang="en-US" altLang="zh-CN" sz="3600"/>
              <a:t>from buyer</a:t>
            </a:r>
            <a:br>
              <a:rPr lang="en-US" altLang="zh-CN" sz="3600"/>
            </a:br>
            <a:r>
              <a:rPr lang="en-US" altLang="zh-CN" sz="3600"/>
              <a:t>group by u_id)</a:t>
            </a:r>
            <a:br>
              <a:rPr lang="en-US" altLang="zh-CN" sz="3600"/>
            </a:br>
            <a:r>
              <a:rPr lang="en-US" altLang="zh-CN" sz="3600">
                <a:sym typeface="+mn-ea"/>
              </a:rPr>
              <a:t>with g_doc as</a:t>
            </a:r>
            <a:br>
              <a:rPr lang="en-US" altLang="zh-CN" sz="3600">
                <a:sym typeface="+mn-ea"/>
              </a:rPr>
            </a:br>
            <a:r>
              <a:rPr lang="en-US" altLang="zh-CN" sz="3600">
                <a:sym typeface="+mn-ea"/>
              </a:rPr>
              <a:t>(select u_id,count(*) as </a:t>
            </a:r>
            <a:r>
              <a:rPr lang="zh-CN" altLang="en-US" sz="3600">
                <a:sym typeface="+mn-ea"/>
              </a:rPr>
              <a:t>文档数量</a:t>
            </a:r>
            <a:br>
              <a:rPr lang="zh-CN" altLang="en-US" sz="3600">
                <a:sym typeface="+mn-ea"/>
              </a:rPr>
            </a:br>
            <a:r>
              <a:rPr lang="en-US" altLang="zh-CN" sz="3600">
                <a:sym typeface="+mn-ea"/>
              </a:rPr>
              <a:t>from upload</a:t>
            </a:r>
            <a:br>
              <a:rPr lang="en-US" altLang="zh-CN" sz="3600">
                <a:sym typeface="+mn-ea"/>
              </a:rPr>
            </a:br>
            <a:r>
              <a:rPr lang="en-US" altLang="zh-CN" sz="3600">
                <a:sym typeface="+mn-ea"/>
              </a:rPr>
              <a:t>group by u_id)</a:t>
            </a:r>
            <a:br>
              <a:rPr lang="en-US" altLang="zh-CN" sz="3600">
                <a:sym typeface="+mn-ea"/>
              </a:rPr>
            </a:br>
            <a:r>
              <a:rPr lang="en-US" altLang="zh-CN" sz="3600">
                <a:sym typeface="+mn-ea"/>
              </a:rPr>
              <a:t>select u_name,</a:t>
            </a:r>
            <a:r>
              <a:rPr lang="zh-CN" altLang="en-US" sz="3600">
                <a:sym typeface="+mn-ea"/>
              </a:rPr>
              <a:t>书数量</a:t>
            </a:r>
            <a:r>
              <a:rPr lang="en-US" altLang="zh-CN" sz="3600">
                <a:sym typeface="+mn-ea"/>
              </a:rPr>
              <a:t>,</a:t>
            </a:r>
            <a:r>
              <a:rPr lang="zh-CN" altLang="en-US" sz="3600">
                <a:sym typeface="+mn-ea"/>
              </a:rPr>
              <a:t>文档数量</a:t>
            </a:r>
            <a:br>
              <a:rPr lang="zh-CN" altLang="en-US" sz="3600">
                <a:sym typeface="+mn-ea"/>
              </a:rPr>
            </a:br>
            <a:r>
              <a:rPr lang="en-US" altLang="zh-CN" sz="3600">
                <a:sym typeface="+mn-ea"/>
              </a:rPr>
              <a:t>from user left join </a:t>
            </a:r>
            <a:r>
              <a:rPr lang="en-US" altLang="zh-CN" sz="3600">
                <a:sym typeface="+mn-ea"/>
              </a:rPr>
              <a:t>g_book left join </a:t>
            </a:r>
            <a:r>
              <a:rPr lang="en-US" altLang="zh-CN" sz="3600">
                <a:sym typeface="+mn-ea"/>
              </a:rPr>
              <a:t>g_doc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46050"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  <wpsdc:marlchars xmlns:wpsdc="http://www.wps.cn/officeDocument/2017/drawingmlCustomData" val="64" checksum="1107311110"/>
                </a:ext>
              </a:extLst>
            </a:pPr>
            <a:r>
              <a:rPr lang="zh-CN" altLang="en-US"/>
              <a:t>编写一个模拟数据录入功能，向数据库中插入百万条记录；</a:t>
            </a:r>
            <a:endParaRPr lang="zh-CN" altLang="en-US"/>
          </a:p>
          <a:p>
            <a:pPr marL="146050"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  <wpsdc:marlchars xmlns:wpsdc="http://www.wps.cn/officeDocument/2017/drawingmlCustomData" val="64" checksum="1107311110"/>
                </a:ext>
              </a:extLst>
            </a:pPr>
            <a:r>
              <a:rPr lang="zh-CN" altLang="en-US"/>
              <a:t>利用程序分别实现前面的统计功能，以及利用</a:t>
            </a:r>
            <a:r>
              <a:rPr lang="en-US" altLang="zh-CN"/>
              <a:t>SQL</a:t>
            </a:r>
            <a:r>
              <a:rPr lang="zh-CN" altLang="en-US"/>
              <a:t>语句实现统计功能，查看功能实现需要的时间。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655"/>
          </a:xfrm>
        </p:spPr>
        <p:txBody>
          <a:bodyPr/>
          <a:p>
            <a:pPr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</a:ext>
              </a:extLst>
            </a:pPr>
            <a:r>
              <a:rPr lang="en-US" altLang="zh-CN"/>
              <a:t>GUASSDB for MYSQL</a:t>
            </a:r>
            <a:endParaRPr lang="en-US" altLang="zh-CN"/>
          </a:p>
          <a:p>
            <a:pPr indent="-22733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620946448"/>
                </a:ext>
              </a:extLst>
            </a:pPr>
            <a:r>
              <a:rPr lang="zh-CN" altLang="en-US"/>
              <a:t>数据库资料</a:t>
            </a:r>
            <a:endParaRPr lang="zh-CN" altLang="en-US"/>
          </a:p>
          <a:p>
            <a:pPr lvl="1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</a:ext>
              </a:extLst>
            </a:pPr>
            <a:r>
              <a:rPr lang="en-US" altLang="zh-CN"/>
              <a:t>https://www.huaweicloud.com/product/gaussdbformysql/getting-started.html</a:t>
            </a:r>
            <a:endParaRPr lang="en-US" altLang="zh-CN"/>
          </a:p>
          <a:p>
            <a:pPr lvl="1" indent="-19494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039301250"/>
                </a:ext>
              </a:extLst>
            </a:pPr>
            <a:r>
              <a:rPr lang="en-US" altLang="zh-CN"/>
              <a:t>https://support.huaweicloud.com/gaussdb_faq/gaussdb_faq_0087.html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740" y="1558925"/>
            <a:ext cx="7077075" cy="5155565"/>
          </a:xfrm>
        </p:spPr>
        <p:txBody>
          <a:bodyPr>
            <a:noAutofit/>
          </a:bodyPr>
          <a:p>
            <a:pPr indent="-29273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820888127"/>
                </a:ext>
              </a:extLst>
            </a:pPr>
            <a:r>
              <a:rPr lang="en-US" altLang="zh-CN" sz="3600"/>
              <a:t>PolarDB</a:t>
            </a:r>
            <a:endParaRPr lang="en-US" altLang="zh-CN" sz="3600"/>
          </a:p>
          <a:p>
            <a:pPr lvl="1" indent="-29273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820888127"/>
                </a:ext>
              </a:extLst>
            </a:pPr>
            <a:r>
              <a:rPr lang="en-US" altLang="zh-CN" sz="3600"/>
              <a:t>https://gitee.com/mirrors/PolarDB-for-PostgreSQL/</a:t>
            </a:r>
            <a:endParaRPr lang="en-US" altLang="zh-CN" sz="3600"/>
          </a:p>
          <a:p>
            <a:pPr lvl="1" indent="-29273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820888127"/>
                </a:ext>
              </a:extLst>
            </a:pPr>
            <a:r>
              <a:rPr lang="en-US" altLang="zh-CN" sz="3600"/>
              <a:t>https://www.aliyun.com/database/polardbnew</a:t>
            </a:r>
            <a:endParaRPr lang="en-US" altLang="zh-CN" sz="3600"/>
          </a:p>
          <a:p>
            <a:pPr lvl="1" indent="-292735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-64" checksum="1820888127"/>
                </a:ext>
              </a:extLst>
            </a:pPr>
            <a:r>
              <a:rPr lang="zh-CN" altLang="en-US" sz="3600"/>
              <a:t>每组提供两个月的费用</a:t>
            </a:r>
            <a:r>
              <a:rPr lang="en-US" altLang="zh-CN" sz="3600"/>
              <a:t>20</a:t>
            </a:r>
            <a:r>
              <a:rPr lang="zh-CN" altLang="en-US" sz="3600"/>
              <a:t>元？</a:t>
            </a:r>
            <a:endParaRPr lang="zh-CN" altLang="en-US" sz="3600"/>
          </a:p>
        </p:txBody>
      </p:sp>
      <p:pic>
        <p:nvPicPr>
          <p:cNvPr id="5" name="图片 4" descr="截屏2022-11-14 17.07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2615" y="1558290"/>
            <a:ext cx="3644900" cy="515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文字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数据库课程实验</vt:lpstr>
      <vt:lpstr>实验内容——资料管理系统</vt:lpstr>
      <vt:lpstr>实验要求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liubin</dc:creator>
  <cp:lastModifiedBy>liubin</cp:lastModifiedBy>
  <cp:revision>2</cp:revision>
  <dcterms:created xsi:type="dcterms:W3CDTF">2022-11-14T09:10:09Z</dcterms:created>
  <dcterms:modified xsi:type="dcterms:W3CDTF">2022-11-14T09:10:09Z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2052-3.9.2.6301</vt:lpwstr>
  </property>
</Properties>
</file>