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2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3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3600" dirty="0"/>
              <a:t>Approach, Design, and Solution</a:t>
            </a:r>
          </a:p>
          <a:p>
            <a:pPr marL="0" indent="0" algn="ctr">
              <a:buNone/>
            </a:pPr>
            <a:r>
              <a:rPr lang="en-US" sz="2000" dirty="0"/>
              <a:t>By Mbanda Sophie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Simplify client and program management</a:t>
            </a:r>
          </a:p>
          <a:p>
            <a:r>
              <a:rPr dirty="0"/>
              <a:t> Register clients</a:t>
            </a:r>
          </a:p>
          <a:p>
            <a:r>
              <a:rPr dirty="0"/>
              <a:t> Create programs</a:t>
            </a:r>
          </a:p>
          <a:p>
            <a:r>
              <a:rPr dirty="0"/>
              <a:t> Enroll clients</a:t>
            </a:r>
          </a:p>
          <a:p>
            <a:r>
              <a:rPr dirty="0"/>
              <a:t> Search </a:t>
            </a:r>
            <a:r>
              <a:rPr lang="en-US" dirty="0"/>
              <a:t>and</a:t>
            </a:r>
            <a:r>
              <a:rPr dirty="0"/>
              <a:t> view client profile</a:t>
            </a:r>
            <a:r>
              <a:rPr lang="en-US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Agile, iterative development</a:t>
            </a:r>
          </a:p>
          <a:p>
            <a:r>
              <a:rPr dirty="0"/>
              <a:t> Backend: Django REST Framework</a:t>
            </a:r>
          </a:p>
          <a:p>
            <a:r>
              <a:rPr dirty="0"/>
              <a:t> Frontend: React.js</a:t>
            </a:r>
          </a:p>
          <a:p>
            <a:r>
              <a:rPr dirty="0"/>
              <a:t> Database: SQLite</a:t>
            </a:r>
          </a:p>
          <a:p>
            <a:r>
              <a:rPr dirty="0"/>
              <a:t> RESTful API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dirty="0"/>
              <a:t>Models: Client, Program, Enrollment</a:t>
            </a:r>
          </a:p>
          <a:p>
            <a:r>
              <a:rPr dirty="0"/>
              <a:t> API Endpoints:</a:t>
            </a:r>
          </a:p>
          <a:p>
            <a:r>
              <a:rPr dirty="0"/>
              <a:t>  • Register client</a:t>
            </a:r>
          </a:p>
          <a:p>
            <a:r>
              <a:rPr dirty="0"/>
              <a:t>  • Create program</a:t>
            </a:r>
          </a:p>
          <a:p>
            <a:r>
              <a:rPr dirty="0"/>
              <a:t>  • Enroll client</a:t>
            </a:r>
          </a:p>
          <a:p>
            <a:r>
              <a:rPr dirty="0"/>
              <a:t>  • Search/retrieve 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Components: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 • ClientForm to add clients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 • ProgramForm to add a program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 • ClientSearch to search for clients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 • ClientProfile to view client information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  • EnrollmentForm to add a client to a program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Validation and alerts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Create health program</a:t>
            </a:r>
          </a:p>
          <a:p>
            <a:pPr marL="0" indent="0">
              <a:buNone/>
            </a:pPr>
            <a:r>
              <a:rPr dirty="0"/>
              <a:t>2. Register new client</a:t>
            </a:r>
          </a:p>
          <a:p>
            <a:pPr marL="0" indent="0">
              <a:buNone/>
            </a:pPr>
            <a:r>
              <a:rPr dirty="0"/>
              <a:t>3. Enroll client</a:t>
            </a:r>
          </a:p>
          <a:p>
            <a:pPr marL="0" indent="0">
              <a:buNone/>
            </a:pPr>
            <a:r>
              <a:rPr dirty="0"/>
              <a:t>4. Search &amp; view profiles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dirty="0"/>
              <a:t>Django &amp; Django REST Framework</a:t>
            </a:r>
          </a:p>
          <a:p>
            <a:r>
              <a:rPr dirty="0"/>
              <a:t> React.js</a:t>
            </a:r>
          </a:p>
          <a:p>
            <a:r>
              <a:rPr dirty="0"/>
              <a:t> SQLite</a:t>
            </a:r>
          </a:p>
          <a:p>
            <a:r>
              <a:rPr dirty="0"/>
              <a:t> CSS</a:t>
            </a:r>
          </a:p>
          <a:p>
            <a:r>
              <a:rPr dirty="0"/>
              <a:t> RESTful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Full working system</a:t>
            </a:r>
          </a:p>
          <a:p>
            <a:r>
              <a:rPr dirty="0"/>
              <a:t> Easy client and program management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193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Health Information System</vt:lpstr>
      <vt:lpstr>Project Overview</vt:lpstr>
      <vt:lpstr>Approach</vt:lpstr>
      <vt:lpstr>Backend Design</vt:lpstr>
      <vt:lpstr>Frontend Design</vt:lpstr>
      <vt:lpstr>Solution Workflow</vt:lpstr>
      <vt:lpstr>Technologies Used</vt:lpstr>
      <vt:lpstr>Final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Toff</dc:creator>
  <cp:keywords/>
  <dc:description>generated using python-pptx</dc:description>
  <cp:lastModifiedBy>Mbanda</cp:lastModifiedBy>
  <cp:revision>5</cp:revision>
  <dcterms:created xsi:type="dcterms:W3CDTF">2013-01-27T09:14:16Z</dcterms:created>
  <dcterms:modified xsi:type="dcterms:W3CDTF">2025-04-26T23:40:28Z</dcterms:modified>
  <cp:category/>
</cp:coreProperties>
</file>