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FAD-EB63-B168-B3E8-517B25AF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2AF7A-04C8-46AE-6DE9-CE82A35FD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1FF0-3826-48B6-0352-0D02F115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AC78-1E42-AAFE-AC17-2AE8BD14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7127-E578-18F2-5448-E7E27338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88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F55A-497F-90F4-A313-D6FA07F3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E631C-1C52-CE60-624F-BA858AEE6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E22A-1F9E-5305-6D90-C772240F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B0B2-FF63-7952-44A8-6C635444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5336-E021-2702-D4F3-113B06B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5B5EF-C6B8-5F3C-16BC-89FAD7EEA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B68B3-914F-956F-C4DE-763A89751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931E-1F50-F974-3213-D3D66964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F36-9E7F-453E-34D9-9550BB40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4E9-3F4F-B2A6-2591-7B5A9536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7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818E-79D7-1571-1EF0-C437A3D1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9F8E-5995-2FE2-0724-DC436EE8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AE4F-49B6-6CB6-BCF1-62A2E4CE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3691-99E4-747B-2FDF-675C244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C137-679F-DA77-0F78-4FCEAB20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1F0B-0848-9F4B-26EA-71D9847B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602E-9DE8-BE34-8C2C-826243D4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79BB-7C08-2F5E-0CD8-E1AAD8A0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1EF6-660B-5BDA-E5CB-9D94CA5A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97E4-CE98-8DB2-77B2-C8CF0EA9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1A43-8992-096A-66B8-E265095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B991-5A32-332F-FF11-C0FE8F8C2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6F751-DBF5-63AD-F8C6-4D4B166CF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32F3-13BB-3217-4949-94505C8A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E43E7-5546-F414-1409-C66A8AB0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40127-781F-02CB-23DD-4569358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9643-46CC-7B4F-38F6-09972A3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F8991-781D-2748-128F-A6985299D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C164C-AEB5-1C9B-1FE1-512A2000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1729D-C672-58FD-D843-D993C4AC1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FE3F6-604B-1F52-A805-7B9073BFD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4C606-1A52-6DFA-3087-BEA94E2D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A15B6-A495-F6DC-30E8-AF548868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DBBDA-897F-E1C6-75B9-2173044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49A0-0391-1C65-4E93-48A0D95A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DC9F6-6423-BF2F-C151-71DA5FF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07949-C1CB-B0B9-5513-C4BF49D9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51F5E-8077-AB73-7D2B-9D358A1B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998C7-A94A-2CFA-C123-C735BCBA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5C8DC-3FC5-FA18-BAFC-F3F89990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6305F-F48C-4358-904B-AF0A1EEE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1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F8A0-7ACD-2CE2-CE41-791E4AAE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A66C-F5C2-582E-6FA8-54160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4B05-4611-433F-7990-9BD7F947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ECE6A-7E8F-5408-A08B-DEFF512D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FEA6F-4232-1349-0C1E-34D97FA5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CC51-F647-28CB-0E47-0541CEC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13AC-B3B3-743D-B43C-BCCF6F1F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EC37D-3280-7976-1957-086EA6084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4463C-24FD-4591-8F4A-0AB4BF29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E795F-CB2B-F428-2432-5A76DB76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51DD6-550D-DF4A-5AF4-ED803736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C420-2F97-6232-29A7-28F82175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1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DEF8A-2AFF-291B-8A78-FEA20915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A4045-57A7-9CBF-8F16-1257807D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0644-E6DA-CC00-E252-DC2E7BE7F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75CCD-6BE4-4B6C-A247-3B7FFE1377E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A56E-A697-BF58-4D61-42529AEC2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4222-8B40-C693-0D78-F63A2716F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146FB-F8B4-4134-BA6E-8981BEC24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0704-DD30-2534-4C85-60E8BC3B6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1571"/>
            <a:ext cx="9144000" cy="1278392"/>
          </a:xfrm>
        </p:spPr>
        <p:txBody>
          <a:bodyPr/>
          <a:lstStyle/>
          <a:p>
            <a:r>
              <a:rPr lang="en-GB" dirty="0"/>
              <a:t>The empty fridge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FB64-6D4D-8D67-FDBD-89C1FE3B9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Sophie, Anna &amp; Yasmin </a:t>
            </a:r>
          </a:p>
          <a:p>
            <a:r>
              <a:rPr lang="en-GB" dirty="0"/>
              <a:t>‘</a:t>
            </a:r>
            <a:r>
              <a:rPr lang="en-GB" dirty="0" err="1"/>
              <a:t>Py</a:t>
            </a:r>
            <a:r>
              <a:rPr lang="en-GB" dirty="0"/>
              <a:t> and Mash’</a:t>
            </a:r>
          </a:p>
        </p:txBody>
      </p:sp>
    </p:spTree>
    <p:extLst>
      <p:ext uri="{BB962C8B-B14F-4D97-AF65-F5344CB8AC3E}">
        <p14:creationId xmlns:p14="http://schemas.microsoft.com/office/powerpoint/2010/main" val="225870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BBED-44F1-8A03-7F5D-79750E36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pic>
        <p:nvPicPr>
          <p:cNvPr id="5" name="Content Placeholder 4" descr="A refrigerator with shelves and food&#10;&#10;Description automatically generated with medium confidence">
            <a:extLst>
              <a:ext uri="{FF2B5EF4-FFF2-40B4-BE49-F238E27FC236}">
                <a16:creationId xmlns:a16="http://schemas.microsoft.com/office/drawing/2014/main" id="{D66EFB29-A033-7972-D0FA-923486536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877" y="1208314"/>
            <a:ext cx="5057208" cy="5057208"/>
          </a:xfrm>
        </p:spPr>
      </p:pic>
    </p:spTree>
    <p:extLst>
      <p:ext uri="{BB962C8B-B14F-4D97-AF65-F5344CB8AC3E}">
        <p14:creationId xmlns:p14="http://schemas.microsoft.com/office/powerpoint/2010/main" val="412927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49AC-20DB-30D2-032E-AC97CC1D8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8" y="3624944"/>
            <a:ext cx="5535387" cy="26184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4000" dirty="0"/>
              <a:t>Could</a:t>
            </a:r>
          </a:p>
          <a:p>
            <a:pPr marL="0" indent="0">
              <a:buNone/>
            </a:pPr>
            <a:r>
              <a:rPr lang="en-GB" sz="1800" dirty="0"/>
              <a:t>1. Find a </a:t>
            </a:r>
            <a:r>
              <a:rPr lang="en-GB" sz="1800" b="1" dirty="0"/>
              <a:t>movie recommendation.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2. Ask the user to </a:t>
            </a:r>
            <a:r>
              <a:rPr lang="en-GB" sz="1800" b="1" dirty="0"/>
              <a:t>choose a recipe</a:t>
            </a:r>
            <a:r>
              <a:rPr lang="en-GB" sz="1800" dirty="0"/>
              <a:t>, and store ingredients in a </a:t>
            </a:r>
            <a:r>
              <a:rPr lang="en-GB" sz="1800" b="1" dirty="0"/>
              <a:t>shopping list.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6BBBE6-0E3D-66B9-1173-0ACD8BB4A34D}"/>
              </a:ext>
            </a:extLst>
          </p:cNvPr>
          <p:cNvSpPr txBox="1">
            <a:spLocks/>
          </p:cNvSpPr>
          <p:nvPr/>
        </p:nvSpPr>
        <p:spPr>
          <a:xfrm>
            <a:off x="6335484" y="365125"/>
            <a:ext cx="5355773" cy="286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Should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dirty="0"/>
              <a:t>Store recipes in a </a:t>
            </a:r>
            <a:r>
              <a:rPr lang="en-GB" sz="1800" b="1" dirty="0"/>
              <a:t>CSV file.</a:t>
            </a:r>
            <a:endParaRPr lang="en-GB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b="1" dirty="0"/>
              <a:t>Select recipes </a:t>
            </a:r>
            <a:r>
              <a:rPr lang="en-GB" sz="1800" dirty="0"/>
              <a:t>based on dietary requirements.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4C12AD-898A-FB2A-8237-75402C86AA30}"/>
              </a:ext>
            </a:extLst>
          </p:cNvPr>
          <p:cNvSpPr txBox="1">
            <a:spLocks/>
          </p:cNvSpPr>
          <p:nvPr/>
        </p:nvSpPr>
        <p:spPr>
          <a:xfrm>
            <a:off x="6335484" y="3624943"/>
            <a:ext cx="5355773" cy="2618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Won’t </a:t>
            </a:r>
            <a:r>
              <a:rPr lang="en-GB" sz="2400" dirty="0"/>
              <a:t>(but could in the future!)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GB" sz="1800" dirty="0"/>
              <a:t>Save preferred recipes to a favourites list.</a:t>
            </a:r>
          </a:p>
          <a:p>
            <a:pPr marL="342900" indent="-342900">
              <a:buAutoNum type="arabicPeriod"/>
            </a:pPr>
            <a:endParaRPr lang="en-GB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74863-98E5-2B37-8C08-704800F4FDDB}"/>
              </a:ext>
            </a:extLst>
          </p:cNvPr>
          <p:cNvSpPr txBox="1">
            <a:spLocks/>
          </p:cNvSpPr>
          <p:nvPr/>
        </p:nvSpPr>
        <p:spPr>
          <a:xfrm>
            <a:off x="500743" y="371021"/>
            <a:ext cx="5535387" cy="2867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Must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1. </a:t>
            </a:r>
            <a:r>
              <a:rPr lang="en-GB" sz="1800" b="1" dirty="0"/>
              <a:t>Read </a:t>
            </a:r>
            <a:r>
              <a:rPr lang="en-GB" sz="1800" dirty="0"/>
              <a:t>the API documentation.</a:t>
            </a:r>
            <a:br>
              <a:rPr lang="en-GB" sz="1800" dirty="0"/>
            </a:br>
            <a:r>
              <a:rPr lang="en-GB" sz="1800" dirty="0"/>
              <a:t>2. Ask user to </a:t>
            </a:r>
            <a:r>
              <a:rPr lang="en-GB" sz="1800" b="1" dirty="0"/>
              <a:t>enter an ingredient.</a:t>
            </a:r>
            <a:br>
              <a:rPr lang="en-GB" sz="1800" dirty="0"/>
            </a:br>
            <a:r>
              <a:rPr lang="en-GB" sz="1800" dirty="0"/>
              <a:t>3. Create a </a:t>
            </a:r>
            <a:r>
              <a:rPr lang="en-GB" sz="1800" b="1" dirty="0"/>
              <a:t>function</a:t>
            </a:r>
            <a:r>
              <a:rPr lang="en-GB" sz="1800" dirty="0"/>
              <a:t> that makes a request to the API.</a:t>
            </a:r>
            <a:br>
              <a:rPr lang="en-GB" sz="1800" dirty="0"/>
            </a:br>
            <a:r>
              <a:rPr lang="en-GB" sz="1800" dirty="0"/>
              <a:t>4. </a:t>
            </a:r>
            <a:r>
              <a:rPr lang="en-GB" sz="1800" b="1" dirty="0"/>
              <a:t>Get the returned recipes.</a:t>
            </a:r>
            <a:br>
              <a:rPr lang="en-GB" sz="1800" dirty="0"/>
            </a:br>
            <a:r>
              <a:rPr lang="en-GB" sz="1800" dirty="0"/>
              <a:t>5. </a:t>
            </a:r>
            <a:r>
              <a:rPr lang="en-GB" sz="1800" b="1" dirty="0"/>
              <a:t>Display the recipes </a:t>
            </a:r>
            <a:r>
              <a:rPr lang="en-GB" sz="1800" dirty="0"/>
              <a:t>for each search result.</a:t>
            </a:r>
            <a:endParaRPr lang="en-GB" sz="900" dirty="0"/>
          </a:p>
        </p:txBody>
      </p:sp>
      <p:pic>
        <p:nvPicPr>
          <p:cNvPr id="16" name="Picture 1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B0F54D9E-79FE-6EAD-33DE-585673213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0" y="2296886"/>
            <a:ext cx="1132114" cy="1132114"/>
          </a:xfrm>
          <a:prstGeom prst="rect">
            <a:avLst/>
          </a:prstGeom>
        </p:spPr>
      </p:pic>
      <p:pic>
        <p:nvPicPr>
          <p:cNvPr id="17" name="Picture 16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52F0AF58-F742-9259-C971-8A53A759F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0" y="5285405"/>
            <a:ext cx="1132114" cy="1132114"/>
          </a:xfrm>
          <a:prstGeom prst="rect">
            <a:avLst/>
          </a:prstGeom>
        </p:spPr>
      </p:pic>
      <p:pic>
        <p:nvPicPr>
          <p:cNvPr id="18" name="Picture 17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69AD5BC-0133-D756-A14C-AFC250CB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38" y="2318658"/>
            <a:ext cx="1132114" cy="1132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D57EA-FB1A-3E66-DF14-9A1CCA30C87B}"/>
              </a:ext>
            </a:extLst>
          </p:cNvPr>
          <p:cNvSpPr txBox="1"/>
          <p:nvPr/>
        </p:nvSpPr>
        <p:spPr>
          <a:xfrm>
            <a:off x="7184572" y="6308209"/>
            <a:ext cx="485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Divided up tasks and added to Google </a:t>
            </a:r>
            <a:r>
              <a:rPr lang="en-GB" dirty="0" err="1">
                <a:sym typeface="Wingdings" panose="05000000000000000000" pitchFamily="2" charset="2"/>
              </a:rPr>
              <a:t>Colab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6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 animBg="1"/>
      <p:bldP spid="13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The empty fridge app</vt:lpstr>
      <vt:lpstr>The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Milward</dc:creator>
  <cp:lastModifiedBy>Sophie Milward</cp:lastModifiedBy>
  <cp:revision>7</cp:revision>
  <dcterms:created xsi:type="dcterms:W3CDTF">2024-06-18T15:51:43Z</dcterms:created>
  <dcterms:modified xsi:type="dcterms:W3CDTF">2024-06-18T18:41:17Z</dcterms:modified>
</cp:coreProperties>
</file>