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14" r:id="rId1"/>
    <p:sldMasterId id="2147483715" r:id="rId2"/>
  </p:sldMasterIdLst>
  <p:notesMasterIdLst>
    <p:notesMasterId r:id="rId18"/>
  </p:notesMasterIdLst>
  <p:sldIdLst>
    <p:sldId id="256" r:id="rId3"/>
    <p:sldId id="259" r:id="rId4"/>
    <p:sldId id="262" r:id="rId5"/>
    <p:sldId id="258" r:id="rId6"/>
    <p:sldId id="268" r:id="rId7"/>
    <p:sldId id="260" r:id="rId8"/>
    <p:sldId id="276" r:id="rId9"/>
    <p:sldId id="261" r:id="rId10"/>
    <p:sldId id="264" r:id="rId11"/>
    <p:sldId id="266" r:id="rId12"/>
    <p:sldId id="270" r:id="rId13"/>
    <p:sldId id="312" r:id="rId14"/>
    <p:sldId id="272" r:id="rId15"/>
    <p:sldId id="278" r:id="rId16"/>
    <p:sldId id="290" r:id="rId17"/>
  </p:sldIdLst>
  <p:sldSz cx="9144000" cy="5143500" type="screen16x9"/>
  <p:notesSz cx="6858000" cy="9144000"/>
  <p:embeddedFontLst>
    <p:embeddedFont>
      <p:font typeface="Anaheim" panose="020B0604020202020204" charset="0"/>
      <p:regular r:id="rId19"/>
    </p:embeddedFont>
    <p:embeddedFont>
      <p:font typeface="Bebas Neue" panose="020B0606020202050201" pitchFamily="34" charset="0"/>
      <p:regular r:id="rId20"/>
    </p:embeddedFont>
    <p:embeddedFont>
      <p:font typeface="Nunito" pitchFamily="2" charset="0"/>
      <p:regular r:id="rId21"/>
      <p:bold r:id="rId22"/>
      <p:italic r:id="rId23"/>
      <p:boldItalic r:id="rId24"/>
    </p:embeddedFont>
    <p:embeddedFont>
      <p:font typeface="Open Sans" panose="020B0606030504020204" pitchFamily="34" charset="0"/>
      <p:regular r:id="rId25"/>
      <p:bold r:id="rId26"/>
      <p:italic r:id="rId27"/>
      <p:boldItalic r:id="rId28"/>
    </p:embeddedFont>
    <p:embeddedFont>
      <p:font typeface="Poppins" panose="00000800000000000000" pitchFamily="2" charset="0"/>
      <p:regular r:id="rId29"/>
      <p:bold r:id="rId30"/>
      <p:italic r:id="rId31"/>
      <p:boldItalic r:id="rId32"/>
    </p:embeddedFont>
    <p:embeddedFont>
      <p:font typeface="Roboto" panose="02000000000000000000" pitchFamily="2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8364AC1-2618-4946-B193-E2B28ADBC377}">
  <a:tblStyle styleId="{A8364AC1-2618-4946-B193-E2B28ADBC37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93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9" Type="http://schemas.openxmlformats.org/officeDocument/2006/relationships/theme" Target="theme/theme1.xml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font" Target="fonts/font18.fntdata"/><Relationship Id="rId10" Type="http://schemas.openxmlformats.org/officeDocument/2006/relationships/slide" Target="slides/slide8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font" Target="fonts/font17.fntdata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09f20d3304_0_58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109f20d3304_0_58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109f20d3304_0_59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109f20d3304_0_59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109f20d3304_0_60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109f20d3304_0_60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109f20d3304_0_59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109f20d3304_0_59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93836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109f20d3304_0_6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109f20d3304_0_6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109f20d3304_0_63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3" name="Google Shape;783;g109f20d3304_0_63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g109f20d3304_0_65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6" name="Google Shape;1046;g109f20d3304_0_65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109f20d3304_0_58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109f20d3304_0_58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109f20d3304_0_59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109f20d3304_0_59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09f20d3304_0_58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109f20d3304_0_58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09f20d3304_0_60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09f20d3304_0_60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109f20d3304_0_59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109f20d3304_0_59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109f20d3304_0_6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" name="Google Shape;721;g109f20d3304_0_6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109f20d3304_0_59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109f20d3304_0_59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109f20d3304_0_59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109f20d3304_0_59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5048250" y="-5200"/>
            <a:ext cx="4095600" cy="5143500"/>
          </a:xfrm>
          <a:prstGeom prst="rect">
            <a:avLst/>
          </a:prstGeom>
          <a:gradFill>
            <a:gsLst>
              <a:gs pos="0">
                <a:schemeClr val="accent6"/>
              </a:gs>
              <a:gs pos="52999">
                <a:schemeClr val="lt2"/>
              </a:gs>
              <a:gs pos="100000">
                <a:schemeClr val="dk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1862350" y="-709075"/>
            <a:ext cx="6561600" cy="656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 rot="-546">
            <a:off x="719993" y="3416963"/>
            <a:ext cx="3776700" cy="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720100" y="1658350"/>
            <a:ext cx="6561600" cy="13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"/>
          <p:cNvSpPr txBox="1">
            <a:spLocks noGrp="1"/>
          </p:cNvSpPr>
          <p:nvPr>
            <p:ph type="title" hasCustomPrompt="1"/>
          </p:nvPr>
        </p:nvSpPr>
        <p:spPr>
          <a:xfrm rot="350">
            <a:off x="1625221" y="1694478"/>
            <a:ext cx="5893500" cy="15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1" name="Google Shape;41;p11"/>
          <p:cNvSpPr txBox="1">
            <a:spLocks noGrp="1"/>
          </p:cNvSpPr>
          <p:nvPr>
            <p:ph type="subTitle" idx="1"/>
          </p:nvPr>
        </p:nvSpPr>
        <p:spPr>
          <a:xfrm>
            <a:off x="2458275" y="3176113"/>
            <a:ext cx="4227300" cy="4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3"/>
          <p:cNvSpPr txBox="1">
            <a:spLocks noGrp="1"/>
          </p:cNvSpPr>
          <p:nvPr>
            <p:ph type="title"/>
          </p:nvPr>
        </p:nvSpPr>
        <p:spPr>
          <a:xfrm>
            <a:off x="737031" y="519390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subTitle" idx="1"/>
          </p:nvPr>
        </p:nvSpPr>
        <p:spPr>
          <a:xfrm>
            <a:off x="720100" y="1045913"/>
            <a:ext cx="2336400" cy="3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title" idx="2" hasCustomPrompt="1"/>
          </p:nvPr>
        </p:nvSpPr>
        <p:spPr>
          <a:xfrm rot="1974">
            <a:off x="4066844" y="1320973"/>
            <a:ext cx="10449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7" name="Google Shape;47;p13"/>
          <p:cNvSpPr txBox="1">
            <a:spLocks noGrp="1"/>
          </p:cNvSpPr>
          <p:nvPr>
            <p:ph type="title" idx="3" hasCustomPrompt="1"/>
          </p:nvPr>
        </p:nvSpPr>
        <p:spPr>
          <a:xfrm>
            <a:off x="4066506" y="1957787"/>
            <a:ext cx="10449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8" name="Google Shape;48;p13"/>
          <p:cNvSpPr txBox="1">
            <a:spLocks noGrp="1"/>
          </p:cNvSpPr>
          <p:nvPr>
            <p:ph type="title" idx="4" hasCustomPrompt="1"/>
          </p:nvPr>
        </p:nvSpPr>
        <p:spPr>
          <a:xfrm>
            <a:off x="4066506" y="3231347"/>
            <a:ext cx="10449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9" name="Google Shape;49;p13"/>
          <p:cNvSpPr txBox="1">
            <a:spLocks noGrp="1"/>
          </p:cNvSpPr>
          <p:nvPr>
            <p:ph type="title" idx="5"/>
          </p:nvPr>
        </p:nvSpPr>
        <p:spPr>
          <a:xfrm>
            <a:off x="737031" y="1792940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subTitle" idx="6"/>
          </p:nvPr>
        </p:nvSpPr>
        <p:spPr>
          <a:xfrm>
            <a:off x="720100" y="2319463"/>
            <a:ext cx="2336400" cy="3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title" idx="7"/>
          </p:nvPr>
        </p:nvSpPr>
        <p:spPr>
          <a:xfrm>
            <a:off x="737031" y="3066490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ubTitle" idx="8"/>
          </p:nvPr>
        </p:nvSpPr>
        <p:spPr>
          <a:xfrm>
            <a:off x="720100" y="3593013"/>
            <a:ext cx="2336400" cy="3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 idx="9"/>
          </p:nvPr>
        </p:nvSpPr>
        <p:spPr>
          <a:xfrm>
            <a:off x="6104531" y="3703290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13"/>
          </p:nvPr>
        </p:nvSpPr>
        <p:spPr>
          <a:xfrm>
            <a:off x="6087600" y="4229813"/>
            <a:ext cx="2336400" cy="3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14"/>
          </p:nvPr>
        </p:nvSpPr>
        <p:spPr>
          <a:xfrm>
            <a:off x="6104531" y="2429715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5"/>
          </p:nvPr>
        </p:nvSpPr>
        <p:spPr>
          <a:xfrm>
            <a:off x="6087600" y="2956238"/>
            <a:ext cx="2336400" cy="3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16"/>
          </p:nvPr>
        </p:nvSpPr>
        <p:spPr>
          <a:xfrm>
            <a:off x="6104531" y="1156140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17"/>
          </p:nvPr>
        </p:nvSpPr>
        <p:spPr>
          <a:xfrm>
            <a:off x="6087600" y="1682663"/>
            <a:ext cx="2336400" cy="3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title" idx="18" hasCustomPrompt="1"/>
          </p:nvPr>
        </p:nvSpPr>
        <p:spPr>
          <a:xfrm rot="1973">
            <a:off x="4066756" y="684367"/>
            <a:ext cx="1045200" cy="5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 idx="19" hasCustomPrompt="1"/>
          </p:nvPr>
        </p:nvSpPr>
        <p:spPr>
          <a:xfrm rot="987">
            <a:off x="4066699" y="2594633"/>
            <a:ext cx="10449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 idx="20" hasCustomPrompt="1"/>
          </p:nvPr>
        </p:nvSpPr>
        <p:spPr>
          <a:xfrm rot="987">
            <a:off x="4066768" y="3868075"/>
            <a:ext cx="10452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2">
    <p:bg>
      <p:bgPr>
        <a:solidFill>
          <a:schemeClr val="dk2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subTitle" idx="1"/>
          </p:nvPr>
        </p:nvSpPr>
        <p:spPr>
          <a:xfrm>
            <a:off x="861350" y="1654975"/>
            <a:ext cx="29076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ubTitle" idx="2"/>
          </p:nvPr>
        </p:nvSpPr>
        <p:spPr>
          <a:xfrm>
            <a:off x="720000" y="2964000"/>
            <a:ext cx="29076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subTitle" idx="3"/>
          </p:nvPr>
        </p:nvSpPr>
        <p:spPr>
          <a:xfrm>
            <a:off x="861338" y="227530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subTitle" idx="4"/>
          </p:nvPr>
        </p:nvSpPr>
        <p:spPr>
          <a:xfrm>
            <a:off x="719988" y="35843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 rot="-804">
            <a:off x="1161528" y="3125401"/>
            <a:ext cx="2566800" cy="6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subTitle" idx="1"/>
          </p:nvPr>
        </p:nvSpPr>
        <p:spPr>
          <a:xfrm>
            <a:off x="1161650" y="1358838"/>
            <a:ext cx="4563900" cy="159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MAIN_POINT_1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subTitle" idx="1"/>
          </p:nvPr>
        </p:nvSpPr>
        <p:spPr>
          <a:xfrm rot="258">
            <a:off x="2576506" y="3356243"/>
            <a:ext cx="3990900" cy="6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1789200" y="1061188"/>
            <a:ext cx="5565600" cy="22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1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title" idx="2"/>
          </p:nvPr>
        </p:nvSpPr>
        <p:spPr>
          <a:xfrm>
            <a:off x="3285000" y="1751263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ubTitle" idx="1"/>
          </p:nvPr>
        </p:nvSpPr>
        <p:spPr>
          <a:xfrm>
            <a:off x="720000" y="1713778"/>
            <a:ext cx="23364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title" idx="3"/>
          </p:nvPr>
        </p:nvSpPr>
        <p:spPr>
          <a:xfrm>
            <a:off x="3285000" y="2688225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ubTitle" idx="4"/>
          </p:nvPr>
        </p:nvSpPr>
        <p:spPr>
          <a:xfrm>
            <a:off x="720000" y="2650741"/>
            <a:ext cx="23364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title" idx="5"/>
          </p:nvPr>
        </p:nvSpPr>
        <p:spPr>
          <a:xfrm>
            <a:off x="3285000" y="3625188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subTitle" idx="6"/>
          </p:nvPr>
        </p:nvSpPr>
        <p:spPr>
          <a:xfrm>
            <a:off x="723700" y="3587703"/>
            <a:ext cx="23364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title" idx="2"/>
          </p:nvPr>
        </p:nvSpPr>
        <p:spPr>
          <a:xfrm>
            <a:off x="1519313" y="1835250"/>
            <a:ext cx="28671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subTitle" idx="1"/>
          </p:nvPr>
        </p:nvSpPr>
        <p:spPr>
          <a:xfrm>
            <a:off x="1519325" y="2421775"/>
            <a:ext cx="28671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title" idx="3"/>
          </p:nvPr>
        </p:nvSpPr>
        <p:spPr>
          <a:xfrm>
            <a:off x="5556893" y="1835250"/>
            <a:ext cx="28671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subTitle" idx="4"/>
          </p:nvPr>
        </p:nvSpPr>
        <p:spPr>
          <a:xfrm>
            <a:off x="5556902" y="2421775"/>
            <a:ext cx="28671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title" idx="5"/>
          </p:nvPr>
        </p:nvSpPr>
        <p:spPr>
          <a:xfrm>
            <a:off x="1519300" y="3452675"/>
            <a:ext cx="28671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ubTitle" idx="6"/>
          </p:nvPr>
        </p:nvSpPr>
        <p:spPr>
          <a:xfrm>
            <a:off x="1519313" y="4039200"/>
            <a:ext cx="28671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title" idx="7"/>
          </p:nvPr>
        </p:nvSpPr>
        <p:spPr>
          <a:xfrm>
            <a:off x="5556880" y="3452675"/>
            <a:ext cx="28671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subTitle" idx="8"/>
          </p:nvPr>
        </p:nvSpPr>
        <p:spPr>
          <a:xfrm>
            <a:off x="5556890" y="4039200"/>
            <a:ext cx="28671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title" idx="2"/>
          </p:nvPr>
        </p:nvSpPr>
        <p:spPr>
          <a:xfrm>
            <a:off x="720000" y="1835250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subTitle" idx="1"/>
          </p:nvPr>
        </p:nvSpPr>
        <p:spPr>
          <a:xfrm>
            <a:off x="720000" y="2421775"/>
            <a:ext cx="23055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title" idx="3"/>
          </p:nvPr>
        </p:nvSpPr>
        <p:spPr>
          <a:xfrm>
            <a:off x="3419269" y="1835250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subTitle" idx="4"/>
          </p:nvPr>
        </p:nvSpPr>
        <p:spPr>
          <a:xfrm>
            <a:off x="3419271" y="2421775"/>
            <a:ext cx="23055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title" idx="5"/>
          </p:nvPr>
        </p:nvSpPr>
        <p:spPr>
          <a:xfrm>
            <a:off x="720000" y="3602675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subTitle" idx="6"/>
          </p:nvPr>
        </p:nvSpPr>
        <p:spPr>
          <a:xfrm>
            <a:off x="720000" y="4189200"/>
            <a:ext cx="23055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0" name="Google Shape;100;p19"/>
          <p:cNvSpPr txBox="1">
            <a:spLocks noGrp="1"/>
          </p:cNvSpPr>
          <p:nvPr>
            <p:ph type="title" idx="7"/>
          </p:nvPr>
        </p:nvSpPr>
        <p:spPr>
          <a:xfrm>
            <a:off x="3419269" y="3602675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1" name="Google Shape;101;p19"/>
          <p:cNvSpPr txBox="1">
            <a:spLocks noGrp="1"/>
          </p:cNvSpPr>
          <p:nvPr>
            <p:ph type="subTitle" idx="8"/>
          </p:nvPr>
        </p:nvSpPr>
        <p:spPr>
          <a:xfrm>
            <a:off x="3419271" y="4189200"/>
            <a:ext cx="23055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title" idx="9"/>
          </p:nvPr>
        </p:nvSpPr>
        <p:spPr>
          <a:xfrm>
            <a:off x="6118545" y="1835250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subTitle" idx="13"/>
          </p:nvPr>
        </p:nvSpPr>
        <p:spPr>
          <a:xfrm>
            <a:off x="6118550" y="2421775"/>
            <a:ext cx="23055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4" name="Google Shape;104;p19"/>
          <p:cNvSpPr txBox="1">
            <a:spLocks noGrp="1"/>
          </p:cNvSpPr>
          <p:nvPr>
            <p:ph type="title" idx="14"/>
          </p:nvPr>
        </p:nvSpPr>
        <p:spPr>
          <a:xfrm>
            <a:off x="6118545" y="3602675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5" name="Google Shape;105;p19"/>
          <p:cNvSpPr txBox="1">
            <a:spLocks noGrp="1"/>
          </p:cNvSpPr>
          <p:nvPr>
            <p:ph type="subTitle" idx="15"/>
          </p:nvPr>
        </p:nvSpPr>
        <p:spPr>
          <a:xfrm>
            <a:off x="6118550" y="4189200"/>
            <a:ext cx="23055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>
            <a:spLocks noGrp="1"/>
          </p:cNvSpPr>
          <p:nvPr>
            <p:ph type="title" hasCustomPrompt="1"/>
          </p:nvPr>
        </p:nvSpPr>
        <p:spPr>
          <a:xfrm rot="-255">
            <a:off x="1402767" y="820458"/>
            <a:ext cx="4049700" cy="9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08" name="Google Shape;108;p20"/>
          <p:cNvSpPr txBox="1">
            <a:spLocks noGrp="1"/>
          </p:cNvSpPr>
          <p:nvPr>
            <p:ph type="subTitle" idx="1"/>
          </p:nvPr>
        </p:nvSpPr>
        <p:spPr>
          <a:xfrm>
            <a:off x="1402800" y="1968688"/>
            <a:ext cx="40497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title" idx="2" hasCustomPrompt="1"/>
          </p:nvPr>
        </p:nvSpPr>
        <p:spPr>
          <a:xfrm>
            <a:off x="3690516" y="2807803"/>
            <a:ext cx="4049700" cy="9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10" name="Google Shape;110;p20"/>
          <p:cNvSpPr txBox="1">
            <a:spLocks noGrp="1"/>
          </p:cNvSpPr>
          <p:nvPr>
            <p:ph type="subTitle" idx="3"/>
          </p:nvPr>
        </p:nvSpPr>
        <p:spPr>
          <a:xfrm>
            <a:off x="3690500" y="3956088"/>
            <a:ext cx="40497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2391900" y="2412425"/>
            <a:ext cx="4360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3796851" y="1053785"/>
            <a:ext cx="1550100" cy="12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 rot="462">
            <a:off x="3455476" y="3455300"/>
            <a:ext cx="2233200" cy="6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TITLE_AND_TWO_COLUMNS_1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>
            <a:spLocks noGrp="1"/>
          </p:cNvSpPr>
          <p:nvPr>
            <p:ph type="subTitle" idx="1"/>
          </p:nvPr>
        </p:nvSpPr>
        <p:spPr>
          <a:xfrm>
            <a:off x="1290775" y="3972050"/>
            <a:ext cx="2907600" cy="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3" name="Google Shape;113;p21"/>
          <p:cNvSpPr txBox="1">
            <a:spLocks noGrp="1"/>
          </p:cNvSpPr>
          <p:nvPr>
            <p:ph type="subTitle" idx="2"/>
          </p:nvPr>
        </p:nvSpPr>
        <p:spPr>
          <a:xfrm>
            <a:off x="4945650" y="3972050"/>
            <a:ext cx="2907600" cy="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4" name="Google Shape;114;p21"/>
          <p:cNvSpPr txBox="1">
            <a:spLocks noGrp="1"/>
          </p:cNvSpPr>
          <p:nvPr>
            <p:ph type="title" hasCustomPrompt="1"/>
          </p:nvPr>
        </p:nvSpPr>
        <p:spPr>
          <a:xfrm>
            <a:off x="1290775" y="2900975"/>
            <a:ext cx="2907600" cy="9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15" name="Google Shape;115;p21"/>
          <p:cNvSpPr txBox="1">
            <a:spLocks noGrp="1"/>
          </p:cNvSpPr>
          <p:nvPr>
            <p:ph type="title" idx="3" hasCustomPrompt="1"/>
          </p:nvPr>
        </p:nvSpPr>
        <p:spPr>
          <a:xfrm>
            <a:off x="4945650" y="2900975"/>
            <a:ext cx="2907600" cy="9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16" name="Google Shape;116;p21"/>
          <p:cNvSpPr txBox="1">
            <a:spLocks noGrp="1"/>
          </p:cNvSpPr>
          <p:nvPr>
            <p:ph type="title" idx="4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/>
        </p:nvSpPr>
        <p:spPr>
          <a:xfrm>
            <a:off x="2779400" y="3233050"/>
            <a:ext cx="3585300" cy="7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highlight>
                  <a:schemeClr val="lt2"/>
                </a:highlight>
                <a:latin typeface="Nunito"/>
                <a:ea typeface="Nunito"/>
                <a:cs typeface="Nunito"/>
                <a:sym typeface="Nunito"/>
              </a:rPr>
              <a:t>CREDITS:</a:t>
            </a:r>
            <a:r>
              <a:rPr lang="en" sz="11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This presentation template was created by </a:t>
            </a:r>
            <a:r>
              <a:rPr lang="en" sz="1100" b="1">
                <a:solidFill>
                  <a:schemeClr val="dk1"/>
                </a:solidFill>
                <a:highlight>
                  <a:schemeClr val="lt2"/>
                </a:highlight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 b="1">
                <a:solidFill>
                  <a:schemeClr val="dk1"/>
                </a:solidFill>
                <a:highlight>
                  <a:schemeClr val="lt2"/>
                </a:highlight>
                <a:latin typeface="Nunito"/>
                <a:ea typeface="Nunito"/>
                <a:cs typeface="Nunito"/>
                <a:sym typeface="Nunito"/>
              </a:rPr>
              <a:t>,</a:t>
            </a:r>
            <a:r>
              <a:rPr lang="en" sz="11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including icons by </a:t>
            </a:r>
            <a:r>
              <a:rPr lang="en" sz="1100" b="1">
                <a:solidFill>
                  <a:schemeClr val="dk1"/>
                </a:solidFill>
                <a:highlight>
                  <a:schemeClr val="lt2"/>
                </a:highlight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 b="1">
                <a:solidFill>
                  <a:schemeClr val="dk1"/>
                </a:solidFill>
                <a:highlight>
                  <a:schemeClr val="lt2"/>
                </a:highlight>
                <a:latin typeface="Nunito"/>
                <a:ea typeface="Nunito"/>
                <a:cs typeface="Nunito"/>
                <a:sym typeface="Nunito"/>
              </a:rPr>
              <a:t>,</a:t>
            </a:r>
            <a:r>
              <a:rPr lang="en" sz="11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and infographics &amp; images by </a:t>
            </a:r>
            <a:r>
              <a:rPr lang="en" sz="1100" b="1">
                <a:solidFill>
                  <a:schemeClr val="dk1"/>
                </a:solidFill>
                <a:highlight>
                  <a:schemeClr val="lt2"/>
                </a:highlight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100" b="1">
              <a:solidFill>
                <a:schemeClr val="dk1"/>
              </a:solidFill>
              <a:highlight>
                <a:schemeClr val="lt2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9" name="Google Shape;119;p22"/>
          <p:cNvSpPr txBox="1">
            <a:spLocks noGrp="1"/>
          </p:cNvSpPr>
          <p:nvPr>
            <p:ph type="ctrTitle"/>
          </p:nvPr>
        </p:nvSpPr>
        <p:spPr>
          <a:xfrm>
            <a:off x="2846144" y="612301"/>
            <a:ext cx="3451800" cy="11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0" name="Google Shape;120;p22"/>
          <p:cNvSpPr txBox="1">
            <a:spLocks noGrp="1"/>
          </p:cNvSpPr>
          <p:nvPr>
            <p:ph type="subTitle" idx="1"/>
          </p:nvPr>
        </p:nvSpPr>
        <p:spPr>
          <a:xfrm>
            <a:off x="2679300" y="2005158"/>
            <a:ext cx="3785400" cy="12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1" name="Google Shape;121;p22"/>
          <p:cNvSpPr txBox="1">
            <a:spLocks noGrp="1"/>
          </p:cNvSpPr>
          <p:nvPr>
            <p:ph type="subTitle" idx="2"/>
          </p:nvPr>
        </p:nvSpPr>
        <p:spPr>
          <a:xfrm rot="-962">
            <a:off x="2963720" y="4156942"/>
            <a:ext cx="3216600" cy="3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2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/>
          <p:nvPr/>
        </p:nvSpPr>
        <p:spPr>
          <a:xfrm>
            <a:off x="5048250" y="-5200"/>
            <a:ext cx="4095600" cy="5143500"/>
          </a:xfrm>
          <a:prstGeom prst="rect">
            <a:avLst/>
          </a:prstGeom>
          <a:gradFill>
            <a:gsLst>
              <a:gs pos="0">
                <a:schemeClr val="accent6"/>
              </a:gs>
              <a:gs pos="52999">
                <a:schemeClr val="lt2"/>
              </a:gs>
              <a:gs pos="100000">
                <a:schemeClr val="dk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5"/>
          <p:cNvSpPr/>
          <p:nvPr/>
        </p:nvSpPr>
        <p:spPr>
          <a:xfrm>
            <a:off x="1862350" y="-709075"/>
            <a:ext cx="6561600" cy="656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5"/>
          <p:cNvSpPr txBox="1">
            <a:spLocks noGrp="1"/>
          </p:cNvSpPr>
          <p:nvPr>
            <p:ph type="subTitle" idx="1"/>
          </p:nvPr>
        </p:nvSpPr>
        <p:spPr>
          <a:xfrm rot="-546">
            <a:off x="777218" y="3809238"/>
            <a:ext cx="3776700" cy="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0" name="Google Shape;130;p25"/>
          <p:cNvSpPr txBox="1">
            <a:spLocks noGrp="1"/>
          </p:cNvSpPr>
          <p:nvPr>
            <p:ph type="ctrTitle"/>
          </p:nvPr>
        </p:nvSpPr>
        <p:spPr>
          <a:xfrm>
            <a:off x="720100" y="1553800"/>
            <a:ext cx="6561600" cy="13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31" name="Google Shape;131;p25"/>
          <p:cNvSpPr/>
          <p:nvPr/>
        </p:nvSpPr>
        <p:spPr>
          <a:xfrm rot="9434193" flipH="1">
            <a:off x="-1325181" y="-1427088"/>
            <a:ext cx="5560998" cy="2762838"/>
          </a:xfrm>
          <a:custGeom>
            <a:avLst/>
            <a:gdLst/>
            <a:ahLst/>
            <a:cxnLst/>
            <a:rect l="l" t="t" r="r" b="b"/>
            <a:pathLst>
              <a:path w="34327" h="23188" extrusionOk="0">
                <a:moveTo>
                  <a:pt x="16499" y="0"/>
                </a:moveTo>
                <a:cubicBezTo>
                  <a:pt x="15407" y="0"/>
                  <a:pt x="14243" y="335"/>
                  <a:pt x="13053" y="789"/>
                </a:cubicBezTo>
                <a:cubicBezTo>
                  <a:pt x="11633" y="1324"/>
                  <a:pt x="10177" y="2024"/>
                  <a:pt x="7799" y="3203"/>
                </a:cubicBezTo>
                <a:cubicBezTo>
                  <a:pt x="5402" y="4366"/>
                  <a:pt x="2120" y="6006"/>
                  <a:pt x="1070" y="8237"/>
                </a:cubicBezTo>
                <a:cubicBezTo>
                  <a:pt x="1" y="10467"/>
                  <a:pt x="1199" y="13325"/>
                  <a:pt x="3245" y="15039"/>
                </a:cubicBezTo>
                <a:cubicBezTo>
                  <a:pt x="5310" y="16773"/>
                  <a:pt x="8260" y="17362"/>
                  <a:pt x="10730" y="18800"/>
                </a:cubicBezTo>
                <a:cubicBezTo>
                  <a:pt x="13182" y="20238"/>
                  <a:pt x="15173" y="22524"/>
                  <a:pt x="17477" y="23059"/>
                </a:cubicBezTo>
                <a:cubicBezTo>
                  <a:pt x="17852" y="23146"/>
                  <a:pt x="18235" y="23187"/>
                  <a:pt x="18621" y="23187"/>
                </a:cubicBezTo>
                <a:cubicBezTo>
                  <a:pt x="20606" y="23187"/>
                  <a:pt x="22672" y="22098"/>
                  <a:pt x="24169" y="20570"/>
                </a:cubicBezTo>
                <a:cubicBezTo>
                  <a:pt x="25958" y="18726"/>
                  <a:pt x="26916" y="16274"/>
                  <a:pt x="28575" y="14007"/>
                </a:cubicBezTo>
                <a:cubicBezTo>
                  <a:pt x="30234" y="11758"/>
                  <a:pt x="32576" y="9693"/>
                  <a:pt x="33461" y="7131"/>
                </a:cubicBezTo>
                <a:cubicBezTo>
                  <a:pt x="34327" y="4568"/>
                  <a:pt x="33718" y="1490"/>
                  <a:pt x="31340" y="475"/>
                </a:cubicBezTo>
                <a:cubicBezTo>
                  <a:pt x="30570" y="141"/>
                  <a:pt x="29615" y="23"/>
                  <a:pt x="28586" y="23"/>
                </a:cubicBezTo>
                <a:cubicBezTo>
                  <a:pt x="26441" y="23"/>
                  <a:pt x="23973" y="535"/>
                  <a:pt x="22178" y="660"/>
                </a:cubicBezTo>
                <a:cubicBezTo>
                  <a:pt x="21860" y="682"/>
                  <a:pt x="21562" y="692"/>
                  <a:pt x="21283" y="692"/>
                </a:cubicBezTo>
                <a:cubicBezTo>
                  <a:pt x="19239" y="692"/>
                  <a:pt x="18191" y="163"/>
                  <a:pt x="17072" y="33"/>
                </a:cubicBezTo>
                <a:cubicBezTo>
                  <a:pt x="16883" y="11"/>
                  <a:pt x="16692" y="0"/>
                  <a:pt x="1649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71000">
                <a:schemeClr val="lt2"/>
              </a:gs>
              <a:gs pos="100000">
                <a:schemeClr val="dk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5"/>
          <p:cNvSpPr/>
          <p:nvPr/>
        </p:nvSpPr>
        <p:spPr>
          <a:xfrm rot="8099551">
            <a:off x="3314803" y="3855055"/>
            <a:ext cx="5113623" cy="4386773"/>
          </a:xfrm>
          <a:custGeom>
            <a:avLst/>
            <a:gdLst/>
            <a:ahLst/>
            <a:cxnLst/>
            <a:rect l="l" t="t" r="r" b="b"/>
            <a:pathLst>
              <a:path w="34327" h="23188" extrusionOk="0">
                <a:moveTo>
                  <a:pt x="16499" y="0"/>
                </a:moveTo>
                <a:cubicBezTo>
                  <a:pt x="15407" y="0"/>
                  <a:pt x="14243" y="335"/>
                  <a:pt x="13053" y="789"/>
                </a:cubicBezTo>
                <a:cubicBezTo>
                  <a:pt x="11633" y="1324"/>
                  <a:pt x="10177" y="2024"/>
                  <a:pt x="7799" y="3203"/>
                </a:cubicBezTo>
                <a:cubicBezTo>
                  <a:pt x="5402" y="4366"/>
                  <a:pt x="2120" y="6006"/>
                  <a:pt x="1070" y="8237"/>
                </a:cubicBezTo>
                <a:cubicBezTo>
                  <a:pt x="1" y="10467"/>
                  <a:pt x="1199" y="13325"/>
                  <a:pt x="3245" y="15039"/>
                </a:cubicBezTo>
                <a:cubicBezTo>
                  <a:pt x="5310" y="16773"/>
                  <a:pt x="8260" y="17362"/>
                  <a:pt x="10730" y="18800"/>
                </a:cubicBezTo>
                <a:cubicBezTo>
                  <a:pt x="13182" y="20238"/>
                  <a:pt x="15173" y="22524"/>
                  <a:pt x="17477" y="23059"/>
                </a:cubicBezTo>
                <a:cubicBezTo>
                  <a:pt x="17852" y="23146"/>
                  <a:pt x="18235" y="23187"/>
                  <a:pt x="18621" y="23187"/>
                </a:cubicBezTo>
                <a:cubicBezTo>
                  <a:pt x="20606" y="23187"/>
                  <a:pt x="22672" y="22098"/>
                  <a:pt x="24169" y="20570"/>
                </a:cubicBezTo>
                <a:cubicBezTo>
                  <a:pt x="25958" y="18726"/>
                  <a:pt x="26916" y="16274"/>
                  <a:pt x="28575" y="14007"/>
                </a:cubicBezTo>
                <a:cubicBezTo>
                  <a:pt x="30234" y="11758"/>
                  <a:pt x="32576" y="9693"/>
                  <a:pt x="33461" y="7131"/>
                </a:cubicBezTo>
                <a:cubicBezTo>
                  <a:pt x="34327" y="4568"/>
                  <a:pt x="33718" y="1490"/>
                  <a:pt x="31340" y="475"/>
                </a:cubicBezTo>
                <a:cubicBezTo>
                  <a:pt x="30570" y="141"/>
                  <a:pt x="29615" y="23"/>
                  <a:pt x="28586" y="23"/>
                </a:cubicBezTo>
                <a:cubicBezTo>
                  <a:pt x="26441" y="23"/>
                  <a:pt x="23973" y="535"/>
                  <a:pt x="22178" y="660"/>
                </a:cubicBezTo>
                <a:cubicBezTo>
                  <a:pt x="21860" y="682"/>
                  <a:pt x="21562" y="692"/>
                  <a:pt x="21283" y="692"/>
                </a:cubicBezTo>
                <a:cubicBezTo>
                  <a:pt x="19239" y="692"/>
                  <a:pt x="18191" y="163"/>
                  <a:pt x="17072" y="33"/>
                </a:cubicBezTo>
                <a:cubicBezTo>
                  <a:pt x="16883" y="11"/>
                  <a:pt x="16692" y="0"/>
                  <a:pt x="16499" y="0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63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09BC195-8441-4993-BBB1-A0B880F3F3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002276" y="213582"/>
            <a:ext cx="846659" cy="8276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EC08C3F-DB93-488A-BEDA-182F5BA955F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55757" y="347306"/>
            <a:ext cx="1101787" cy="58711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2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>
            <a:spLocks noGrp="1"/>
          </p:cNvSpPr>
          <p:nvPr>
            <p:ph type="title"/>
          </p:nvPr>
        </p:nvSpPr>
        <p:spPr>
          <a:xfrm>
            <a:off x="4419675" y="2154900"/>
            <a:ext cx="3851400" cy="57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5" name="Google Shape;135;p26"/>
          <p:cNvSpPr txBox="1">
            <a:spLocks noGrp="1"/>
          </p:cNvSpPr>
          <p:nvPr>
            <p:ph type="title" idx="2" hasCustomPrompt="1"/>
          </p:nvPr>
        </p:nvSpPr>
        <p:spPr>
          <a:xfrm>
            <a:off x="6720926" y="950610"/>
            <a:ext cx="1550100" cy="12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7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36" name="Google Shape;136;p26"/>
          <p:cNvSpPr txBox="1">
            <a:spLocks noGrp="1"/>
          </p:cNvSpPr>
          <p:nvPr>
            <p:ph type="subTitle" idx="1"/>
          </p:nvPr>
        </p:nvSpPr>
        <p:spPr>
          <a:xfrm rot="279">
            <a:off x="4569062" y="3630000"/>
            <a:ext cx="3702300" cy="4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6"/>
          <p:cNvSpPr/>
          <p:nvPr/>
        </p:nvSpPr>
        <p:spPr>
          <a:xfrm rot="-2407343">
            <a:off x="1206239" y="-3609999"/>
            <a:ext cx="6248361" cy="5074968"/>
          </a:xfrm>
          <a:custGeom>
            <a:avLst/>
            <a:gdLst/>
            <a:ahLst/>
            <a:cxnLst/>
            <a:rect l="l" t="t" r="r" b="b"/>
            <a:pathLst>
              <a:path w="33019" h="29557" extrusionOk="0">
                <a:moveTo>
                  <a:pt x="10707" y="1"/>
                </a:moveTo>
                <a:cubicBezTo>
                  <a:pt x="10157" y="1"/>
                  <a:pt x="9610" y="45"/>
                  <a:pt x="9071" y="146"/>
                </a:cubicBezTo>
                <a:cubicBezTo>
                  <a:pt x="6434" y="644"/>
                  <a:pt x="3984" y="2506"/>
                  <a:pt x="2379" y="4958"/>
                </a:cubicBezTo>
                <a:cubicBezTo>
                  <a:pt x="776" y="7410"/>
                  <a:pt x="1" y="10452"/>
                  <a:pt x="517" y="13180"/>
                </a:cubicBezTo>
                <a:cubicBezTo>
                  <a:pt x="1052" y="15927"/>
                  <a:pt x="2895" y="18360"/>
                  <a:pt x="4942" y="20057"/>
                </a:cubicBezTo>
                <a:cubicBezTo>
                  <a:pt x="6988" y="21734"/>
                  <a:pt x="9255" y="22674"/>
                  <a:pt x="11357" y="24444"/>
                </a:cubicBezTo>
                <a:cubicBezTo>
                  <a:pt x="13477" y="26213"/>
                  <a:pt x="15412" y="28831"/>
                  <a:pt x="17717" y="29421"/>
                </a:cubicBezTo>
                <a:cubicBezTo>
                  <a:pt x="18072" y="29513"/>
                  <a:pt x="18436" y="29556"/>
                  <a:pt x="18804" y="29556"/>
                </a:cubicBezTo>
                <a:cubicBezTo>
                  <a:pt x="20802" y="29556"/>
                  <a:pt x="22912" y="28285"/>
                  <a:pt x="24390" y="26619"/>
                </a:cubicBezTo>
                <a:cubicBezTo>
                  <a:pt x="26160" y="24646"/>
                  <a:pt x="27064" y="22120"/>
                  <a:pt x="28686" y="19853"/>
                </a:cubicBezTo>
                <a:cubicBezTo>
                  <a:pt x="30308" y="17568"/>
                  <a:pt x="32650" y="15539"/>
                  <a:pt x="32834" y="13382"/>
                </a:cubicBezTo>
                <a:cubicBezTo>
                  <a:pt x="33019" y="11226"/>
                  <a:pt x="31064" y="8977"/>
                  <a:pt x="29166" y="7189"/>
                </a:cubicBezTo>
                <a:cubicBezTo>
                  <a:pt x="27266" y="5382"/>
                  <a:pt x="25423" y="4054"/>
                  <a:pt x="23468" y="3169"/>
                </a:cubicBezTo>
                <a:cubicBezTo>
                  <a:pt x="21515" y="2285"/>
                  <a:pt x="19450" y="1842"/>
                  <a:pt x="16980" y="1179"/>
                </a:cubicBezTo>
                <a:cubicBezTo>
                  <a:pt x="15029" y="666"/>
                  <a:pt x="12845" y="1"/>
                  <a:pt x="10707" y="1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73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6"/>
          <p:cNvSpPr/>
          <p:nvPr/>
        </p:nvSpPr>
        <p:spPr>
          <a:xfrm rot="1233818">
            <a:off x="-1293788" y="2776156"/>
            <a:ext cx="6216641" cy="3747197"/>
          </a:xfrm>
          <a:custGeom>
            <a:avLst/>
            <a:gdLst/>
            <a:ahLst/>
            <a:cxnLst/>
            <a:rect l="l" t="t" r="r" b="b"/>
            <a:pathLst>
              <a:path w="24926" h="26293" extrusionOk="0">
                <a:moveTo>
                  <a:pt x="13176" y="0"/>
                </a:moveTo>
                <a:cubicBezTo>
                  <a:pt x="13049" y="0"/>
                  <a:pt x="12922" y="7"/>
                  <a:pt x="12795" y="21"/>
                </a:cubicBezTo>
                <a:cubicBezTo>
                  <a:pt x="10822" y="242"/>
                  <a:pt x="8997" y="2233"/>
                  <a:pt x="6656" y="3598"/>
                </a:cubicBezTo>
                <a:cubicBezTo>
                  <a:pt x="4315" y="4944"/>
                  <a:pt x="1439" y="5644"/>
                  <a:pt x="720" y="7285"/>
                </a:cubicBezTo>
                <a:cubicBezTo>
                  <a:pt x="1" y="8944"/>
                  <a:pt x="1420" y="11562"/>
                  <a:pt x="2324" y="13885"/>
                </a:cubicBezTo>
                <a:cubicBezTo>
                  <a:pt x="3209" y="16226"/>
                  <a:pt x="3559" y="18272"/>
                  <a:pt x="4555" y="20244"/>
                </a:cubicBezTo>
                <a:cubicBezTo>
                  <a:pt x="5532" y="22218"/>
                  <a:pt x="7135" y="24116"/>
                  <a:pt x="9292" y="25259"/>
                </a:cubicBezTo>
                <a:cubicBezTo>
                  <a:pt x="10516" y="25897"/>
                  <a:pt x="11917" y="26292"/>
                  <a:pt x="13231" y="26292"/>
                </a:cubicBezTo>
                <a:cubicBezTo>
                  <a:pt x="14233" y="26292"/>
                  <a:pt x="15184" y="26062"/>
                  <a:pt x="15966" y="25536"/>
                </a:cubicBezTo>
                <a:cubicBezTo>
                  <a:pt x="17773" y="24337"/>
                  <a:pt x="18694" y="21572"/>
                  <a:pt x="20482" y="19526"/>
                </a:cubicBezTo>
                <a:cubicBezTo>
                  <a:pt x="22271" y="17499"/>
                  <a:pt x="24925" y="16208"/>
                  <a:pt x="24889" y="14678"/>
                </a:cubicBezTo>
                <a:cubicBezTo>
                  <a:pt x="24851" y="13166"/>
                  <a:pt x="22105" y="11433"/>
                  <a:pt x="20667" y="9442"/>
                </a:cubicBezTo>
                <a:cubicBezTo>
                  <a:pt x="19229" y="7432"/>
                  <a:pt x="19100" y="5165"/>
                  <a:pt x="17994" y="3248"/>
                </a:cubicBezTo>
                <a:cubicBezTo>
                  <a:pt x="16942" y="1470"/>
                  <a:pt x="15033" y="0"/>
                  <a:pt x="13176" y="0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71000">
                <a:schemeClr val="lt2"/>
              </a:gs>
              <a:gs pos="100000">
                <a:schemeClr val="dk2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7703F8-BE2A-4DAD-938B-81679601111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576416" y="227380"/>
            <a:ext cx="846659" cy="8276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A438A48-D2A7-40D1-8C81-55AB6770C7D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29897" y="361104"/>
            <a:ext cx="1101787" cy="58711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/>
          <p:nvPr/>
        </p:nvSpPr>
        <p:spPr>
          <a:xfrm rot="-9899980">
            <a:off x="-557935" y="-1279881"/>
            <a:ext cx="2608285" cy="3453371"/>
          </a:xfrm>
          <a:custGeom>
            <a:avLst/>
            <a:gdLst/>
            <a:ahLst/>
            <a:cxnLst/>
            <a:rect l="l" t="t" r="r" b="b"/>
            <a:pathLst>
              <a:path w="22216" h="29414" extrusionOk="0">
                <a:moveTo>
                  <a:pt x="12843" y="1"/>
                </a:moveTo>
                <a:cubicBezTo>
                  <a:pt x="12808" y="1"/>
                  <a:pt x="12774" y="1"/>
                  <a:pt x="12739" y="2"/>
                </a:cubicBezTo>
                <a:cubicBezTo>
                  <a:pt x="10638" y="19"/>
                  <a:pt x="8555" y="1199"/>
                  <a:pt x="6914" y="2638"/>
                </a:cubicBezTo>
                <a:cubicBezTo>
                  <a:pt x="5254" y="4076"/>
                  <a:pt x="4057" y="5772"/>
                  <a:pt x="2730" y="7578"/>
                </a:cubicBezTo>
                <a:cubicBezTo>
                  <a:pt x="1420" y="9385"/>
                  <a:pt x="0" y="11283"/>
                  <a:pt x="333" y="12980"/>
                </a:cubicBezTo>
                <a:cubicBezTo>
                  <a:pt x="683" y="14694"/>
                  <a:pt x="2785" y="16206"/>
                  <a:pt x="3725" y="18658"/>
                </a:cubicBezTo>
                <a:cubicBezTo>
                  <a:pt x="4664" y="21110"/>
                  <a:pt x="4443" y="24502"/>
                  <a:pt x="5753" y="26659"/>
                </a:cubicBezTo>
                <a:cubicBezTo>
                  <a:pt x="6854" y="28474"/>
                  <a:pt x="9026" y="29414"/>
                  <a:pt x="11235" y="29414"/>
                </a:cubicBezTo>
                <a:cubicBezTo>
                  <a:pt x="11652" y="29414"/>
                  <a:pt x="12069" y="29380"/>
                  <a:pt x="12481" y="29313"/>
                </a:cubicBezTo>
                <a:cubicBezTo>
                  <a:pt x="15062" y="28889"/>
                  <a:pt x="17404" y="27101"/>
                  <a:pt x="18436" y="24797"/>
                </a:cubicBezTo>
                <a:cubicBezTo>
                  <a:pt x="19469" y="22473"/>
                  <a:pt x="19192" y="19616"/>
                  <a:pt x="19395" y="17607"/>
                </a:cubicBezTo>
                <a:cubicBezTo>
                  <a:pt x="19597" y="15579"/>
                  <a:pt x="20280" y="14380"/>
                  <a:pt x="20925" y="12814"/>
                </a:cubicBezTo>
                <a:cubicBezTo>
                  <a:pt x="21571" y="11228"/>
                  <a:pt x="22215" y="9292"/>
                  <a:pt x="21902" y="7449"/>
                </a:cubicBezTo>
                <a:cubicBezTo>
                  <a:pt x="21588" y="5606"/>
                  <a:pt x="20335" y="3891"/>
                  <a:pt x="18657" y="2471"/>
                </a:cubicBezTo>
                <a:cubicBezTo>
                  <a:pt x="16989" y="1093"/>
                  <a:pt x="14911" y="1"/>
                  <a:pt x="12843" y="1"/>
                </a:cubicBezTo>
                <a:close/>
              </a:path>
            </a:pathLst>
          </a:custGeom>
          <a:gradFill>
            <a:gsLst>
              <a:gs pos="0">
                <a:schemeClr val="accent6"/>
              </a:gs>
              <a:gs pos="78000">
                <a:schemeClr val="dk2"/>
              </a:gs>
              <a:gs pos="100000">
                <a:schemeClr val="dk2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8"/>
          <p:cNvSpPr txBox="1">
            <a:spLocks noGrp="1"/>
          </p:cNvSpPr>
          <p:nvPr>
            <p:ph type="subTitle" idx="1"/>
          </p:nvPr>
        </p:nvSpPr>
        <p:spPr>
          <a:xfrm>
            <a:off x="1855875" y="2546238"/>
            <a:ext cx="1705500" cy="3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46" name="Google Shape;146;p28"/>
          <p:cNvSpPr txBox="1">
            <a:spLocks noGrp="1"/>
          </p:cNvSpPr>
          <p:nvPr>
            <p:ph type="subTitle" idx="2"/>
          </p:nvPr>
        </p:nvSpPr>
        <p:spPr>
          <a:xfrm>
            <a:off x="5581425" y="2548188"/>
            <a:ext cx="17100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47" name="Google Shape;147;p28"/>
          <p:cNvSpPr txBox="1">
            <a:spLocks noGrp="1"/>
          </p:cNvSpPr>
          <p:nvPr>
            <p:ph type="subTitle" idx="3"/>
          </p:nvPr>
        </p:nvSpPr>
        <p:spPr>
          <a:xfrm>
            <a:off x="1364463" y="3018338"/>
            <a:ext cx="2688300" cy="99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8"/>
          <p:cNvSpPr txBox="1">
            <a:spLocks noGrp="1"/>
          </p:cNvSpPr>
          <p:nvPr>
            <p:ph type="subTitle" idx="4"/>
          </p:nvPr>
        </p:nvSpPr>
        <p:spPr>
          <a:xfrm>
            <a:off x="5091975" y="3098338"/>
            <a:ext cx="2688900" cy="99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8"/>
          <p:cNvSpPr/>
          <p:nvPr/>
        </p:nvSpPr>
        <p:spPr>
          <a:xfrm rot="-8978186">
            <a:off x="6640956" y="2061861"/>
            <a:ext cx="3025287" cy="4005483"/>
          </a:xfrm>
          <a:custGeom>
            <a:avLst/>
            <a:gdLst/>
            <a:ahLst/>
            <a:cxnLst/>
            <a:rect l="l" t="t" r="r" b="b"/>
            <a:pathLst>
              <a:path w="22216" h="29414" extrusionOk="0">
                <a:moveTo>
                  <a:pt x="12843" y="1"/>
                </a:moveTo>
                <a:cubicBezTo>
                  <a:pt x="12808" y="1"/>
                  <a:pt x="12774" y="1"/>
                  <a:pt x="12739" y="2"/>
                </a:cubicBezTo>
                <a:cubicBezTo>
                  <a:pt x="10638" y="19"/>
                  <a:pt x="8555" y="1199"/>
                  <a:pt x="6914" y="2638"/>
                </a:cubicBezTo>
                <a:cubicBezTo>
                  <a:pt x="5254" y="4076"/>
                  <a:pt x="4057" y="5772"/>
                  <a:pt x="2730" y="7578"/>
                </a:cubicBezTo>
                <a:cubicBezTo>
                  <a:pt x="1420" y="9385"/>
                  <a:pt x="0" y="11283"/>
                  <a:pt x="333" y="12980"/>
                </a:cubicBezTo>
                <a:cubicBezTo>
                  <a:pt x="683" y="14694"/>
                  <a:pt x="2785" y="16206"/>
                  <a:pt x="3725" y="18658"/>
                </a:cubicBezTo>
                <a:cubicBezTo>
                  <a:pt x="4664" y="21110"/>
                  <a:pt x="4443" y="24502"/>
                  <a:pt x="5753" y="26659"/>
                </a:cubicBezTo>
                <a:cubicBezTo>
                  <a:pt x="6854" y="28474"/>
                  <a:pt x="9026" y="29414"/>
                  <a:pt x="11235" y="29414"/>
                </a:cubicBezTo>
                <a:cubicBezTo>
                  <a:pt x="11652" y="29414"/>
                  <a:pt x="12069" y="29380"/>
                  <a:pt x="12481" y="29313"/>
                </a:cubicBezTo>
                <a:cubicBezTo>
                  <a:pt x="15062" y="28889"/>
                  <a:pt x="17404" y="27101"/>
                  <a:pt x="18436" y="24797"/>
                </a:cubicBezTo>
                <a:cubicBezTo>
                  <a:pt x="19469" y="22473"/>
                  <a:pt x="19192" y="19616"/>
                  <a:pt x="19395" y="17607"/>
                </a:cubicBezTo>
                <a:cubicBezTo>
                  <a:pt x="19597" y="15579"/>
                  <a:pt x="20280" y="14380"/>
                  <a:pt x="20925" y="12814"/>
                </a:cubicBezTo>
                <a:cubicBezTo>
                  <a:pt x="21571" y="11228"/>
                  <a:pt x="22215" y="9292"/>
                  <a:pt x="21902" y="7449"/>
                </a:cubicBezTo>
                <a:cubicBezTo>
                  <a:pt x="21588" y="5606"/>
                  <a:pt x="20335" y="3891"/>
                  <a:pt x="18657" y="2471"/>
                </a:cubicBezTo>
                <a:cubicBezTo>
                  <a:pt x="16989" y="1093"/>
                  <a:pt x="14911" y="1"/>
                  <a:pt x="12843" y="1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56000">
                <a:schemeClr val="dk2"/>
              </a:gs>
              <a:gs pos="100000">
                <a:schemeClr val="dk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C0FFA84-B1E5-409F-9EA7-0A116E051A6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002276" y="213582"/>
            <a:ext cx="846659" cy="8276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460A101-B8C9-4F2D-B5C6-683D17C8AEA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55757" y="347306"/>
            <a:ext cx="1101787" cy="58711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2"/>
          <p:cNvSpPr txBox="1">
            <a:spLocks noGrp="1"/>
          </p:cNvSpPr>
          <p:nvPr>
            <p:ph type="title"/>
          </p:nvPr>
        </p:nvSpPr>
        <p:spPr>
          <a:xfrm>
            <a:off x="1823700" y="1762125"/>
            <a:ext cx="5496600" cy="7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3" name="Google Shape;163;p32"/>
          <p:cNvSpPr txBox="1">
            <a:spLocks noGrp="1"/>
          </p:cNvSpPr>
          <p:nvPr>
            <p:ph type="subTitle" idx="1"/>
          </p:nvPr>
        </p:nvSpPr>
        <p:spPr>
          <a:xfrm>
            <a:off x="1828800" y="2665750"/>
            <a:ext cx="54864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32"/>
          <p:cNvSpPr/>
          <p:nvPr/>
        </p:nvSpPr>
        <p:spPr>
          <a:xfrm rot="-5146068">
            <a:off x="1959926" y="-4077248"/>
            <a:ext cx="2812959" cy="7871678"/>
          </a:xfrm>
          <a:custGeom>
            <a:avLst/>
            <a:gdLst/>
            <a:ahLst/>
            <a:cxnLst/>
            <a:rect l="l" t="t" r="r" b="b"/>
            <a:pathLst>
              <a:path w="34327" h="23188" extrusionOk="0">
                <a:moveTo>
                  <a:pt x="16499" y="0"/>
                </a:moveTo>
                <a:cubicBezTo>
                  <a:pt x="15407" y="0"/>
                  <a:pt x="14243" y="335"/>
                  <a:pt x="13053" y="789"/>
                </a:cubicBezTo>
                <a:cubicBezTo>
                  <a:pt x="11633" y="1324"/>
                  <a:pt x="10177" y="2024"/>
                  <a:pt x="7799" y="3203"/>
                </a:cubicBezTo>
                <a:cubicBezTo>
                  <a:pt x="5402" y="4366"/>
                  <a:pt x="2120" y="6006"/>
                  <a:pt x="1070" y="8237"/>
                </a:cubicBezTo>
                <a:cubicBezTo>
                  <a:pt x="1" y="10467"/>
                  <a:pt x="1199" y="13325"/>
                  <a:pt x="3245" y="15039"/>
                </a:cubicBezTo>
                <a:cubicBezTo>
                  <a:pt x="5310" y="16773"/>
                  <a:pt x="8260" y="17362"/>
                  <a:pt x="10730" y="18800"/>
                </a:cubicBezTo>
                <a:cubicBezTo>
                  <a:pt x="13182" y="20238"/>
                  <a:pt x="15173" y="22524"/>
                  <a:pt x="17477" y="23059"/>
                </a:cubicBezTo>
                <a:cubicBezTo>
                  <a:pt x="17852" y="23146"/>
                  <a:pt x="18235" y="23187"/>
                  <a:pt x="18621" y="23187"/>
                </a:cubicBezTo>
                <a:cubicBezTo>
                  <a:pt x="20606" y="23187"/>
                  <a:pt x="22672" y="22098"/>
                  <a:pt x="24169" y="20570"/>
                </a:cubicBezTo>
                <a:cubicBezTo>
                  <a:pt x="25958" y="18726"/>
                  <a:pt x="26916" y="16274"/>
                  <a:pt x="28575" y="14007"/>
                </a:cubicBezTo>
                <a:cubicBezTo>
                  <a:pt x="30234" y="11758"/>
                  <a:pt x="32576" y="9693"/>
                  <a:pt x="33461" y="7131"/>
                </a:cubicBezTo>
                <a:cubicBezTo>
                  <a:pt x="34327" y="4568"/>
                  <a:pt x="33718" y="1490"/>
                  <a:pt x="31340" y="475"/>
                </a:cubicBezTo>
                <a:cubicBezTo>
                  <a:pt x="30570" y="141"/>
                  <a:pt x="29615" y="23"/>
                  <a:pt x="28586" y="23"/>
                </a:cubicBezTo>
                <a:cubicBezTo>
                  <a:pt x="26441" y="23"/>
                  <a:pt x="23973" y="535"/>
                  <a:pt x="22178" y="660"/>
                </a:cubicBezTo>
                <a:cubicBezTo>
                  <a:pt x="21860" y="682"/>
                  <a:pt x="21562" y="692"/>
                  <a:pt x="21283" y="692"/>
                </a:cubicBezTo>
                <a:cubicBezTo>
                  <a:pt x="19239" y="692"/>
                  <a:pt x="18191" y="163"/>
                  <a:pt x="17072" y="33"/>
                </a:cubicBezTo>
                <a:cubicBezTo>
                  <a:pt x="16883" y="11"/>
                  <a:pt x="16692" y="0"/>
                  <a:pt x="16499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73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32"/>
          <p:cNvSpPr/>
          <p:nvPr/>
        </p:nvSpPr>
        <p:spPr>
          <a:xfrm rot="193">
            <a:off x="3587095" y="4090783"/>
            <a:ext cx="6123250" cy="2332945"/>
          </a:xfrm>
          <a:custGeom>
            <a:avLst/>
            <a:gdLst/>
            <a:ahLst/>
            <a:cxnLst/>
            <a:rect l="l" t="t" r="r" b="b"/>
            <a:pathLst>
              <a:path w="34327" h="23188" extrusionOk="0">
                <a:moveTo>
                  <a:pt x="16499" y="0"/>
                </a:moveTo>
                <a:cubicBezTo>
                  <a:pt x="15407" y="0"/>
                  <a:pt x="14243" y="335"/>
                  <a:pt x="13053" y="789"/>
                </a:cubicBezTo>
                <a:cubicBezTo>
                  <a:pt x="11633" y="1324"/>
                  <a:pt x="10177" y="2024"/>
                  <a:pt x="7799" y="3203"/>
                </a:cubicBezTo>
                <a:cubicBezTo>
                  <a:pt x="5402" y="4366"/>
                  <a:pt x="2120" y="6006"/>
                  <a:pt x="1070" y="8237"/>
                </a:cubicBezTo>
                <a:cubicBezTo>
                  <a:pt x="1" y="10467"/>
                  <a:pt x="1199" y="13325"/>
                  <a:pt x="3245" y="15039"/>
                </a:cubicBezTo>
                <a:cubicBezTo>
                  <a:pt x="5310" y="16773"/>
                  <a:pt x="8260" y="17362"/>
                  <a:pt x="10730" y="18800"/>
                </a:cubicBezTo>
                <a:cubicBezTo>
                  <a:pt x="13182" y="20238"/>
                  <a:pt x="15173" y="22524"/>
                  <a:pt x="17477" y="23059"/>
                </a:cubicBezTo>
                <a:cubicBezTo>
                  <a:pt x="17852" y="23146"/>
                  <a:pt x="18235" y="23187"/>
                  <a:pt x="18621" y="23187"/>
                </a:cubicBezTo>
                <a:cubicBezTo>
                  <a:pt x="20606" y="23187"/>
                  <a:pt x="22672" y="22098"/>
                  <a:pt x="24169" y="20570"/>
                </a:cubicBezTo>
                <a:cubicBezTo>
                  <a:pt x="25958" y="18726"/>
                  <a:pt x="26916" y="16274"/>
                  <a:pt x="28575" y="14007"/>
                </a:cubicBezTo>
                <a:cubicBezTo>
                  <a:pt x="30234" y="11758"/>
                  <a:pt x="32576" y="9693"/>
                  <a:pt x="33461" y="7131"/>
                </a:cubicBezTo>
                <a:cubicBezTo>
                  <a:pt x="34327" y="4568"/>
                  <a:pt x="33718" y="1490"/>
                  <a:pt x="31340" y="475"/>
                </a:cubicBezTo>
                <a:cubicBezTo>
                  <a:pt x="30570" y="141"/>
                  <a:pt x="29615" y="23"/>
                  <a:pt x="28586" y="23"/>
                </a:cubicBezTo>
                <a:cubicBezTo>
                  <a:pt x="26441" y="23"/>
                  <a:pt x="23973" y="535"/>
                  <a:pt x="22178" y="660"/>
                </a:cubicBezTo>
                <a:cubicBezTo>
                  <a:pt x="21860" y="682"/>
                  <a:pt x="21562" y="692"/>
                  <a:pt x="21283" y="692"/>
                </a:cubicBezTo>
                <a:cubicBezTo>
                  <a:pt x="19239" y="692"/>
                  <a:pt x="18191" y="163"/>
                  <a:pt x="17072" y="33"/>
                </a:cubicBezTo>
                <a:cubicBezTo>
                  <a:pt x="16883" y="11"/>
                  <a:pt x="16692" y="0"/>
                  <a:pt x="1649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71000">
                <a:schemeClr val="lt2"/>
              </a:gs>
              <a:gs pos="100000">
                <a:schemeClr val="dk2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77ED7E-54E2-475B-8140-A408641866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002276" y="213582"/>
            <a:ext cx="846659" cy="8276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762B63-1E7B-4D4B-90D6-D806A5C91EF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55757" y="347306"/>
            <a:ext cx="1101787" cy="58711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2"/>
        </a:soli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4"/>
          <p:cNvSpPr txBox="1">
            <a:spLocks noGrp="1"/>
          </p:cNvSpPr>
          <p:nvPr>
            <p:ph type="title" hasCustomPrompt="1"/>
          </p:nvPr>
        </p:nvSpPr>
        <p:spPr>
          <a:xfrm rot="350">
            <a:off x="1625221" y="1694478"/>
            <a:ext cx="5893500" cy="15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70" name="Google Shape;170;p34"/>
          <p:cNvSpPr txBox="1">
            <a:spLocks noGrp="1"/>
          </p:cNvSpPr>
          <p:nvPr>
            <p:ph type="subTitle" idx="1"/>
          </p:nvPr>
        </p:nvSpPr>
        <p:spPr>
          <a:xfrm>
            <a:off x="2458275" y="3176113"/>
            <a:ext cx="4227300" cy="4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34"/>
          <p:cNvSpPr/>
          <p:nvPr/>
        </p:nvSpPr>
        <p:spPr>
          <a:xfrm rot="-2699976">
            <a:off x="-1973584" y="-1866576"/>
            <a:ext cx="5674918" cy="4813177"/>
          </a:xfrm>
          <a:custGeom>
            <a:avLst/>
            <a:gdLst/>
            <a:ahLst/>
            <a:cxnLst/>
            <a:rect l="l" t="t" r="r" b="b"/>
            <a:pathLst>
              <a:path w="22676" h="25649" extrusionOk="0">
                <a:moveTo>
                  <a:pt x="6629" y="1"/>
                </a:moveTo>
                <a:cubicBezTo>
                  <a:pt x="4567" y="1"/>
                  <a:pt x="2513" y="815"/>
                  <a:pt x="1457" y="2365"/>
                </a:cubicBezTo>
                <a:cubicBezTo>
                  <a:pt x="1" y="4486"/>
                  <a:pt x="461" y="7989"/>
                  <a:pt x="553" y="10901"/>
                </a:cubicBezTo>
                <a:cubicBezTo>
                  <a:pt x="646" y="13832"/>
                  <a:pt x="370" y="16192"/>
                  <a:pt x="848" y="19141"/>
                </a:cubicBezTo>
                <a:cubicBezTo>
                  <a:pt x="1310" y="22091"/>
                  <a:pt x="2526" y="25649"/>
                  <a:pt x="4461" y="25649"/>
                </a:cubicBezTo>
                <a:cubicBezTo>
                  <a:pt x="6379" y="25649"/>
                  <a:pt x="9015" y="22110"/>
                  <a:pt x="11910" y="20506"/>
                </a:cubicBezTo>
                <a:cubicBezTo>
                  <a:pt x="14804" y="18920"/>
                  <a:pt x="17975" y="19289"/>
                  <a:pt x="19929" y="17962"/>
                </a:cubicBezTo>
                <a:cubicBezTo>
                  <a:pt x="21901" y="16634"/>
                  <a:pt x="22675" y="13611"/>
                  <a:pt x="21716" y="11362"/>
                </a:cubicBezTo>
                <a:cubicBezTo>
                  <a:pt x="20758" y="9112"/>
                  <a:pt x="18085" y="7638"/>
                  <a:pt x="15781" y="5666"/>
                </a:cubicBezTo>
                <a:cubicBezTo>
                  <a:pt x="13477" y="3693"/>
                  <a:pt x="11559" y="1204"/>
                  <a:pt x="8923" y="356"/>
                </a:cubicBezTo>
                <a:cubicBezTo>
                  <a:pt x="8193" y="118"/>
                  <a:pt x="7411" y="1"/>
                  <a:pt x="6629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68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34"/>
          <p:cNvSpPr/>
          <p:nvPr/>
        </p:nvSpPr>
        <p:spPr>
          <a:xfrm rot="4937777">
            <a:off x="-1179321" y="2916473"/>
            <a:ext cx="2139676" cy="2149549"/>
          </a:xfrm>
          <a:custGeom>
            <a:avLst/>
            <a:gdLst/>
            <a:ahLst/>
            <a:cxnLst/>
            <a:rect l="l" t="t" r="r" b="b"/>
            <a:pathLst>
              <a:path w="28704" h="22598" extrusionOk="0">
                <a:moveTo>
                  <a:pt x="18301" y="0"/>
                </a:moveTo>
                <a:cubicBezTo>
                  <a:pt x="16792" y="0"/>
                  <a:pt x="15308" y="249"/>
                  <a:pt x="13956" y="536"/>
                </a:cubicBezTo>
                <a:cubicBezTo>
                  <a:pt x="11411" y="1089"/>
                  <a:pt x="9347" y="1770"/>
                  <a:pt x="6877" y="2932"/>
                </a:cubicBezTo>
                <a:cubicBezTo>
                  <a:pt x="4407" y="4075"/>
                  <a:pt x="1567" y="5679"/>
                  <a:pt x="775" y="7984"/>
                </a:cubicBezTo>
                <a:cubicBezTo>
                  <a:pt x="0" y="10270"/>
                  <a:pt x="1272" y="13238"/>
                  <a:pt x="2821" y="16187"/>
                </a:cubicBezTo>
                <a:cubicBezTo>
                  <a:pt x="4388" y="19118"/>
                  <a:pt x="6214" y="22012"/>
                  <a:pt x="8591" y="22511"/>
                </a:cubicBezTo>
                <a:cubicBezTo>
                  <a:pt x="8867" y="22570"/>
                  <a:pt x="9150" y="22598"/>
                  <a:pt x="9440" y="22598"/>
                </a:cubicBezTo>
                <a:cubicBezTo>
                  <a:pt x="11668" y="22598"/>
                  <a:pt x="14286" y="20981"/>
                  <a:pt x="16961" y="19856"/>
                </a:cubicBezTo>
                <a:cubicBezTo>
                  <a:pt x="20003" y="18565"/>
                  <a:pt x="23100" y="17902"/>
                  <a:pt x="25275" y="15856"/>
                </a:cubicBezTo>
                <a:cubicBezTo>
                  <a:pt x="27450" y="13828"/>
                  <a:pt x="28704" y="10417"/>
                  <a:pt x="28078" y="7412"/>
                </a:cubicBezTo>
                <a:cubicBezTo>
                  <a:pt x="27469" y="4407"/>
                  <a:pt x="24962" y="1808"/>
                  <a:pt x="22215" y="702"/>
                </a:cubicBezTo>
                <a:cubicBezTo>
                  <a:pt x="20939" y="188"/>
                  <a:pt x="19611" y="0"/>
                  <a:pt x="18301" y="0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71000">
                <a:schemeClr val="lt2"/>
              </a:gs>
              <a:gs pos="100000">
                <a:schemeClr val="dk2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34"/>
          <p:cNvSpPr/>
          <p:nvPr/>
        </p:nvSpPr>
        <p:spPr>
          <a:xfrm>
            <a:off x="5734275" y="2302900"/>
            <a:ext cx="5034402" cy="3649340"/>
          </a:xfrm>
          <a:custGeom>
            <a:avLst/>
            <a:gdLst/>
            <a:ahLst/>
            <a:cxnLst/>
            <a:rect l="l" t="t" r="r" b="b"/>
            <a:pathLst>
              <a:path w="26086" h="19092" extrusionOk="0">
                <a:moveTo>
                  <a:pt x="17280" y="0"/>
                </a:moveTo>
                <a:cubicBezTo>
                  <a:pt x="16602" y="0"/>
                  <a:pt x="15923" y="109"/>
                  <a:pt x="15301" y="323"/>
                </a:cubicBezTo>
                <a:cubicBezTo>
                  <a:pt x="13457" y="949"/>
                  <a:pt x="12075" y="2480"/>
                  <a:pt x="9900" y="3494"/>
                </a:cubicBezTo>
                <a:cubicBezTo>
                  <a:pt x="7706" y="4507"/>
                  <a:pt x="4719" y="4987"/>
                  <a:pt x="2802" y="6793"/>
                </a:cubicBezTo>
                <a:cubicBezTo>
                  <a:pt x="866" y="8581"/>
                  <a:pt x="0" y="11716"/>
                  <a:pt x="940" y="14113"/>
                </a:cubicBezTo>
                <a:cubicBezTo>
                  <a:pt x="1899" y="16508"/>
                  <a:pt x="4683" y="18187"/>
                  <a:pt x="7300" y="18795"/>
                </a:cubicBezTo>
                <a:cubicBezTo>
                  <a:pt x="8242" y="19014"/>
                  <a:pt x="9164" y="19092"/>
                  <a:pt x="10067" y="19092"/>
                </a:cubicBezTo>
                <a:cubicBezTo>
                  <a:pt x="11674" y="19092"/>
                  <a:pt x="13218" y="18844"/>
                  <a:pt x="14693" y="18703"/>
                </a:cubicBezTo>
                <a:cubicBezTo>
                  <a:pt x="16979" y="18499"/>
                  <a:pt x="19136" y="18537"/>
                  <a:pt x="21256" y="17781"/>
                </a:cubicBezTo>
                <a:cubicBezTo>
                  <a:pt x="23375" y="17007"/>
                  <a:pt x="25477" y="15440"/>
                  <a:pt x="25772" y="13504"/>
                </a:cubicBezTo>
                <a:cubicBezTo>
                  <a:pt x="26086" y="11587"/>
                  <a:pt x="24611" y="9301"/>
                  <a:pt x="23634" y="7033"/>
                </a:cubicBezTo>
                <a:cubicBezTo>
                  <a:pt x="22657" y="4766"/>
                  <a:pt x="22196" y="2516"/>
                  <a:pt x="20813" y="1244"/>
                </a:cubicBezTo>
                <a:cubicBezTo>
                  <a:pt x="19902" y="407"/>
                  <a:pt x="18591" y="0"/>
                  <a:pt x="17280" y="0"/>
                </a:cubicBezTo>
                <a:close/>
              </a:path>
            </a:pathLst>
          </a:custGeom>
          <a:gradFill>
            <a:gsLst>
              <a:gs pos="0">
                <a:schemeClr val="accent6"/>
              </a:gs>
              <a:gs pos="55000">
                <a:schemeClr val="lt2"/>
              </a:gs>
              <a:gs pos="72000">
                <a:schemeClr val="dk2"/>
              </a:gs>
              <a:gs pos="100000">
                <a:schemeClr val="dk2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34"/>
          <p:cNvSpPr/>
          <p:nvPr/>
        </p:nvSpPr>
        <p:spPr>
          <a:xfrm rot="4750415" flipH="1">
            <a:off x="7521947" y="-176576"/>
            <a:ext cx="2941764" cy="3053469"/>
          </a:xfrm>
          <a:custGeom>
            <a:avLst/>
            <a:gdLst/>
            <a:ahLst/>
            <a:cxnLst/>
            <a:rect l="l" t="t" r="r" b="b"/>
            <a:pathLst>
              <a:path w="28446" h="22334" extrusionOk="0">
                <a:moveTo>
                  <a:pt x="11228" y="0"/>
                </a:moveTo>
                <a:cubicBezTo>
                  <a:pt x="8974" y="0"/>
                  <a:pt x="6608" y="685"/>
                  <a:pt x="4628" y="2074"/>
                </a:cubicBezTo>
                <a:cubicBezTo>
                  <a:pt x="2121" y="3825"/>
                  <a:pt x="221" y="6700"/>
                  <a:pt x="111" y="9558"/>
                </a:cubicBezTo>
                <a:cubicBezTo>
                  <a:pt x="0" y="12415"/>
                  <a:pt x="1660" y="15255"/>
                  <a:pt x="3522" y="17485"/>
                </a:cubicBezTo>
                <a:cubicBezTo>
                  <a:pt x="5401" y="19715"/>
                  <a:pt x="7485" y="21319"/>
                  <a:pt x="9753" y="21964"/>
                </a:cubicBezTo>
                <a:cubicBezTo>
                  <a:pt x="10694" y="22230"/>
                  <a:pt x="11669" y="22333"/>
                  <a:pt x="12700" y="22333"/>
                </a:cubicBezTo>
                <a:cubicBezTo>
                  <a:pt x="14174" y="22333"/>
                  <a:pt x="15764" y="22122"/>
                  <a:pt x="17532" y="21872"/>
                </a:cubicBezTo>
                <a:cubicBezTo>
                  <a:pt x="20537" y="21448"/>
                  <a:pt x="24059" y="20913"/>
                  <a:pt x="26049" y="18849"/>
                </a:cubicBezTo>
                <a:cubicBezTo>
                  <a:pt x="28022" y="16766"/>
                  <a:pt x="28445" y="13134"/>
                  <a:pt x="27265" y="10387"/>
                </a:cubicBezTo>
                <a:cubicBezTo>
                  <a:pt x="26067" y="7640"/>
                  <a:pt x="23265" y="5760"/>
                  <a:pt x="20703" y="4008"/>
                </a:cubicBezTo>
                <a:cubicBezTo>
                  <a:pt x="18122" y="2257"/>
                  <a:pt x="15799" y="653"/>
                  <a:pt x="13052" y="155"/>
                </a:cubicBezTo>
                <a:cubicBezTo>
                  <a:pt x="12459" y="52"/>
                  <a:pt x="11848" y="0"/>
                  <a:pt x="11228" y="0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73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4365E2-C20C-4692-8219-009B39E78EC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002276" y="213582"/>
            <a:ext cx="846659" cy="8276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728ACAD-C518-4994-A787-734DFB90B0D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55757" y="347306"/>
            <a:ext cx="1101787" cy="58711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bg>
      <p:bgPr>
        <a:gradFill>
          <a:gsLst>
            <a:gs pos="0">
              <a:schemeClr val="accent1"/>
            </a:gs>
            <a:gs pos="50000">
              <a:schemeClr val="accent6"/>
            </a:gs>
            <a:gs pos="100000">
              <a:schemeClr val="accent5"/>
            </a:gs>
          </a:gsLst>
          <a:lin ang="2698631" scaled="0"/>
        </a:gra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6"/>
          <p:cNvSpPr/>
          <p:nvPr/>
        </p:nvSpPr>
        <p:spPr>
          <a:xfrm>
            <a:off x="228000" y="145350"/>
            <a:ext cx="8688000" cy="48528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36"/>
          <p:cNvSpPr txBox="1">
            <a:spLocks noGrp="1"/>
          </p:cNvSpPr>
          <p:nvPr>
            <p:ph type="title"/>
          </p:nvPr>
        </p:nvSpPr>
        <p:spPr>
          <a:xfrm>
            <a:off x="3403806" y="1721302"/>
            <a:ext cx="23364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9" name="Google Shape;179;p36"/>
          <p:cNvSpPr txBox="1">
            <a:spLocks noGrp="1"/>
          </p:cNvSpPr>
          <p:nvPr>
            <p:ph type="subTitle" idx="1"/>
          </p:nvPr>
        </p:nvSpPr>
        <p:spPr>
          <a:xfrm>
            <a:off x="3399538" y="2142800"/>
            <a:ext cx="23364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36"/>
          <p:cNvSpPr txBox="1">
            <a:spLocks noGrp="1"/>
          </p:cNvSpPr>
          <p:nvPr>
            <p:ph type="title" idx="2" hasCustomPrompt="1"/>
          </p:nvPr>
        </p:nvSpPr>
        <p:spPr>
          <a:xfrm rot="1974">
            <a:off x="4049557" y="1340011"/>
            <a:ext cx="104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1" name="Google Shape;181;p36"/>
          <p:cNvSpPr txBox="1">
            <a:spLocks noGrp="1"/>
          </p:cNvSpPr>
          <p:nvPr>
            <p:ph type="title" idx="3" hasCustomPrompt="1"/>
          </p:nvPr>
        </p:nvSpPr>
        <p:spPr>
          <a:xfrm>
            <a:off x="6733343" y="1333250"/>
            <a:ext cx="104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2" name="Google Shape;182;p36"/>
          <p:cNvSpPr txBox="1">
            <a:spLocks noGrp="1"/>
          </p:cNvSpPr>
          <p:nvPr>
            <p:ph type="title" idx="4" hasCustomPrompt="1"/>
          </p:nvPr>
        </p:nvSpPr>
        <p:spPr>
          <a:xfrm>
            <a:off x="4049631" y="3197422"/>
            <a:ext cx="104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3" name="Google Shape;183;p36"/>
          <p:cNvSpPr txBox="1">
            <a:spLocks noGrp="1"/>
          </p:cNvSpPr>
          <p:nvPr>
            <p:ph type="title" idx="5"/>
          </p:nvPr>
        </p:nvSpPr>
        <p:spPr>
          <a:xfrm>
            <a:off x="728556" y="1721290"/>
            <a:ext cx="23364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84" name="Google Shape;184;p36"/>
          <p:cNvSpPr txBox="1">
            <a:spLocks noGrp="1"/>
          </p:cNvSpPr>
          <p:nvPr>
            <p:ph type="subTitle" idx="6"/>
          </p:nvPr>
        </p:nvSpPr>
        <p:spPr>
          <a:xfrm>
            <a:off x="728538" y="2142788"/>
            <a:ext cx="23364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36"/>
          <p:cNvSpPr txBox="1">
            <a:spLocks noGrp="1"/>
          </p:cNvSpPr>
          <p:nvPr>
            <p:ph type="title" idx="7"/>
          </p:nvPr>
        </p:nvSpPr>
        <p:spPr>
          <a:xfrm>
            <a:off x="703018" y="3580427"/>
            <a:ext cx="23364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86" name="Google Shape;186;p36"/>
          <p:cNvSpPr txBox="1">
            <a:spLocks noGrp="1"/>
          </p:cNvSpPr>
          <p:nvPr>
            <p:ph type="subTitle" idx="8"/>
          </p:nvPr>
        </p:nvSpPr>
        <p:spPr>
          <a:xfrm>
            <a:off x="703313" y="4022325"/>
            <a:ext cx="23364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36"/>
          <p:cNvSpPr txBox="1">
            <a:spLocks noGrp="1"/>
          </p:cNvSpPr>
          <p:nvPr>
            <p:ph type="title" idx="9"/>
          </p:nvPr>
        </p:nvSpPr>
        <p:spPr>
          <a:xfrm>
            <a:off x="3403743" y="3580427"/>
            <a:ext cx="23364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88" name="Google Shape;188;p36"/>
          <p:cNvSpPr txBox="1">
            <a:spLocks noGrp="1"/>
          </p:cNvSpPr>
          <p:nvPr>
            <p:ph type="subTitle" idx="13"/>
          </p:nvPr>
        </p:nvSpPr>
        <p:spPr>
          <a:xfrm>
            <a:off x="3403888" y="4022325"/>
            <a:ext cx="23364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36"/>
          <p:cNvSpPr txBox="1">
            <a:spLocks noGrp="1"/>
          </p:cNvSpPr>
          <p:nvPr>
            <p:ph type="title" idx="14"/>
          </p:nvPr>
        </p:nvSpPr>
        <p:spPr>
          <a:xfrm>
            <a:off x="6104318" y="3580415"/>
            <a:ext cx="23364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0" name="Google Shape;190;p36"/>
          <p:cNvSpPr txBox="1">
            <a:spLocks noGrp="1"/>
          </p:cNvSpPr>
          <p:nvPr>
            <p:ph type="subTitle" idx="15"/>
          </p:nvPr>
        </p:nvSpPr>
        <p:spPr>
          <a:xfrm>
            <a:off x="6104163" y="4009188"/>
            <a:ext cx="23364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36"/>
          <p:cNvSpPr txBox="1">
            <a:spLocks noGrp="1"/>
          </p:cNvSpPr>
          <p:nvPr>
            <p:ph type="title" idx="16"/>
          </p:nvPr>
        </p:nvSpPr>
        <p:spPr>
          <a:xfrm>
            <a:off x="6079043" y="1721302"/>
            <a:ext cx="23364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2" name="Google Shape;192;p36"/>
          <p:cNvSpPr txBox="1">
            <a:spLocks noGrp="1"/>
          </p:cNvSpPr>
          <p:nvPr>
            <p:ph type="subTitle" idx="17"/>
          </p:nvPr>
        </p:nvSpPr>
        <p:spPr>
          <a:xfrm>
            <a:off x="6078888" y="2181100"/>
            <a:ext cx="23364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36"/>
          <p:cNvSpPr txBox="1">
            <a:spLocks noGrp="1"/>
          </p:cNvSpPr>
          <p:nvPr>
            <p:ph type="title" idx="18" hasCustomPrompt="1"/>
          </p:nvPr>
        </p:nvSpPr>
        <p:spPr>
          <a:xfrm rot="1973">
            <a:off x="1365606" y="1339992"/>
            <a:ext cx="104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4" name="Google Shape;194;p36"/>
          <p:cNvSpPr txBox="1">
            <a:spLocks noGrp="1"/>
          </p:cNvSpPr>
          <p:nvPr>
            <p:ph type="title" idx="19" hasCustomPrompt="1"/>
          </p:nvPr>
        </p:nvSpPr>
        <p:spPr>
          <a:xfrm rot="987">
            <a:off x="1349074" y="3197433"/>
            <a:ext cx="104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5" name="Google Shape;195;p36"/>
          <p:cNvSpPr txBox="1">
            <a:spLocks noGrp="1"/>
          </p:cNvSpPr>
          <p:nvPr>
            <p:ph type="title" idx="20" hasCustomPrompt="1"/>
          </p:nvPr>
        </p:nvSpPr>
        <p:spPr>
          <a:xfrm rot="987">
            <a:off x="6750218" y="3197425"/>
            <a:ext cx="104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6" name="Google Shape;196;p36"/>
          <p:cNvSpPr txBox="1">
            <a:spLocks noGrp="1"/>
          </p:cNvSpPr>
          <p:nvPr>
            <p:ph type="title" idx="21"/>
          </p:nvPr>
        </p:nvSpPr>
        <p:spPr>
          <a:xfrm>
            <a:off x="715750" y="5334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gradFill>
          <a:gsLst>
            <a:gs pos="0">
              <a:schemeClr val="accent1"/>
            </a:gs>
            <a:gs pos="50000">
              <a:schemeClr val="accent6"/>
            </a:gs>
            <a:gs pos="100000">
              <a:schemeClr val="accent5"/>
            </a:gs>
          </a:gsLst>
          <a:lin ang="2698631" scaled="0"/>
        </a:gra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720000" y="1179833"/>
            <a:ext cx="7704000" cy="33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AutoNum type="arabicPeriod"/>
              <a:defRPr sz="105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Google Shape;20;p4"/>
          <p:cNvSpPr/>
          <p:nvPr/>
        </p:nvSpPr>
        <p:spPr>
          <a:xfrm>
            <a:off x="228000" y="145350"/>
            <a:ext cx="8688000" cy="48528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bg>
      <p:bgPr>
        <a:solidFill>
          <a:schemeClr val="dk2"/>
        </a:solid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0"/>
          <p:cNvSpPr txBox="1">
            <a:spLocks noGrp="1"/>
          </p:cNvSpPr>
          <p:nvPr>
            <p:ph type="title"/>
          </p:nvPr>
        </p:nvSpPr>
        <p:spPr>
          <a:xfrm flipH="1">
            <a:off x="720002" y="2232557"/>
            <a:ext cx="3851400" cy="57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1" name="Google Shape;211;p40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720010" y="1047250"/>
            <a:ext cx="1550100" cy="12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7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12" name="Google Shape;212;p40"/>
          <p:cNvSpPr txBox="1">
            <a:spLocks noGrp="1"/>
          </p:cNvSpPr>
          <p:nvPr>
            <p:ph type="subTitle" idx="1"/>
          </p:nvPr>
        </p:nvSpPr>
        <p:spPr>
          <a:xfrm rot="-279" flipH="1">
            <a:off x="719989" y="3694150"/>
            <a:ext cx="3702300" cy="4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40"/>
          <p:cNvSpPr/>
          <p:nvPr/>
        </p:nvSpPr>
        <p:spPr>
          <a:xfrm rot="2561970" flipH="1">
            <a:off x="1816178" y="-3443557"/>
            <a:ext cx="6463663" cy="5074990"/>
          </a:xfrm>
          <a:custGeom>
            <a:avLst/>
            <a:gdLst/>
            <a:ahLst/>
            <a:cxnLst/>
            <a:rect l="l" t="t" r="r" b="b"/>
            <a:pathLst>
              <a:path w="33019" h="29557" extrusionOk="0">
                <a:moveTo>
                  <a:pt x="10707" y="1"/>
                </a:moveTo>
                <a:cubicBezTo>
                  <a:pt x="10157" y="1"/>
                  <a:pt x="9610" y="45"/>
                  <a:pt x="9071" y="146"/>
                </a:cubicBezTo>
                <a:cubicBezTo>
                  <a:pt x="6434" y="644"/>
                  <a:pt x="3984" y="2506"/>
                  <a:pt x="2379" y="4958"/>
                </a:cubicBezTo>
                <a:cubicBezTo>
                  <a:pt x="776" y="7410"/>
                  <a:pt x="1" y="10452"/>
                  <a:pt x="517" y="13180"/>
                </a:cubicBezTo>
                <a:cubicBezTo>
                  <a:pt x="1052" y="15927"/>
                  <a:pt x="2895" y="18360"/>
                  <a:pt x="4942" y="20057"/>
                </a:cubicBezTo>
                <a:cubicBezTo>
                  <a:pt x="6988" y="21734"/>
                  <a:pt x="9255" y="22674"/>
                  <a:pt x="11357" y="24444"/>
                </a:cubicBezTo>
                <a:cubicBezTo>
                  <a:pt x="13477" y="26213"/>
                  <a:pt x="15412" y="28831"/>
                  <a:pt x="17717" y="29421"/>
                </a:cubicBezTo>
                <a:cubicBezTo>
                  <a:pt x="18072" y="29513"/>
                  <a:pt x="18436" y="29556"/>
                  <a:pt x="18804" y="29556"/>
                </a:cubicBezTo>
                <a:cubicBezTo>
                  <a:pt x="20802" y="29556"/>
                  <a:pt x="22912" y="28285"/>
                  <a:pt x="24390" y="26619"/>
                </a:cubicBezTo>
                <a:cubicBezTo>
                  <a:pt x="26160" y="24646"/>
                  <a:pt x="27064" y="22120"/>
                  <a:pt x="28686" y="19853"/>
                </a:cubicBezTo>
                <a:cubicBezTo>
                  <a:pt x="30308" y="17568"/>
                  <a:pt x="32650" y="15539"/>
                  <a:pt x="32834" y="13382"/>
                </a:cubicBezTo>
                <a:cubicBezTo>
                  <a:pt x="33019" y="11226"/>
                  <a:pt x="31064" y="8977"/>
                  <a:pt x="29166" y="7189"/>
                </a:cubicBezTo>
                <a:cubicBezTo>
                  <a:pt x="27266" y="5382"/>
                  <a:pt x="25423" y="4054"/>
                  <a:pt x="23468" y="3169"/>
                </a:cubicBezTo>
                <a:cubicBezTo>
                  <a:pt x="21515" y="2285"/>
                  <a:pt x="19450" y="1842"/>
                  <a:pt x="16980" y="1179"/>
                </a:cubicBezTo>
                <a:cubicBezTo>
                  <a:pt x="15029" y="666"/>
                  <a:pt x="12845" y="1"/>
                  <a:pt x="10707" y="1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73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40"/>
          <p:cNvSpPr/>
          <p:nvPr/>
        </p:nvSpPr>
        <p:spPr>
          <a:xfrm rot="-1803158">
            <a:off x="4185039" y="2776153"/>
            <a:ext cx="6216628" cy="3747177"/>
          </a:xfrm>
          <a:custGeom>
            <a:avLst/>
            <a:gdLst/>
            <a:ahLst/>
            <a:cxnLst/>
            <a:rect l="l" t="t" r="r" b="b"/>
            <a:pathLst>
              <a:path w="24926" h="26293" extrusionOk="0">
                <a:moveTo>
                  <a:pt x="13176" y="0"/>
                </a:moveTo>
                <a:cubicBezTo>
                  <a:pt x="13049" y="0"/>
                  <a:pt x="12922" y="7"/>
                  <a:pt x="12795" y="21"/>
                </a:cubicBezTo>
                <a:cubicBezTo>
                  <a:pt x="10822" y="242"/>
                  <a:pt x="8997" y="2233"/>
                  <a:pt x="6656" y="3598"/>
                </a:cubicBezTo>
                <a:cubicBezTo>
                  <a:pt x="4315" y="4944"/>
                  <a:pt x="1439" y="5644"/>
                  <a:pt x="720" y="7285"/>
                </a:cubicBezTo>
                <a:cubicBezTo>
                  <a:pt x="1" y="8944"/>
                  <a:pt x="1420" y="11562"/>
                  <a:pt x="2324" y="13885"/>
                </a:cubicBezTo>
                <a:cubicBezTo>
                  <a:pt x="3209" y="16226"/>
                  <a:pt x="3559" y="18272"/>
                  <a:pt x="4555" y="20244"/>
                </a:cubicBezTo>
                <a:cubicBezTo>
                  <a:pt x="5532" y="22218"/>
                  <a:pt x="7135" y="24116"/>
                  <a:pt x="9292" y="25259"/>
                </a:cubicBezTo>
                <a:cubicBezTo>
                  <a:pt x="10516" y="25897"/>
                  <a:pt x="11917" y="26292"/>
                  <a:pt x="13231" y="26292"/>
                </a:cubicBezTo>
                <a:cubicBezTo>
                  <a:pt x="14233" y="26292"/>
                  <a:pt x="15184" y="26062"/>
                  <a:pt x="15966" y="25536"/>
                </a:cubicBezTo>
                <a:cubicBezTo>
                  <a:pt x="17773" y="24337"/>
                  <a:pt x="18694" y="21572"/>
                  <a:pt x="20482" y="19526"/>
                </a:cubicBezTo>
                <a:cubicBezTo>
                  <a:pt x="22271" y="17499"/>
                  <a:pt x="24925" y="16208"/>
                  <a:pt x="24889" y="14678"/>
                </a:cubicBezTo>
                <a:cubicBezTo>
                  <a:pt x="24851" y="13166"/>
                  <a:pt x="22105" y="11433"/>
                  <a:pt x="20667" y="9442"/>
                </a:cubicBezTo>
                <a:cubicBezTo>
                  <a:pt x="19229" y="7432"/>
                  <a:pt x="19100" y="5165"/>
                  <a:pt x="17994" y="3248"/>
                </a:cubicBezTo>
                <a:cubicBezTo>
                  <a:pt x="16942" y="1470"/>
                  <a:pt x="15033" y="0"/>
                  <a:pt x="13176" y="0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71000">
                <a:schemeClr val="lt2"/>
              </a:gs>
              <a:gs pos="100000">
                <a:schemeClr val="dk2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E97878-95BB-4E9D-8AAE-1BEB627F7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002276" y="213582"/>
            <a:ext cx="846659" cy="8276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C4D6490-CC80-44A3-AEF0-76B1A329FC7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55757" y="347306"/>
            <a:ext cx="1101787" cy="58711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2">
    <p:bg>
      <p:bgPr>
        <a:solidFill>
          <a:schemeClr val="dk2"/>
        </a:solidFill>
        <a:effectLst/>
      </p:bgPr>
    </p:bg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1"/>
          <p:cNvSpPr/>
          <p:nvPr/>
        </p:nvSpPr>
        <p:spPr>
          <a:xfrm>
            <a:off x="6655600" y="-2324150"/>
            <a:ext cx="3787800" cy="8952600"/>
          </a:xfrm>
          <a:prstGeom prst="rect">
            <a:avLst/>
          </a:prstGeom>
          <a:gradFill>
            <a:gsLst>
              <a:gs pos="0">
                <a:schemeClr val="accent6"/>
              </a:gs>
              <a:gs pos="52999">
                <a:schemeClr val="lt2"/>
              </a:gs>
              <a:gs pos="100000">
                <a:schemeClr val="dk2"/>
              </a:gs>
            </a:gsLst>
            <a:lin ang="2698631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41"/>
          <p:cNvSpPr/>
          <p:nvPr/>
        </p:nvSpPr>
        <p:spPr>
          <a:xfrm>
            <a:off x="4099650" y="-514350"/>
            <a:ext cx="5143500" cy="617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41"/>
          <p:cNvSpPr txBox="1">
            <a:spLocks noGrp="1"/>
          </p:cNvSpPr>
          <p:nvPr>
            <p:ph type="title"/>
          </p:nvPr>
        </p:nvSpPr>
        <p:spPr>
          <a:xfrm>
            <a:off x="719988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41"/>
          <p:cNvSpPr/>
          <p:nvPr/>
        </p:nvSpPr>
        <p:spPr>
          <a:xfrm rot="-9466340">
            <a:off x="-693040" y="4234474"/>
            <a:ext cx="3517724" cy="1880220"/>
          </a:xfrm>
          <a:custGeom>
            <a:avLst/>
            <a:gdLst/>
            <a:ahLst/>
            <a:cxnLst/>
            <a:rect l="l" t="t" r="r" b="b"/>
            <a:pathLst>
              <a:path w="26086" h="19092" extrusionOk="0">
                <a:moveTo>
                  <a:pt x="17280" y="0"/>
                </a:moveTo>
                <a:cubicBezTo>
                  <a:pt x="16602" y="0"/>
                  <a:pt x="15923" y="109"/>
                  <a:pt x="15301" y="323"/>
                </a:cubicBezTo>
                <a:cubicBezTo>
                  <a:pt x="13457" y="949"/>
                  <a:pt x="12075" y="2480"/>
                  <a:pt x="9900" y="3494"/>
                </a:cubicBezTo>
                <a:cubicBezTo>
                  <a:pt x="7706" y="4507"/>
                  <a:pt x="4719" y="4987"/>
                  <a:pt x="2802" y="6793"/>
                </a:cubicBezTo>
                <a:cubicBezTo>
                  <a:pt x="866" y="8581"/>
                  <a:pt x="0" y="11716"/>
                  <a:pt x="940" y="14113"/>
                </a:cubicBezTo>
                <a:cubicBezTo>
                  <a:pt x="1899" y="16508"/>
                  <a:pt x="4683" y="18187"/>
                  <a:pt x="7300" y="18795"/>
                </a:cubicBezTo>
                <a:cubicBezTo>
                  <a:pt x="8242" y="19014"/>
                  <a:pt x="9164" y="19092"/>
                  <a:pt x="10067" y="19092"/>
                </a:cubicBezTo>
                <a:cubicBezTo>
                  <a:pt x="11674" y="19092"/>
                  <a:pt x="13218" y="18844"/>
                  <a:pt x="14693" y="18703"/>
                </a:cubicBezTo>
                <a:cubicBezTo>
                  <a:pt x="16979" y="18499"/>
                  <a:pt x="19136" y="18537"/>
                  <a:pt x="21256" y="17781"/>
                </a:cubicBezTo>
                <a:cubicBezTo>
                  <a:pt x="23375" y="17007"/>
                  <a:pt x="25477" y="15440"/>
                  <a:pt x="25772" y="13504"/>
                </a:cubicBezTo>
                <a:cubicBezTo>
                  <a:pt x="26086" y="11587"/>
                  <a:pt x="24611" y="9301"/>
                  <a:pt x="23634" y="7033"/>
                </a:cubicBezTo>
                <a:cubicBezTo>
                  <a:pt x="22657" y="4766"/>
                  <a:pt x="22196" y="2516"/>
                  <a:pt x="20813" y="1244"/>
                </a:cubicBezTo>
                <a:cubicBezTo>
                  <a:pt x="19902" y="407"/>
                  <a:pt x="18591" y="0"/>
                  <a:pt x="17280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68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41"/>
          <p:cNvSpPr/>
          <p:nvPr/>
        </p:nvSpPr>
        <p:spPr>
          <a:xfrm rot="8843911">
            <a:off x="-1338728" y="-987043"/>
            <a:ext cx="3140642" cy="2153214"/>
          </a:xfrm>
          <a:custGeom>
            <a:avLst/>
            <a:gdLst/>
            <a:ahLst/>
            <a:cxnLst/>
            <a:rect l="l" t="t" r="r" b="b"/>
            <a:pathLst>
              <a:path w="20831" h="28923" extrusionOk="0">
                <a:moveTo>
                  <a:pt x="9391" y="1"/>
                </a:moveTo>
                <a:cubicBezTo>
                  <a:pt x="7322" y="1"/>
                  <a:pt x="5151" y="2320"/>
                  <a:pt x="3409" y="4417"/>
                </a:cubicBezTo>
                <a:cubicBezTo>
                  <a:pt x="1585" y="6592"/>
                  <a:pt x="220" y="8528"/>
                  <a:pt x="110" y="10482"/>
                </a:cubicBezTo>
                <a:cubicBezTo>
                  <a:pt x="0" y="12454"/>
                  <a:pt x="1142" y="14445"/>
                  <a:pt x="2065" y="16252"/>
                </a:cubicBezTo>
                <a:cubicBezTo>
                  <a:pt x="2986" y="18077"/>
                  <a:pt x="3687" y="19736"/>
                  <a:pt x="4922" y="22133"/>
                </a:cubicBezTo>
                <a:cubicBezTo>
                  <a:pt x="6175" y="24529"/>
                  <a:pt x="7963" y="27663"/>
                  <a:pt x="10434" y="28603"/>
                </a:cubicBezTo>
                <a:cubicBezTo>
                  <a:pt x="11010" y="28821"/>
                  <a:pt x="11622" y="28922"/>
                  <a:pt x="12247" y="28922"/>
                </a:cubicBezTo>
                <a:cubicBezTo>
                  <a:pt x="14319" y="28922"/>
                  <a:pt x="16532" y="27809"/>
                  <a:pt x="18047" y="26151"/>
                </a:cubicBezTo>
                <a:cubicBezTo>
                  <a:pt x="20038" y="23995"/>
                  <a:pt x="20831" y="20935"/>
                  <a:pt x="19983" y="18502"/>
                </a:cubicBezTo>
                <a:cubicBezTo>
                  <a:pt x="19153" y="16086"/>
                  <a:pt x="16702" y="14316"/>
                  <a:pt x="15724" y="12307"/>
                </a:cubicBezTo>
                <a:cubicBezTo>
                  <a:pt x="14748" y="10280"/>
                  <a:pt x="15246" y="8011"/>
                  <a:pt x="14489" y="5504"/>
                </a:cubicBezTo>
                <a:cubicBezTo>
                  <a:pt x="13752" y="2979"/>
                  <a:pt x="11743" y="196"/>
                  <a:pt x="9623" y="11"/>
                </a:cubicBezTo>
                <a:cubicBezTo>
                  <a:pt x="9546" y="4"/>
                  <a:pt x="9468" y="1"/>
                  <a:pt x="9391" y="1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71000">
                <a:schemeClr val="lt2"/>
              </a:gs>
              <a:gs pos="100000">
                <a:schemeClr val="dk2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2">
    <p:bg>
      <p:bgPr>
        <a:solidFill>
          <a:schemeClr val="dk2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2"/>
          <p:cNvSpPr/>
          <p:nvPr/>
        </p:nvSpPr>
        <p:spPr>
          <a:xfrm rot="801363">
            <a:off x="-2912957" y="2313540"/>
            <a:ext cx="6216619" cy="3747192"/>
          </a:xfrm>
          <a:custGeom>
            <a:avLst/>
            <a:gdLst/>
            <a:ahLst/>
            <a:cxnLst/>
            <a:rect l="l" t="t" r="r" b="b"/>
            <a:pathLst>
              <a:path w="24926" h="26293" extrusionOk="0">
                <a:moveTo>
                  <a:pt x="13176" y="0"/>
                </a:moveTo>
                <a:cubicBezTo>
                  <a:pt x="13049" y="0"/>
                  <a:pt x="12922" y="7"/>
                  <a:pt x="12795" y="21"/>
                </a:cubicBezTo>
                <a:cubicBezTo>
                  <a:pt x="10822" y="242"/>
                  <a:pt x="8997" y="2233"/>
                  <a:pt x="6656" y="3598"/>
                </a:cubicBezTo>
                <a:cubicBezTo>
                  <a:pt x="4315" y="4944"/>
                  <a:pt x="1439" y="5644"/>
                  <a:pt x="720" y="7285"/>
                </a:cubicBezTo>
                <a:cubicBezTo>
                  <a:pt x="1" y="8944"/>
                  <a:pt x="1420" y="11562"/>
                  <a:pt x="2324" y="13885"/>
                </a:cubicBezTo>
                <a:cubicBezTo>
                  <a:pt x="3209" y="16226"/>
                  <a:pt x="3559" y="18272"/>
                  <a:pt x="4555" y="20244"/>
                </a:cubicBezTo>
                <a:cubicBezTo>
                  <a:pt x="5532" y="22218"/>
                  <a:pt x="7135" y="24116"/>
                  <a:pt x="9292" y="25259"/>
                </a:cubicBezTo>
                <a:cubicBezTo>
                  <a:pt x="10516" y="25897"/>
                  <a:pt x="11917" y="26292"/>
                  <a:pt x="13231" y="26292"/>
                </a:cubicBezTo>
                <a:cubicBezTo>
                  <a:pt x="14233" y="26292"/>
                  <a:pt x="15184" y="26062"/>
                  <a:pt x="15966" y="25536"/>
                </a:cubicBezTo>
                <a:cubicBezTo>
                  <a:pt x="17773" y="24337"/>
                  <a:pt x="18694" y="21572"/>
                  <a:pt x="20482" y="19526"/>
                </a:cubicBezTo>
                <a:cubicBezTo>
                  <a:pt x="22271" y="17499"/>
                  <a:pt x="24925" y="16208"/>
                  <a:pt x="24889" y="14678"/>
                </a:cubicBezTo>
                <a:cubicBezTo>
                  <a:pt x="24851" y="13166"/>
                  <a:pt x="22105" y="11433"/>
                  <a:pt x="20667" y="9442"/>
                </a:cubicBezTo>
                <a:cubicBezTo>
                  <a:pt x="19229" y="7432"/>
                  <a:pt x="19100" y="5165"/>
                  <a:pt x="17994" y="3248"/>
                </a:cubicBezTo>
                <a:cubicBezTo>
                  <a:pt x="16942" y="1470"/>
                  <a:pt x="15033" y="0"/>
                  <a:pt x="13176" y="0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71000">
                <a:schemeClr val="lt2"/>
              </a:gs>
              <a:gs pos="100000">
                <a:schemeClr val="dk2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42"/>
          <p:cNvSpPr/>
          <p:nvPr/>
        </p:nvSpPr>
        <p:spPr>
          <a:xfrm rot="2561970" flipH="1">
            <a:off x="3463078" y="-3223207"/>
            <a:ext cx="6463663" cy="5074990"/>
          </a:xfrm>
          <a:custGeom>
            <a:avLst/>
            <a:gdLst/>
            <a:ahLst/>
            <a:cxnLst/>
            <a:rect l="l" t="t" r="r" b="b"/>
            <a:pathLst>
              <a:path w="33019" h="29557" extrusionOk="0">
                <a:moveTo>
                  <a:pt x="10707" y="1"/>
                </a:moveTo>
                <a:cubicBezTo>
                  <a:pt x="10157" y="1"/>
                  <a:pt x="9610" y="45"/>
                  <a:pt x="9071" y="146"/>
                </a:cubicBezTo>
                <a:cubicBezTo>
                  <a:pt x="6434" y="644"/>
                  <a:pt x="3984" y="2506"/>
                  <a:pt x="2379" y="4958"/>
                </a:cubicBezTo>
                <a:cubicBezTo>
                  <a:pt x="776" y="7410"/>
                  <a:pt x="1" y="10452"/>
                  <a:pt x="517" y="13180"/>
                </a:cubicBezTo>
                <a:cubicBezTo>
                  <a:pt x="1052" y="15927"/>
                  <a:pt x="2895" y="18360"/>
                  <a:pt x="4942" y="20057"/>
                </a:cubicBezTo>
                <a:cubicBezTo>
                  <a:pt x="6988" y="21734"/>
                  <a:pt x="9255" y="22674"/>
                  <a:pt x="11357" y="24444"/>
                </a:cubicBezTo>
                <a:cubicBezTo>
                  <a:pt x="13477" y="26213"/>
                  <a:pt x="15412" y="28831"/>
                  <a:pt x="17717" y="29421"/>
                </a:cubicBezTo>
                <a:cubicBezTo>
                  <a:pt x="18072" y="29513"/>
                  <a:pt x="18436" y="29556"/>
                  <a:pt x="18804" y="29556"/>
                </a:cubicBezTo>
                <a:cubicBezTo>
                  <a:pt x="20802" y="29556"/>
                  <a:pt x="22912" y="28285"/>
                  <a:pt x="24390" y="26619"/>
                </a:cubicBezTo>
                <a:cubicBezTo>
                  <a:pt x="26160" y="24646"/>
                  <a:pt x="27064" y="22120"/>
                  <a:pt x="28686" y="19853"/>
                </a:cubicBezTo>
                <a:cubicBezTo>
                  <a:pt x="30308" y="17568"/>
                  <a:pt x="32650" y="15539"/>
                  <a:pt x="32834" y="13382"/>
                </a:cubicBezTo>
                <a:cubicBezTo>
                  <a:pt x="33019" y="11226"/>
                  <a:pt x="31064" y="8977"/>
                  <a:pt x="29166" y="7189"/>
                </a:cubicBezTo>
                <a:cubicBezTo>
                  <a:pt x="27266" y="5382"/>
                  <a:pt x="25423" y="4054"/>
                  <a:pt x="23468" y="3169"/>
                </a:cubicBezTo>
                <a:cubicBezTo>
                  <a:pt x="21515" y="2285"/>
                  <a:pt x="19450" y="1842"/>
                  <a:pt x="16980" y="1179"/>
                </a:cubicBezTo>
                <a:cubicBezTo>
                  <a:pt x="15029" y="666"/>
                  <a:pt x="12845" y="1"/>
                  <a:pt x="10707" y="1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73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42"/>
          <p:cNvSpPr/>
          <p:nvPr/>
        </p:nvSpPr>
        <p:spPr>
          <a:xfrm rot="6539599">
            <a:off x="7984086" y="810014"/>
            <a:ext cx="2448158" cy="2786365"/>
          </a:xfrm>
          <a:custGeom>
            <a:avLst/>
            <a:gdLst/>
            <a:ahLst/>
            <a:cxnLst/>
            <a:rect l="l" t="t" r="r" b="b"/>
            <a:pathLst>
              <a:path w="28741" h="30024" extrusionOk="0">
                <a:moveTo>
                  <a:pt x="16290" y="0"/>
                </a:moveTo>
                <a:cubicBezTo>
                  <a:pt x="15349" y="0"/>
                  <a:pt x="14432" y="121"/>
                  <a:pt x="13568" y="372"/>
                </a:cubicBezTo>
                <a:cubicBezTo>
                  <a:pt x="10969" y="1128"/>
                  <a:pt x="8867" y="3064"/>
                  <a:pt x="6802" y="4741"/>
                </a:cubicBezTo>
                <a:cubicBezTo>
                  <a:pt x="4738" y="6401"/>
                  <a:pt x="2728" y="7802"/>
                  <a:pt x="1549" y="9774"/>
                </a:cubicBezTo>
                <a:cubicBezTo>
                  <a:pt x="369" y="11747"/>
                  <a:pt x="0" y="14273"/>
                  <a:pt x="295" y="16742"/>
                </a:cubicBezTo>
                <a:cubicBezTo>
                  <a:pt x="571" y="19232"/>
                  <a:pt x="1492" y="21684"/>
                  <a:pt x="2893" y="24208"/>
                </a:cubicBezTo>
                <a:cubicBezTo>
                  <a:pt x="4295" y="26753"/>
                  <a:pt x="6175" y="29389"/>
                  <a:pt x="8553" y="29923"/>
                </a:cubicBezTo>
                <a:cubicBezTo>
                  <a:pt x="8873" y="29993"/>
                  <a:pt x="9201" y="30024"/>
                  <a:pt x="9538" y="30024"/>
                </a:cubicBezTo>
                <a:cubicBezTo>
                  <a:pt x="11710" y="30024"/>
                  <a:pt x="14224" y="28716"/>
                  <a:pt x="16794" y="27822"/>
                </a:cubicBezTo>
                <a:cubicBezTo>
                  <a:pt x="19743" y="26790"/>
                  <a:pt x="22749" y="26329"/>
                  <a:pt x="24426" y="24577"/>
                </a:cubicBezTo>
                <a:cubicBezTo>
                  <a:pt x="26103" y="22845"/>
                  <a:pt x="26454" y="19839"/>
                  <a:pt x="27099" y="16742"/>
                </a:cubicBezTo>
                <a:cubicBezTo>
                  <a:pt x="27763" y="13645"/>
                  <a:pt x="28740" y="10456"/>
                  <a:pt x="27984" y="7728"/>
                </a:cubicBezTo>
                <a:cubicBezTo>
                  <a:pt x="27247" y="5000"/>
                  <a:pt x="24795" y="2732"/>
                  <a:pt x="22029" y="1386"/>
                </a:cubicBezTo>
                <a:cubicBezTo>
                  <a:pt x="20171" y="488"/>
                  <a:pt x="18181" y="0"/>
                  <a:pt x="16290" y="0"/>
                </a:cubicBezTo>
                <a:close/>
              </a:path>
            </a:pathLst>
          </a:custGeom>
          <a:gradFill>
            <a:gsLst>
              <a:gs pos="0">
                <a:schemeClr val="accent6"/>
              </a:gs>
              <a:gs pos="71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42"/>
          <p:cNvSpPr txBox="1">
            <a:spLocks noGrp="1"/>
          </p:cNvSpPr>
          <p:nvPr>
            <p:ph type="title"/>
          </p:nvPr>
        </p:nvSpPr>
        <p:spPr>
          <a:xfrm>
            <a:off x="2798700" y="2198088"/>
            <a:ext cx="3851400" cy="57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26" name="Google Shape;226;p42"/>
          <p:cNvSpPr txBox="1">
            <a:spLocks noGrp="1"/>
          </p:cNvSpPr>
          <p:nvPr>
            <p:ph type="title" idx="2" hasCustomPrompt="1"/>
          </p:nvPr>
        </p:nvSpPr>
        <p:spPr>
          <a:xfrm>
            <a:off x="3949351" y="989323"/>
            <a:ext cx="1550100" cy="12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7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7" name="Google Shape;227;p42"/>
          <p:cNvSpPr txBox="1">
            <a:spLocks noGrp="1"/>
          </p:cNvSpPr>
          <p:nvPr>
            <p:ph type="subTitle" idx="1"/>
          </p:nvPr>
        </p:nvSpPr>
        <p:spPr>
          <a:xfrm rot="279">
            <a:off x="2873237" y="3661463"/>
            <a:ext cx="3702300" cy="4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BFA84BD-EAC1-4EE1-B324-9C3D2B9365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002276" y="213582"/>
            <a:ext cx="846659" cy="8276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C5D87E0-8B4E-43EB-95CC-806380D377B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55757" y="347306"/>
            <a:ext cx="1101787" cy="58711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bg>
      <p:bgPr>
        <a:solidFill>
          <a:schemeClr val="dk2"/>
        </a:soli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5"/>
          <p:cNvSpPr txBox="1">
            <a:spLocks noGrp="1"/>
          </p:cNvSpPr>
          <p:nvPr>
            <p:ph type="title"/>
          </p:nvPr>
        </p:nvSpPr>
        <p:spPr>
          <a:xfrm rot="-588">
            <a:off x="2817000" y="3181189"/>
            <a:ext cx="3510000" cy="5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39" name="Google Shape;239;p45"/>
          <p:cNvSpPr txBox="1">
            <a:spLocks noGrp="1"/>
          </p:cNvSpPr>
          <p:nvPr>
            <p:ph type="subTitle" idx="1"/>
          </p:nvPr>
        </p:nvSpPr>
        <p:spPr>
          <a:xfrm>
            <a:off x="2176800" y="1295113"/>
            <a:ext cx="4790400" cy="183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45"/>
          <p:cNvSpPr/>
          <p:nvPr/>
        </p:nvSpPr>
        <p:spPr>
          <a:xfrm rot="-3620539">
            <a:off x="-1366566" y="-974426"/>
            <a:ext cx="4853691" cy="3581281"/>
          </a:xfrm>
          <a:custGeom>
            <a:avLst/>
            <a:gdLst/>
            <a:ahLst/>
            <a:cxnLst/>
            <a:rect l="l" t="t" r="r" b="b"/>
            <a:pathLst>
              <a:path w="34327" h="23188" extrusionOk="0">
                <a:moveTo>
                  <a:pt x="16499" y="0"/>
                </a:moveTo>
                <a:cubicBezTo>
                  <a:pt x="15407" y="0"/>
                  <a:pt x="14243" y="335"/>
                  <a:pt x="13053" y="789"/>
                </a:cubicBezTo>
                <a:cubicBezTo>
                  <a:pt x="11633" y="1324"/>
                  <a:pt x="10177" y="2024"/>
                  <a:pt x="7799" y="3203"/>
                </a:cubicBezTo>
                <a:cubicBezTo>
                  <a:pt x="5402" y="4366"/>
                  <a:pt x="2120" y="6006"/>
                  <a:pt x="1070" y="8237"/>
                </a:cubicBezTo>
                <a:cubicBezTo>
                  <a:pt x="1" y="10467"/>
                  <a:pt x="1199" y="13325"/>
                  <a:pt x="3245" y="15039"/>
                </a:cubicBezTo>
                <a:cubicBezTo>
                  <a:pt x="5310" y="16773"/>
                  <a:pt x="8260" y="17362"/>
                  <a:pt x="10730" y="18800"/>
                </a:cubicBezTo>
                <a:cubicBezTo>
                  <a:pt x="13182" y="20238"/>
                  <a:pt x="15173" y="22524"/>
                  <a:pt x="17477" y="23059"/>
                </a:cubicBezTo>
                <a:cubicBezTo>
                  <a:pt x="17852" y="23146"/>
                  <a:pt x="18235" y="23187"/>
                  <a:pt x="18621" y="23187"/>
                </a:cubicBezTo>
                <a:cubicBezTo>
                  <a:pt x="20606" y="23187"/>
                  <a:pt x="22672" y="22098"/>
                  <a:pt x="24169" y="20570"/>
                </a:cubicBezTo>
                <a:cubicBezTo>
                  <a:pt x="25958" y="18726"/>
                  <a:pt x="26916" y="16274"/>
                  <a:pt x="28575" y="14007"/>
                </a:cubicBezTo>
                <a:cubicBezTo>
                  <a:pt x="30234" y="11758"/>
                  <a:pt x="32576" y="9693"/>
                  <a:pt x="33461" y="7131"/>
                </a:cubicBezTo>
                <a:cubicBezTo>
                  <a:pt x="34327" y="4568"/>
                  <a:pt x="33718" y="1490"/>
                  <a:pt x="31340" y="475"/>
                </a:cubicBezTo>
                <a:cubicBezTo>
                  <a:pt x="30570" y="141"/>
                  <a:pt x="29615" y="23"/>
                  <a:pt x="28586" y="23"/>
                </a:cubicBezTo>
                <a:cubicBezTo>
                  <a:pt x="26441" y="23"/>
                  <a:pt x="23973" y="535"/>
                  <a:pt x="22178" y="660"/>
                </a:cubicBezTo>
                <a:cubicBezTo>
                  <a:pt x="21860" y="682"/>
                  <a:pt x="21562" y="692"/>
                  <a:pt x="21283" y="692"/>
                </a:cubicBezTo>
                <a:cubicBezTo>
                  <a:pt x="19239" y="692"/>
                  <a:pt x="18191" y="163"/>
                  <a:pt x="17072" y="33"/>
                </a:cubicBezTo>
                <a:cubicBezTo>
                  <a:pt x="16883" y="11"/>
                  <a:pt x="16692" y="0"/>
                  <a:pt x="16499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73000">
                <a:schemeClr val="l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45"/>
          <p:cNvSpPr/>
          <p:nvPr/>
        </p:nvSpPr>
        <p:spPr>
          <a:xfrm rot="5212949">
            <a:off x="-1175897" y="2270233"/>
            <a:ext cx="2099390" cy="2854601"/>
          </a:xfrm>
          <a:custGeom>
            <a:avLst/>
            <a:gdLst/>
            <a:ahLst/>
            <a:cxnLst/>
            <a:rect l="l" t="t" r="r" b="b"/>
            <a:pathLst>
              <a:path w="22676" h="25649" extrusionOk="0">
                <a:moveTo>
                  <a:pt x="6629" y="1"/>
                </a:moveTo>
                <a:cubicBezTo>
                  <a:pt x="4567" y="1"/>
                  <a:pt x="2513" y="815"/>
                  <a:pt x="1457" y="2365"/>
                </a:cubicBezTo>
                <a:cubicBezTo>
                  <a:pt x="1" y="4486"/>
                  <a:pt x="461" y="7989"/>
                  <a:pt x="553" y="10901"/>
                </a:cubicBezTo>
                <a:cubicBezTo>
                  <a:pt x="646" y="13832"/>
                  <a:pt x="370" y="16192"/>
                  <a:pt x="848" y="19141"/>
                </a:cubicBezTo>
                <a:cubicBezTo>
                  <a:pt x="1310" y="22091"/>
                  <a:pt x="2526" y="25649"/>
                  <a:pt x="4461" y="25649"/>
                </a:cubicBezTo>
                <a:cubicBezTo>
                  <a:pt x="6379" y="25649"/>
                  <a:pt x="9015" y="22110"/>
                  <a:pt x="11910" y="20506"/>
                </a:cubicBezTo>
                <a:cubicBezTo>
                  <a:pt x="14804" y="18920"/>
                  <a:pt x="17975" y="19289"/>
                  <a:pt x="19929" y="17962"/>
                </a:cubicBezTo>
                <a:cubicBezTo>
                  <a:pt x="21901" y="16634"/>
                  <a:pt x="22675" y="13611"/>
                  <a:pt x="21716" y="11362"/>
                </a:cubicBezTo>
                <a:cubicBezTo>
                  <a:pt x="20758" y="9112"/>
                  <a:pt x="18085" y="7638"/>
                  <a:pt x="15781" y="5666"/>
                </a:cubicBezTo>
                <a:cubicBezTo>
                  <a:pt x="13477" y="3693"/>
                  <a:pt x="11559" y="1204"/>
                  <a:pt x="8923" y="356"/>
                </a:cubicBezTo>
                <a:cubicBezTo>
                  <a:pt x="8193" y="118"/>
                  <a:pt x="7411" y="1"/>
                  <a:pt x="6629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71000">
                <a:schemeClr val="lt2"/>
              </a:gs>
              <a:gs pos="100000">
                <a:schemeClr val="dk2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45"/>
          <p:cNvSpPr/>
          <p:nvPr/>
        </p:nvSpPr>
        <p:spPr>
          <a:xfrm rot="-4535172">
            <a:off x="8135161" y="696066"/>
            <a:ext cx="2222063" cy="3265241"/>
          </a:xfrm>
          <a:custGeom>
            <a:avLst/>
            <a:gdLst/>
            <a:ahLst/>
            <a:cxnLst/>
            <a:rect l="l" t="t" r="r" b="b"/>
            <a:pathLst>
              <a:path w="22216" h="29414" extrusionOk="0">
                <a:moveTo>
                  <a:pt x="12843" y="1"/>
                </a:moveTo>
                <a:cubicBezTo>
                  <a:pt x="12808" y="1"/>
                  <a:pt x="12774" y="1"/>
                  <a:pt x="12739" y="2"/>
                </a:cubicBezTo>
                <a:cubicBezTo>
                  <a:pt x="10638" y="19"/>
                  <a:pt x="8555" y="1199"/>
                  <a:pt x="6914" y="2638"/>
                </a:cubicBezTo>
                <a:cubicBezTo>
                  <a:pt x="5254" y="4076"/>
                  <a:pt x="4057" y="5772"/>
                  <a:pt x="2730" y="7578"/>
                </a:cubicBezTo>
                <a:cubicBezTo>
                  <a:pt x="1420" y="9385"/>
                  <a:pt x="0" y="11283"/>
                  <a:pt x="333" y="12980"/>
                </a:cubicBezTo>
                <a:cubicBezTo>
                  <a:pt x="683" y="14694"/>
                  <a:pt x="2785" y="16206"/>
                  <a:pt x="3725" y="18658"/>
                </a:cubicBezTo>
                <a:cubicBezTo>
                  <a:pt x="4664" y="21110"/>
                  <a:pt x="4443" y="24502"/>
                  <a:pt x="5753" y="26659"/>
                </a:cubicBezTo>
                <a:cubicBezTo>
                  <a:pt x="6854" y="28474"/>
                  <a:pt x="9026" y="29414"/>
                  <a:pt x="11235" y="29414"/>
                </a:cubicBezTo>
                <a:cubicBezTo>
                  <a:pt x="11652" y="29414"/>
                  <a:pt x="12069" y="29380"/>
                  <a:pt x="12481" y="29313"/>
                </a:cubicBezTo>
                <a:cubicBezTo>
                  <a:pt x="15062" y="28889"/>
                  <a:pt x="17404" y="27101"/>
                  <a:pt x="18436" y="24797"/>
                </a:cubicBezTo>
                <a:cubicBezTo>
                  <a:pt x="19469" y="22473"/>
                  <a:pt x="19192" y="19616"/>
                  <a:pt x="19395" y="17607"/>
                </a:cubicBezTo>
                <a:cubicBezTo>
                  <a:pt x="19597" y="15579"/>
                  <a:pt x="20280" y="14380"/>
                  <a:pt x="20925" y="12814"/>
                </a:cubicBezTo>
                <a:cubicBezTo>
                  <a:pt x="21571" y="11228"/>
                  <a:pt x="22215" y="9292"/>
                  <a:pt x="21902" y="7449"/>
                </a:cubicBezTo>
                <a:cubicBezTo>
                  <a:pt x="21588" y="5606"/>
                  <a:pt x="20335" y="3891"/>
                  <a:pt x="18657" y="2471"/>
                </a:cubicBezTo>
                <a:cubicBezTo>
                  <a:pt x="16989" y="1093"/>
                  <a:pt x="14911" y="1"/>
                  <a:pt x="12843" y="1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71000">
                <a:schemeClr val="lt2"/>
              </a:gs>
              <a:gs pos="100000">
                <a:schemeClr val="dk2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45"/>
          <p:cNvSpPr/>
          <p:nvPr/>
        </p:nvSpPr>
        <p:spPr>
          <a:xfrm rot="8100000">
            <a:off x="5531040" y="2520034"/>
            <a:ext cx="4163308" cy="3994243"/>
          </a:xfrm>
          <a:custGeom>
            <a:avLst/>
            <a:gdLst/>
            <a:ahLst/>
            <a:cxnLst/>
            <a:rect l="l" t="t" r="r" b="b"/>
            <a:pathLst>
              <a:path w="27617" h="26822" extrusionOk="0">
                <a:moveTo>
                  <a:pt x="9841" y="1"/>
                </a:moveTo>
                <a:cubicBezTo>
                  <a:pt x="8360" y="1"/>
                  <a:pt x="6743" y="601"/>
                  <a:pt x="5328" y="1510"/>
                </a:cubicBezTo>
                <a:cubicBezTo>
                  <a:pt x="3060" y="2967"/>
                  <a:pt x="1272" y="5215"/>
                  <a:pt x="646" y="7648"/>
                </a:cubicBezTo>
                <a:cubicBezTo>
                  <a:pt x="1" y="10100"/>
                  <a:pt x="517" y="12756"/>
                  <a:pt x="867" y="15465"/>
                </a:cubicBezTo>
                <a:cubicBezTo>
                  <a:pt x="1236" y="18157"/>
                  <a:pt x="1438" y="20904"/>
                  <a:pt x="2674" y="23263"/>
                </a:cubicBezTo>
                <a:cubicBezTo>
                  <a:pt x="3677" y="25166"/>
                  <a:pt x="5329" y="26821"/>
                  <a:pt x="7006" y="26821"/>
                </a:cubicBezTo>
                <a:cubicBezTo>
                  <a:pt x="7425" y="26821"/>
                  <a:pt x="7846" y="26718"/>
                  <a:pt x="8259" y="26489"/>
                </a:cubicBezTo>
                <a:cubicBezTo>
                  <a:pt x="10324" y="25347"/>
                  <a:pt x="12186" y="21051"/>
                  <a:pt x="14454" y="19687"/>
                </a:cubicBezTo>
                <a:cubicBezTo>
                  <a:pt x="15155" y="19265"/>
                  <a:pt x="15894" y="19122"/>
                  <a:pt x="16663" y="19122"/>
                </a:cubicBezTo>
                <a:cubicBezTo>
                  <a:pt x="18292" y="19122"/>
                  <a:pt x="20049" y="19766"/>
                  <a:pt x="21835" y="19766"/>
                </a:cubicBezTo>
                <a:cubicBezTo>
                  <a:pt x="21931" y="19766"/>
                  <a:pt x="22026" y="19764"/>
                  <a:pt x="22122" y="19761"/>
                </a:cubicBezTo>
                <a:cubicBezTo>
                  <a:pt x="24833" y="19650"/>
                  <a:pt x="27616" y="17898"/>
                  <a:pt x="26768" y="16331"/>
                </a:cubicBezTo>
                <a:cubicBezTo>
                  <a:pt x="25939" y="14747"/>
                  <a:pt x="21477" y="13327"/>
                  <a:pt x="19136" y="12092"/>
                </a:cubicBezTo>
                <a:cubicBezTo>
                  <a:pt x="16795" y="10839"/>
                  <a:pt x="16555" y="9788"/>
                  <a:pt x="15910" y="7593"/>
                </a:cubicBezTo>
                <a:cubicBezTo>
                  <a:pt x="15265" y="5381"/>
                  <a:pt x="14214" y="2044"/>
                  <a:pt x="12297" y="717"/>
                </a:cubicBezTo>
                <a:cubicBezTo>
                  <a:pt x="11576" y="218"/>
                  <a:pt x="10733" y="1"/>
                  <a:pt x="9841" y="1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51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B1F4EB4-2EE3-4457-97C3-92D616D321B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002276" y="213582"/>
            <a:ext cx="846659" cy="8276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C6FF4D-B2BC-450B-BF7D-A7D54FF3C16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55757" y="347306"/>
            <a:ext cx="1101787" cy="58711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TITLE_ONLY_7">
    <p:bg>
      <p:bgPr>
        <a:solidFill>
          <a:schemeClr val="dk2"/>
        </a:solidFill>
        <a:effectLst/>
      </p:bgPr>
    </p:bg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8"/>
          <p:cNvSpPr/>
          <p:nvPr/>
        </p:nvSpPr>
        <p:spPr>
          <a:xfrm>
            <a:off x="228000" y="228600"/>
            <a:ext cx="8688000" cy="46863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48"/>
          <p:cNvSpPr txBox="1">
            <a:spLocks noGrp="1"/>
          </p:cNvSpPr>
          <p:nvPr>
            <p:ph type="title"/>
          </p:nvPr>
        </p:nvSpPr>
        <p:spPr>
          <a:xfrm>
            <a:off x="719988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48"/>
          <p:cNvSpPr/>
          <p:nvPr/>
        </p:nvSpPr>
        <p:spPr>
          <a:xfrm rot="3769007">
            <a:off x="-1798121" y="-1427388"/>
            <a:ext cx="3544583" cy="3934757"/>
          </a:xfrm>
          <a:custGeom>
            <a:avLst/>
            <a:gdLst/>
            <a:ahLst/>
            <a:cxnLst/>
            <a:rect l="l" t="t" r="r" b="b"/>
            <a:pathLst>
              <a:path w="20831" h="28923" extrusionOk="0">
                <a:moveTo>
                  <a:pt x="9391" y="1"/>
                </a:moveTo>
                <a:cubicBezTo>
                  <a:pt x="7322" y="1"/>
                  <a:pt x="5151" y="2320"/>
                  <a:pt x="3409" y="4417"/>
                </a:cubicBezTo>
                <a:cubicBezTo>
                  <a:pt x="1585" y="6592"/>
                  <a:pt x="220" y="8528"/>
                  <a:pt x="110" y="10482"/>
                </a:cubicBezTo>
                <a:cubicBezTo>
                  <a:pt x="0" y="12454"/>
                  <a:pt x="1142" y="14445"/>
                  <a:pt x="2065" y="16252"/>
                </a:cubicBezTo>
                <a:cubicBezTo>
                  <a:pt x="2986" y="18077"/>
                  <a:pt x="3687" y="19736"/>
                  <a:pt x="4922" y="22133"/>
                </a:cubicBezTo>
                <a:cubicBezTo>
                  <a:pt x="6175" y="24529"/>
                  <a:pt x="7963" y="27663"/>
                  <a:pt x="10434" y="28603"/>
                </a:cubicBezTo>
                <a:cubicBezTo>
                  <a:pt x="11010" y="28821"/>
                  <a:pt x="11622" y="28922"/>
                  <a:pt x="12247" y="28922"/>
                </a:cubicBezTo>
                <a:cubicBezTo>
                  <a:pt x="14319" y="28922"/>
                  <a:pt x="16532" y="27809"/>
                  <a:pt x="18047" y="26151"/>
                </a:cubicBezTo>
                <a:cubicBezTo>
                  <a:pt x="20038" y="23995"/>
                  <a:pt x="20831" y="20935"/>
                  <a:pt x="19983" y="18502"/>
                </a:cubicBezTo>
                <a:cubicBezTo>
                  <a:pt x="19153" y="16086"/>
                  <a:pt x="16702" y="14316"/>
                  <a:pt x="15724" y="12307"/>
                </a:cubicBezTo>
                <a:cubicBezTo>
                  <a:pt x="14748" y="10280"/>
                  <a:pt x="15246" y="8011"/>
                  <a:pt x="14489" y="5504"/>
                </a:cubicBezTo>
                <a:cubicBezTo>
                  <a:pt x="13752" y="2979"/>
                  <a:pt x="11743" y="196"/>
                  <a:pt x="9623" y="11"/>
                </a:cubicBezTo>
                <a:cubicBezTo>
                  <a:pt x="9546" y="4"/>
                  <a:pt x="9468" y="1"/>
                  <a:pt x="9391" y="1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71000">
                <a:schemeClr val="lt2"/>
              </a:gs>
              <a:gs pos="100000">
                <a:schemeClr val="dk2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48"/>
          <p:cNvSpPr/>
          <p:nvPr/>
        </p:nvSpPr>
        <p:spPr>
          <a:xfrm rot="-4095310">
            <a:off x="6913406" y="2723947"/>
            <a:ext cx="4662422" cy="2337016"/>
          </a:xfrm>
          <a:custGeom>
            <a:avLst/>
            <a:gdLst/>
            <a:ahLst/>
            <a:cxnLst/>
            <a:rect l="l" t="t" r="r" b="b"/>
            <a:pathLst>
              <a:path w="24980" h="10743" extrusionOk="0">
                <a:moveTo>
                  <a:pt x="19758" y="0"/>
                </a:moveTo>
                <a:cubicBezTo>
                  <a:pt x="17520" y="0"/>
                  <a:pt x="15017" y="1612"/>
                  <a:pt x="12812" y="1927"/>
                </a:cubicBezTo>
                <a:cubicBezTo>
                  <a:pt x="12501" y="1972"/>
                  <a:pt x="12196" y="1991"/>
                  <a:pt x="11894" y="1991"/>
                </a:cubicBezTo>
                <a:cubicBezTo>
                  <a:pt x="10175" y="1991"/>
                  <a:pt x="8582" y="1376"/>
                  <a:pt x="6795" y="1376"/>
                </a:cubicBezTo>
                <a:cubicBezTo>
                  <a:pt x="6426" y="1376"/>
                  <a:pt x="6048" y="1403"/>
                  <a:pt x="5659" y="1466"/>
                </a:cubicBezTo>
                <a:cubicBezTo>
                  <a:pt x="3078" y="1909"/>
                  <a:pt x="0" y="4010"/>
                  <a:pt x="516" y="5596"/>
                </a:cubicBezTo>
                <a:cubicBezTo>
                  <a:pt x="1014" y="7200"/>
                  <a:pt x="5125" y="8269"/>
                  <a:pt x="7706" y="8969"/>
                </a:cubicBezTo>
                <a:cubicBezTo>
                  <a:pt x="10305" y="9670"/>
                  <a:pt x="11374" y="9983"/>
                  <a:pt x="12812" y="10315"/>
                </a:cubicBezTo>
                <a:cubicBezTo>
                  <a:pt x="13653" y="10522"/>
                  <a:pt x="14615" y="10743"/>
                  <a:pt x="15765" y="10743"/>
                </a:cubicBezTo>
                <a:cubicBezTo>
                  <a:pt x="16559" y="10743"/>
                  <a:pt x="17442" y="10638"/>
                  <a:pt x="18435" y="10352"/>
                </a:cubicBezTo>
                <a:cubicBezTo>
                  <a:pt x="20868" y="9652"/>
                  <a:pt x="23947" y="7882"/>
                  <a:pt x="24464" y="5596"/>
                </a:cubicBezTo>
                <a:cubicBezTo>
                  <a:pt x="24980" y="3309"/>
                  <a:pt x="22933" y="489"/>
                  <a:pt x="20500" y="65"/>
                </a:cubicBezTo>
                <a:cubicBezTo>
                  <a:pt x="20256" y="21"/>
                  <a:pt x="20009" y="0"/>
                  <a:pt x="19758" y="0"/>
                </a:cubicBezTo>
                <a:close/>
              </a:path>
            </a:pathLst>
          </a:custGeom>
          <a:gradFill>
            <a:gsLst>
              <a:gs pos="0">
                <a:schemeClr val="accent6"/>
              </a:gs>
              <a:gs pos="78000">
                <a:schemeClr val="dk2"/>
              </a:gs>
              <a:gs pos="100000">
                <a:schemeClr val="dk2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48"/>
          <p:cNvSpPr/>
          <p:nvPr/>
        </p:nvSpPr>
        <p:spPr>
          <a:xfrm rot="-3329823">
            <a:off x="-1225386" y="2093235"/>
            <a:ext cx="2308478" cy="1592120"/>
          </a:xfrm>
          <a:custGeom>
            <a:avLst/>
            <a:gdLst/>
            <a:ahLst/>
            <a:cxnLst/>
            <a:rect l="l" t="t" r="r" b="b"/>
            <a:pathLst>
              <a:path w="19615" h="16711" extrusionOk="0">
                <a:moveTo>
                  <a:pt x="10155" y="1"/>
                </a:moveTo>
                <a:cubicBezTo>
                  <a:pt x="10119" y="1"/>
                  <a:pt x="10083" y="1"/>
                  <a:pt x="10047" y="2"/>
                </a:cubicBezTo>
                <a:cubicBezTo>
                  <a:pt x="5143" y="150"/>
                  <a:pt x="0" y="9183"/>
                  <a:pt x="2322" y="13570"/>
                </a:cubicBezTo>
                <a:cubicBezTo>
                  <a:pt x="3449" y="15680"/>
                  <a:pt x="6305" y="16711"/>
                  <a:pt x="9255" y="16711"/>
                </a:cubicBezTo>
                <a:cubicBezTo>
                  <a:pt x="12439" y="16711"/>
                  <a:pt x="15731" y="15509"/>
                  <a:pt x="17070" y="13165"/>
                </a:cubicBezTo>
                <a:cubicBezTo>
                  <a:pt x="19615" y="8681"/>
                  <a:pt x="15037" y="1"/>
                  <a:pt x="10155" y="1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51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48"/>
          <p:cNvSpPr/>
          <p:nvPr/>
        </p:nvSpPr>
        <p:spPr>
          <a:xfrm rot="6224357">
            <a:off x="8761824" y="872791"/>
            <a:ext cx="1547435" cy="1437609"/>
          </a:xfrm>
          <a:custGeom>
            <a:avLst/>
            <a:gdLst/>
            <a:ahLst/>
            <a:cxnLst/>
            <a:rect l="l" t="t" r="r" b="b"/>
            <a:pathLst>
              <a:path w="28446" h="22334" extrusionOk="0">
                <a:moveTo>
                  <a:pt x="11228" y="0"/>
                </a:moveTo>
                <a:cubicBezTo>
                  <a:pt x="8974" y="0"/>
                  <a:pt x="6608" y="685"/>
                  <a:pt x="4628" y="2074"/>
                </a:cubicBezTo>
                <a:cubicBezTo>
                  <a:pt x="2121" y="3825"/>
                  <a:pt x="221" y="6700"/>
                  <a:pt x="111" y="9558"/>
                </a:cubicBezTo>
                <a:cubicBezTo>
                  <a:pt x="0" y="12415"/>
                  <a:pt x="1660" y="15255"/>
                  <a:pt x="3522" y="17485"/>
                </a:cubicBezTo>
                <a:cubicBezTo>
                  <a:pt x="5401" y="19715"/>
                  <a:pt x="7485" y="21319"/>
                  <a:pt x="9753" y="21964"/>
                </a:cubicBezTo>
                <a:cubicBezTo>
                  <a:pt x="10694" y="22230"/>
                  <a:pt x="11669" y="22333"/>
                  <a:pt x="12700" y="22333"/>
                </a:cubicBezTo>
                <a:cubicBezTo>
                  <a:pt x="14174" y="22333"/>
                  <a:pt x="15764" y="22122"/>
                  <a:pt x="17532" y="21872"/>
                </a:cubicBezTo>
                <a:cubicBezTo>
                  <a:pt x="20537" y="21448"/>
                  <a:pt x="24059" y="20913"/>
                  <a:pt x="26049" y="18849"/>
                </a:cubicBezTo>
                <a:cubicBezTo>
                  <a:pt x="28022" y="16766"/>
                  <a:pt x="28445" y="13134"/>
                  <a:pt x="27265" y="10387"/>
                </a:cubicBezTo>
                <a:cubicBezTo>
                  <a:pt x="26067" y="7640"/>
                  <a:pt x="23265" y="5760"/>
                  <a:pt x="20703" y="4008"/>
                </a:cubicBezTo>
                <a:cubicBezTo>
                  <a:pt x="18122" y="2257"/>
                  <a:pt x="15799" y="653"/>
                  <a:pt x="13052" y="155"/>
                </a:cubicBezTo>
                <a:cubicBezTo>
                  <a:pt x="12459" y="52"/>
                  <a:pt x="11848" y="0"/>
                  <a:pt x="11228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73000">
                <a:schemeClr val="l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F029D8-ED6A-4EA3-A4BA-12C4A96BCE1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002276" y="213582"/>
            <a:ext cx="846659" cy="8276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A7C8BD3-7356-4A24-BE16-E8F7FFC6C63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55757" y="347306"/>
            <a:ext cx="1101787" cy="58711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MAIN_POINT_1">
    <p:bg>
      <p:bgPr>
        <a:solidFill>
          <a:schemeClr val="dk2"/>
        </a:solidFill>
        <a:effectLst/>
      </p:bgPr>
    </p:bg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50"/>
          <p:cNvSpPr/>
          <p:nvPr/>
        </p:nvSpPr>
        <p:spPr>
          <a:xfrm rot="-9620081">
            <a:off x="-310220" y="3110216"/>
            <a:ext cx="4630263" cy="3680321"/>
          </a:xfrm>
          <a:prstGeom prst="rect">
            <a:avLst/>
          </a:prstGeom>
          <a:gradFill>
            <a:gsLst>
              <a:gs pos="0">
                <a:schemeClr val="accent5"/>
              </a:gs>
              <a:gs pos="51000">
                <a:schemeClr val="dk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50"/>
          <p:cNvSpPr/>
          <p:nvPr/>
        </p:nvSpPr>
        <p:spPr>
          <a:xfrm rot="10800000">
            <a:off x="4513800" y="3240400"/>
            <a:ext cx="4630200" cy="4027200"/>
          </a:xfrm>
          <a:prstGeom prst="rect">
            <a:avLst/>
          </a:prstGeom>
          <a:gradFill>
            <a:gsLst>
              <a:gs pos="0">
                <a:schemeClr val="accent2"/>
              </a:gs>
              <a:gs pos="73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50"/>
          <p:cNvSpPr/>
          <p:nvPr/>
        </p:nvSpPr>
        <p:spPr>
          <a:xfrm rot="2332494">
            <a:off x="4856939" y="-2041245"/>
            <a:ext cx="4630335" cy="5146837"/>
          </a:xfrm>
          <a:prstGeom prst="rect">
            <a:avLst/>
          </a:prstGeom>
          <a:gradFill>
            <a:gsLst>
              <a:gs pos="0">
                <a:schemeClr val="accent3"/>
              </a:gs>
              <a:gs pos="63000">
                <a:schemeClr val="l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50"/>
          <p:cNvSpPr/>
          <p:nvPr/>
        </p:nvSpPr>
        <p:spPr>
          <a:xfrm>
            <a:off x="-625050" y="-1307975"/>
            <a:ext cx="5259900" cy="4415700"/>
          </a:xfrm>
          <a:prstGeom prst="rect">
            <a:avLst/>
          </a:prstGeom>
          <a:gradFill>
            <a:gsLst>
              <a:gs pos="0">
                <a:schemeClr val="accent6"/>
              </a:gs>
              <a:gs pos="67000">
                <a:schemeClr val="lt2"/>
              </a:gs>
              <a:gs pos="100000">
                <a:schemeClr val="dk2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50"/>
          <p:cNvSpPr/>
          <p:nvPr/>
        </p:nvSpPr>
        <p:spPr>
          <a:xfrm>
            <a:off x="-359074" y="-80262"/>
            <a:ext cx="10500490" cy="5304026"/>
          </a:xfrm>
          <a:custGeom>
            <a:avLst/>
            <a:gdLst/>
            <a:ahLst/>
            <a:cxnLst/>
            <a:rect l="l" t="t" r="r" b="b"/>
            <a:pathLst>
              <a:path w="27819" h="26829" extrusionOk="0">
                <a:moveTo>
                  <a:pt x="12122" y="1"/>
                </a:moveTo>
                <a:cubicBezTo>
                  <a:pt x="10177" y="1"/>
                  <a:pt x="8172" y="821"/>
                  <a:pt x="6674" y="2136"/>
                </a:cubicBezTo>
                <a:cubicBezTo>
                  <a:pt x="4867" y="3722"/>
                  <a:pt x="3780" y="6026"/>
                  <a:pt x="2895" y="8201"/>
                </a:cubicBezTo>
                <a:cubicBezTo>
                  <a:pt x="2010" y="10395"/>
                  <a:pt x="1309" y="12496"/>
                  <a:pt x="812" y="14874"/>
                </a:cubicBezTo>
                <a:cubicBezTo>
                  <a:pt x="314" y="17253"/>
                  <a:pt x="1" y="19907"/>
                  <a:pt x="1014" y="21898"/>
                </a:cubicBezTo>
                <a:cubicBezTo>
                  <a:pt x="2010" y="23890"/>
                  <a:pt x="4332" y="25217"/>
                  <a:pt x="6637" y="25991"/>
                </a:cubicBezTo>
                <a:cubicBezTo>
                  <a:pt x="8360" y="26552"/>
                  <a:pt x="10063" y="26828"/>
                  <a:pt x="11708" y="26828"/>
                </a:cubicBezTo>
                <a:cubicBezTo>
                  <a:pt x="12280" y="26828"/>
                  <a:pt x="12846" y="26795"/>
                  <a:pt x="13403" y="26728"/>
                </a:cubicBezTo>
                <a:cubicBezTo>
                  <a:pt x="15560" y="26488"/>
                  <a:pt x="17569" y="25751"/>
                  <a:pt x="19763" y="24922"/>
                </a:cubicBezTo>
                <a:cubicBezTo>
                  <a:pt x="21938" y="24074"/>
                  <a:pt x="24298" y="23115"/>
                  <a:pt x="25663" y="21364"/>
                </a:cubicBezTo>
                <a:cubicBezTo>
                  <a:pt x="27026" y="19631"/>
                  <a:pt x="27395" y="17105"/>
                  <a:pt x="27597" y="14469"/>
                </a:cubicBezTo>
                <a:cubicBezTo>
                  <a:pt x="27801" y="11833"/>
                  <a:pt x="27818" y="9067"/>
                  <a:pt x="26474" y="7297"/>
                </a:cubicBezTo>
                <a:cubicBezTo>
                  <a:pt x="25128" y="5528"/>
                  <a:pt x="22417" y="4735"/>
                  <a:pt x="20021" y="3482"/>
                </a:cubicBezTo>
                <a:cubicBezTo>
                  <a:pt x="17643" y="2228"/>
                  <a:pt x="15596" y="514"/>
                  <a:pt x="13310" y="108"/>
                </a:cubicBezTo>
                <a:cubicBezTo>
                  <a:pt x="12920" y="35"/>
                  <a:pt x="12522" y="1"/>
                  <a:pt x="1212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50"/>
          <p:cNvSpPr txBox="1">
            <a:spLocks noGrp="1"/>
          </p:cNvSpPr>
          <p:nvPr>
            <p:ph type="subTitle" idx="1"/>
          </p:nvPr>
        </p:nvSpPr>
        <p:spPr>
          <a:xfrm rot="175">
            <a:off x="1618650" y="2985675"/>
            <a:ext cx="5906700" cy="7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2" name="Google Shape;272;p50"/>
          <p:cNvSpPr txBox="1">
            <a:spLocks noGrp="1"/>
          </p:cNvSpPr>
          <p:nvPr>
            <p:ph type="title"/>
          </p:nvPr>
        </p:nvSpPr>
        <p:spPr>
          <a:xfrm>
            <a:off x="1789200" y="1414325"/>
            <a:ext cx="5565600" cy="157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10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MAIN_POINT_1_1">
    <p:bg>
      <p:bgPr>
        <a:solidFill>
          <a:schemeClr val="dk2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53"/>
          <p:cNvSpPr/>
          <p:nvPr/>
        </p:nvSpPr>
        <p:spPr>
          <a:xfrm rot="-5400000">
            <a:off x="-2053936" y="1911361"/>
            <a:ext cx="4452968" cy="4248686"/>
          </a:xfrm>
          <a:custGeom>
            <a:avLst/>
            <a:gdLst/>
            <a:ahLst/>
            <a:cxnLst/>
            <a:rect l="l" t="t" r="r" b="b"/>
            <a:pathLst>
              <a:path w="24926" h="26293" extrusionOk="0">
                <a:moveTo>
                  <a:pt x="13176" y="0"/>
                </a:moveTo>
                <a:cubicBezTo>
                  <a:pt x="13049" y="0"/>
                  <a:pt x="12922" y="7"/>
                  <a:pt x="12795" y="21"/>
                </a:cubicBezTo>
                <a:cubicBezTo>
                  <a:pt x="10822" y="242"/>
                  <a:pt x="8997" y="2233"/>
                  <a:pt x="6656" y="3598"/>
                </a:cubicBezTo>
                <a:cubicBezTo>
                  <a:pt x="4315" y="4944"/>
                  <a:pt x="1439" y="5644"/>
                  <a:pt x="720" y="7285"/>
                </a:cubicBezTo>
                <a:cubicBezTo>
                  <a:pt x="1" y="8944"/>
                  <a:pt x="1420" y="11562"/>
                  <a:pt x="2324" y="13885"/>
                </a:cubicBezTo>
                <a:cubicBezTo>
                  <a:pt x="3209" y="16226"/>
                  <a:pt x="3559" y="18272"/>
                  <a:pt x="4555" y="20244"/>
                </a:cubicBezTo>
                <a:cubicBezTo>
                  <a:pt x="5532" y="22218"/>
                  <a:pt x="7135" y="24116"/>
                  <a:pt x="9292" y="25259"/>
                </a:cubicBezTo>
                <a:cubicBezTo>
                  <a:pt x="10516" y="25897"/>
                  <a:pt x="11917" y="26292"/>
                  <a:pt x="13231" y="26292"/>
                </a:cubicBezTo>
                <a:cubicBezTo>
                  <a:pt x="14233" y="26292"/>
                  <a:pt x="15184" y="26062"/>
                  <a:pt x="15966" y="25536"/>
                </a:cubicBezTo>
                <a:cubicBezTo>
                  <a:pt x="17773" y="24337"/>
                  <a:pt x="18694" y="21572"/>
                  <a:pt x="20482" y="19526"/>
                </a:cubicBezTo>
                <a:cubicBezTo>
                  <a:pt x="22271" y="17499"/>
                  <a:pt x="24925" y="16208"/>
                  <a:pt x="24889" y="14678"/>
                </a:cubicBezTo>
                <a:cubicBezTo>
                  <a:pt x="24851" y="13166"/>
                  <a:pt x="22105" y="11433"/>
                  <a:pt x="20667" y="9442"/>
                </a:cubicBezTo>
                <a:cubicBezTo>
                  <a:pt x="19229" y="7432"/>
                  <a:pt x="19100" y="5165"/>
                  <a:pt x="17994" y="3248"/>
                </a:cubicBezTo>
                <a:cubicBezTo>
                  <a:pt x="16942" y="1470"/>
                  <a:pt x="15033" y="0"/>
                  <a:pt x="13176" y="0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73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53"/>
          <p:cNvSpPr/>
          <p:nvPr/>
        </p:nvSpPr>
        <p:spPr>
          <a:xfrm rot="-448692">
            <a:off x="7342547" y="-481265"/>
            <a:ext cx="3150976" cy="3830133"/>
          </a:xfrm>
          <a:custGeom>
            <a:avLst/>
            <a:gdLst/>
            <a:ahLst/>
            <a:cxnLst/>
            <a:rect l="l" t="t" r="r" b="b"/>
            <a:pathLst>
              <a:path w="33019" h="29557" extrusionOk="0">
                <a:moveTo>
                  <a:pt x="10707" y="1"/>
                </a:moveTo>
                <a:cubicBezTo>
                  <a:pt x="10157" y="1"/>
                  <a:pt x="9610" y="45"/>
                  <a:pt x="9071" y="146"/>
                </a:cubicBezTo>
                <a:cubicBezTo>
                  <a:pt x="6434" y="644"/>
                  <a:pt x="3984" y="2506"/>
                  <a:pt x="2379" y="4958"/>
                </a:cubicBezTo>
                <a:cubicBezTo>
                  <a:pt x="776" y="7410"/>
                  <a:pt x="1" y="10452"/>
                  <a:pt x="517" y="13180"/>
                </a:cubicBezTo>
                <a:cubicBezTo>
                  <a:pt x="1052" y="15927"/>
                  <a:pt x="2895" y="18360"/>
                  <a:pt x="4942" y="20057"/>
                </a:cubicBezTo>
                <a:cubicBezTo>
                  <a:pt x="6988" y="21734"/>
                  <a:pt x="9255" y="22674"/>
                  <a:pt x="11357" y="24444"/>
                </a:cubicBezTo>
                <a:cubicBezTo>
                  <a:pt x="13477" y="26213"/>
                  <a:pt x="15412" y="28831"/>
                  <a:pt x="17717" y="29421"/>
                </a:cubicBezTo>
                <a:cubicBezTo>
                  <a:pt x="18072" y="29513"/>
                  <a:pt x="18436" y="29556"/>
                  <a:pt x="18804" y="29556"/>
                </a:cubicBezTo>
                <a:cubicBezTo>
                  <a:pt x="20802" y="29556"/>
                  <a:pt x="22912" y="28285"/>
                  <a:pt x="24390" y="26619"/>
                </a:cubicBezTo>
                <a:cubicBezTo>
                  <a:pt x="26160" y="24646"/>
                  <a:pt x="27064" y="22120"/>
                  <a:pt x="28686" y="19853"/>
                </a:cubicBezTo>
                <a:cubicBezTo>
                  <a:pt x="30308" y="17568"/>
                  <a:pt x="32650" y="15539"/>
                  <a:pt x="32834" y="13382"/>
                </a:cubicBezTo>
                <a:cubicBezTo>
                  <a:pt x="33019" y="11226"/>
                  <a:pt x="31064" y="8977"/>
                  <a:pt x="29166" y="7189"/>
                </a:cubicBezTo>
                <a:cubicBezTo>
                  <a:pt x="27266" y="5382"/>
                  <a:pt x="25423" y="4054"/>
                  <a:pt x="23468" y="3169"/>
                </a:cubicBezTo>
                <a:cubicBezTo>
                  <a:pt x="21515" y="2285"/>
                  <a:pt x="19450" y="1842"/>
                  <a:pt x="16980" y="1179"/>
                </a:cubicBezTo>
                <a:cubicBezTo>
                  <a:pt x="15029" y="666"/>
                  <a:pt x="12845" y="1"/>
                  <a:pt x="10707" y="1"/>
                </a:cubicBezTo>
                <a:close/>
              </a:path>
            </a:pathLst>
          </a:custGeom>
          <a:gradFill>
            <a:gsLst>
              <a:gs pos="0">
                <a:schemeClr val="accent6"/>
              </a:gs>
              <a:gs pos="67000">
                <a:schemeClr val="lt2"/>
              </a:gs>
              <a:gs pos="100000">
                <a:schemeClr val="dk2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53"/>
          <p:cNvSpPr txBox="1">
            <a:spLocks noGrp="1"/>
          </p:cNvSpPr>
          <p:nvPr>
            <p:ph type="subTitle" idx="1"/>
          </p:nvPr>
        </p:nvSpPr>
        <p:spPr>
          <a:xfrm rot="188">
            <a:off x="1828800" y="2571899"/>
            <a:ext cx="5486400" cy="17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84" name="Google Shape;284;p53"/>
          <p:cNvSpPr txBox="1">
            <a:spLocks noGrp="1"/>
          </p:cNvSpPr>
          <p:nvPr>
            <p:ph type="title"/>
          </p:nvPr>
        </p:nvSpPr>
        <p:spPr>
          <a:xfrm>
            <a:off x="1828800" y="658200"/>
            <a:ext cx="5486400" cy="7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E38BF2-E2B3-47D1-A182-FC53C005E21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002276" y="213582"/>
            <a:ext cx="846659" cy="8276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69A5DF-5F2F-4A4D-A7F9-D6DCE859812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55757" y="347306"/>
            <a:ext cx="1101787" cy="58711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bg>
      <p:bgPr>
        <a:solidFill>
          <a:schemeClr val="dk2"/>
        </a:solidFill>
        <a:effectLst/>
      </p:bgPr>
    </p:bg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8"/>
          <p:cNvSpPr txBox="1">
            <a:spLocks noGrp="1"/>
          </p:cNvSpPr>
          <p:nvPr>
            <p:ph type="title" hasCustomPrompt="1"/>
          </p:nvPr>
        </p:nvSpPr>
        <p:spPr>
          <a:xfrm rot="-188">
            <a:off x="1828800" y="839746"/>
            <a:ext cx="5486400" cy="9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31" name="Google Shape;331;p58"/>
          <p:cNvSpPr txBox="1">
            <a:spLocks noGrp="1"/>
          </p:cNvSpPr>
          <p:nvPr>
            <p:ph type="subTitle" idx="1"/>
          </p:nvPr>
        </p:nvSpPr>
        <p:spPr>
          <a:xfrm>
            <a:off x="1828800" y="2060338"/>
            <a:ext cx="54864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2" name="Google Shape;332;p58"/>
          <p:cNvSpPr txBox="1">
            <a:spLocks noGrp="1"/>
          </p:cNvSpPr>
          <p:nvPr>
            <p:ph type="title" idx="2" hasCustomPrompt="1"/>
          </p:nvPr>
        </p:nvSpPr>
        <p:spPr>
          <a:xfrm>
            <a:off x="1828800" y="2920500"/>
            <a:ext cx="5486400" cy="9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33" name="Google Shape;333;p58"/>
          <p:cNvSpPr txBox="1">
            <a:spLocks noGrp="1"/>
          </p:cNvSpPr>
          <p:nvPr>
            <p:ph type="subTitle" idx="3"/>
          </p:nvPr>
        </p:nvSpPr>
        <p:spPr>
          <a:xfrm>
            <a:off x="1828800" y="4130988"/>
            <a:ext cx="54864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4" name="Google Shape;334;p58"/>
          <p:cNvSpPr/>
          <p:nvPr/>
        </p:nvSpPr>
        <p:spPr>
          <a:xfrm rot="4950891">
            <a:off x="7157246" y="1005631"/>
            <a:ext cx="3195599" cy="3260800"/>
          </a:xfrm>
          <a:custGeom>
            <a:avLst/>
            <a:gdLst/>
            <a:ahLst/>
            <a:cxnLst/>
            <a:rect l="l" t="t" r="r" b="b"/>
            <a:pathLst>
              <a:path w="45298" h="39371" extrusionOk="0">
                <a:moveTo>
                  <a:pt x="7516" y="9112"/>
                </a:moveTo>
                <a:cubicBezTo>
                  <a:pt x="7516" y="9112"/>
                  <a:pt x="11481" y="1"/>
                  <a:pt x="23345" y="1790"/>
                </a:cubicBezTo>
                <a:cubicBezTo>
                  <a:pt x="35210" y="3579"/>
                  <a:pt x="27099" y="16436"/>
                  <a:pt x="36198" y="15646"/>
                </a:cubicBezTo>
                <a:cubicBezTo>
                  <a:pt x="45298" y="14854"/>
                  <a:pt x="44902" y="19206"/>
                  <a:pt x="44308" y="21184"/>
                </a:cubicBezTo>
                <a:cubicBezTo>
                  <a:pt x="43715" y="23163"/>
                  <a:pt x="1" y="39370"/>
                  <a:pt x="7516" y="9112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73000">
                <a:schemeClr val="l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58"/>
          <p:cNvSpPr/>
          <p:nvPr/>
        </p:nvSpPr>
        <p:spPr>
          <a:xfrm rot="-4865726">
            <a:off x="-1446713" y="1270789"/>
            <a:ext cx="2720143" cy="2355705"/>
          </a:xfrm>
          <a:custGeom>
            <a:avLst/>
            <a:gdLst/>
            <a:ahLst/>
            <a:cxnLst/>
            <a:rect l="l" t="t" r="r" b="b"/>
            <a:pathLst>
              <a:path w="22216" h="29414" extrusionOk="0">
                <a:moveTo>
                  <a:pt x="12843" y="1"/>
                </a:moveTo>
                <a:cubicBezTo>
                  <a:pt x="12808" y="1"/>
                  <a:pt x="12774" y="1"/>
                  <a:pt x="12739" y="2"/>
                </a:cubicBezTo>
                <a:cubicBezTo>
                  <a:pt x="10638" y="19"/>
                  <a:pt x="8555" y="1199"/>
                  <a:pt x="6914" y="2638"/>
                </a:cubicBezTo>
                <a:cubicBezTo>
                  <a:pt x="5254" y="4076"/>
                  <a:pt x="4057" y="5772"/>
                  <a:pt x="2730" y="7578"/>
                </a:cubicBezTo>
                <a:cubicBezTo>
                  <a:pt x="1420" y="9385"/>
                  <a:pt x="0" y="11283"/>
                  <a:pt x="333" y="12980"/>
                </a:cubicBezTo>
                <a:cubicBezTo>
                  <a:pt x="683" y="14694"/>
                  <a:pt x="2785" y="16206"/>
                  <a:pt x="3725" y="18658"/>
                </a:cubicBezTo>
                <a:cubicBezTo>
                  <a:pt x="4664" y="21110"/>
                  <a:pt x="4443" y="24502"/>
                  <a:pt x="5753" y="26659"/>
                </a:cubicBezTo>
                <a:cubicBezTo>
                  <a:pt x="6854" y="28474"/>
                  <a:pt x="9026" y="29414"/>
                  <a:pt x="11235" y="29414"/>
                </a:cubicBezTo>
                <a:cubicBezTo>
                  <a:pt x="11652" y="29414"/>
                  <a:pt x="12069" y="29380"/>
                  <a:pt x="12481" y="29313"/>
                </a:cubicBezTo>
                <a:cubicBezTo>
                  <a:pt x="15062" y="28889"/>
                  <a:pt x="17404" y="27101"/>
                  <a:pt x="18436" y="24797"/>
                </a:cubicBezTo>
                <a:cubicBezTo>
                  <a:pt x="19469" y="22473"/>
                  <a:pt x="19192" y="19616"/>
                  <a:pt x="19395" y="17607"/>
                </a:cubicBezTo>
                <a:cubicBezTo>
                  <a:pt x="19597" y="15579"/>
                  <a:pt x="20280" y="14380"/>
                  <a:pt x="20925" y="12814"/>
                </a:cubicBezTo>
                <a:cubicBezTo>
                  <a:pt x="21571" y="11228"/>
                  <a:pt x="22215" y="9292"/>
                  <a:pt x="21902" y="7449"/>
                </a:cubicBezTo>
                <a:cubicBezTo>
                  <a:pt x="21588" y="5606"/>
                  <a:pt x="20335" y="3891"/>
                  <a:pt x="18657" y="2471"/>
                </a:cubicBezTo>
                <a:cubicBezTo>
                  <a:pt x="16989" y="1093"/>
                  <a:pt x="14911" y="1"/>
                  <a:pt x="12843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73000">
                <a:schemeClr val="l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58"/>
          <p:cNvSpPr/>
          <p:nvPr/>
        </p:nvSpPr>
        <p:spPr>
          <a:xfrm rot="8733794">
            <a:off x="-1434713" y="-899769"/>
            <a:ext cx="3584762" cy="2574095"/>
          </a:xfrm>
          <a:custGeom>
            <a:avLst/>
            <a:gdLst/>
            <a:ahLst/>
            <a:cxnLst/>
            <a:rect l="l" t="t" r="r" b="b"/>
            <a:pathLst>
              <a:path w="24926" h="26293" extrusionOk="0">
                <a:moveTo>
                  <a:pt x="13176" y="0"/>
                </a:moveTo>
                <a:cubicBezTo>
                  <a:pt x="13049" y="0"/>
                  <a:pt x="12922" y="7"/>
                  <a:pt x="12795" y="21"/>
                </a:cubicBezTo>
                <a:cubicBezTo>
                  <a:pt x="10822" y="242"/>
                  <a:pt x="8997" y="2233"/>
                  <a:pt x="6656" y="3598"/>
                </a:cubicBezTo>
                <a:cubicBezTo>
                  <a:pt x="4315" y="4944"/>
                  <a:pt x="1439" y="5644"/>
                  <a:pt x="720" y="7285"/>
                </a:cubicBezTo>
                <a:cubicBezTo>
                  <a:pt x="1" y="8944"/>
                  <a:pt x="1420" y="11562"/>
                  <a:pt x="2324" y="13885"/>
                </a:cubicBezTo>
                <a:cubicBezTo>
                  <a:pt x="3209" y="16226"/>
                  <a:pt x="3559" y="18272"/>
                  <a:pt x="4555" y="20244"/>
                </a:cubicBezTo>
                <a:cubicBezTo>
                  <a:pt x="5532" y="22218"/>
                  <a:pt x="7135" y="24116"/>
                  <a:pt x="9292" y="25259"/>
                </a:cubicBezTo>
                <a:cubicBezTo>
                  <a:pt x="10516" y="25897"/>
                  <a:pt x="11917" y="26292"/>
                  <a:pt x="13231" y="26292"/>
                </a:cubicBezTo>
                <a:cubicBezTo>
                  <a:pt x="14233" y="26292"/>
                  <a:pt x="15184" y="26062"/>
                  <a:pt x="15966" y="25536"/>
                </a:cubicBezTo>
                <a:cubicBezTo>
                  <a:pt x="17773" y="24337"/>
                  <a:pt x="18694" y="21572"/>
                  <a:pt x="20482" y="19526"/>
                </a:cubicBezTo>
                <a:cubicBezTo>
                  <a:pt x="22271" y="17499"/>
                  <a:pt x="24925" y="16208"/>
                  <a:pt x="24889" y="14678"/>
                </a:cubicBezTo>
                <a:cubicBezTo>
                  <a:pt x="24851" y="13166"/>
                  <a:pt x="22105" y="11433"/>
                  <a:pt x="20667" y="9442"/>
                </a:cubicBezTo>
                <a:cubicBezTo>
                  <a:pt x="19229" y="7432"/>
                  <a:pt x="19100" y="5165"/>
                  <a:pt x="17994" y="3248"/>
                </a:cubicBezTo>
                <a:cubicBezTo>
                  <a:pt x="16942" y="1470"/>
                  <a:pt x="15033" y="0"/>
                  <a:pt x="13176" y="0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71000">
                <a:schemeClr val="lt2"/>
              </a:gs>
              <a:gs pos="100000">
                <a:schemeClr val="dk2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58"/>
          <p:cNvSpPr/>
          <p:nvPr/>
        </p:nvSpPr>
        <p:spPr>
          <a:xfrm>
            <a:off x="7394625" y="2920500"/>
            <a:ext cx="3185102" cy="2239640"/>
          </a:xfrm>
          <a:custGeom>
            <a:avLst/>
            <a:gdLst/>
            <a:ahLst/>
            <a:cxnLst/>
            <a:rect l="l" t="t" r="r" b="b"/>
            <a:pathLst>
              <a:path w="63502" h="45586" extrusionOk="0">
                <a:moveTo>
                  <a:pt x="50853" y="0"/>
                </a:moveTo>
                <a:cubicBezTo>
                  <a:pt x="42114" y="0"/>
                  <a:pt x="35310" y="5109"/>
                  <a:pt x="31860" y="10116"/>
                </a:cubicBezTo>
                <a:cubicBezTo>
                  <a:pt x="27055" y="17094"/>
                  <a:pt x="17289" y="15987"/>
                  <a:pt x="11090" y="21695"/>
                </a:cubicBezTo>
                <a:cubicBezTo>
                  <a:pt x="0" y="31909"/>
                  <a:pt x="6141" y="45586"/>
                  <a:pt x="6141" y="45586"/>
                </a:cubicBezTo>
                <a:lnTo>
                  <a:pt x="63502" y="45586"/>
                </a:lnTo>
                <a:lnTo>
                  <a:pt x="63502" y="3471"/>
                </a:lnTo>
                <a:cubicBezTo>
                  <a:pt x="58987" y="1005"/>
                  <a:pt x="54730" y="0"/>
                  <a:pt x="50853" y="0"/>
                </a:cubicBezTo>
                <a:close/>
              </a:path>
            </a:pathLst>
          </a:custGeom>
          <a:gradFill>
            <a:gsLst>
              <a:gs pos="0">
                <a:schemeClr val="accent6"/>
              </a:gs>
              <a:gs pos="71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5389458-838C-481A-9D96-CBEEBBCC81A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002276" y="213582"/>
            <a:ext cx="846659" cy="82763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6627C44-87FD-4507-8EDE-5B785B1611E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55757" y="347306"/>
            <a:ext cx="1101787" cy="58711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gradFill>
          <a:gsLst>
            <a:gs pos="0">
              <a:schemeClr val="accent1"/>
            </a:gs>
            <a:gs pos="50000">
              <a:schemeClr val="accent6"/>
            </a:gs>
            <a:gs pos="100000">
              <a:schemeClr val="accent5"/>
            </a:gs>
          </a:gsLst>
          <a:lin ang="2698631" scaled="0"/>
        </a:gradFill>
        <a:effectLst/>
      </p:bgPr>
    </p:bg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64"/>
          <p:cNvSpPr/>
          <p:nvPr/>
        </p:nvSpPr>
        <p:spPr>
          <a:xfrm>
            <a:off x="228000" y="228600"/>
            <a:ext cx="8688000" cy="46863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8B0542-1954-4BDE-9D6C-D9EB36C6147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002276" y="362827"/>
            <a:ext cx="693983" cy="6783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3081D7C-422C-4E72-B568-0C1D47B310D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998189" y="491017"/>
            <a:ext cx="903104" cy="4812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subTitle" idx="1"/>
          </p:nvPr>
        </p:nvSpPr>
        <p:spPr>
          <a:xfrm>
            <a:off x="1855875" y="2671675"/>
            <a:ext cx="1705500" cy="3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2"/>
          </p:nvPr>
        </p:nvSpPr>
        <p:spPr>
          <a:xfrm>
            <a:off x="5581425" y="2673625"/>
            <a:ext cx="17100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3"/>
          </p:nvPr>
        </p:nvSpPr>
        <p:spPr>
          <a:xfrm>
            <a:off x="1364463" y="3143775"/>
            <a:ext cx="2688300" cy="99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4"/>
          </p:nvPr>
        </p:nvSpPr>
        <p:spPr>
          <a:xfrm>
            <a:off x="5091975" y="3223775"/>
            <a:ext cx="2688900" cy="99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_1">
    <p:bg>
      <p:bgPr>
        <a:gradFill>
          <a:gsLst>
            <a:gs pos="0">
              <a:schemeClr val="accent1"/>
            </a:gs>
            <a:gs pos="50000">
              <a:schemeClr val="accent3"/>
            </a:gs>
            <a:gs pos="100000">
              <a:schemeClr val="accent2"/>
            </a:gs>
          </a:gsLst>
          <a:lin ang="2698631" scaled="0"/>
        </a:gradFill>
        <a:effectLst/>
      </p:bgPr>
    </p:bg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65"/>
          <p:cNvSpPr/>
          <p:nvPr/>
        </p:nvSpPr>
        <p:spPr>
          <a:xfrm>
            <a:off x="228000" y="228600"/>
            <a:ext cx="8688000" cy="46863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66B3FB-585A-4491-B830-C25F915117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002276" y="362827"/>
            <a:ext cx="693983" cy="67838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26DBE95-08D9-4C90-B577-6885AEAD7BD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998189" y="491017"/>
            <a:ext cx="903104" cy="4812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LANK_1_1_1_1_1_1_1_2">
    <p:bg>
      <p:bgPr>
        <a:solidFill>
          <a:schemeClr val="dk2"/>
        </a:solidFill>
        <a:effectLst/>
      </p:bgPr>
    </p:bg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66"/>
          <p:cNvSpPr/>
          <p:nvPr/>
        </p:nvSpPr>
        <p:spPr>
          <a:xfrm rot="5400120">
            <a:off x="6131337" y="-2638137"/>
            <a:ext cx="3561182" cy="6272895"/>
          </a:xfrm>
          <a:custGeom>
            <a:avLst/>
            <a:gdLst/>
            <a:ahLst/>
            <a:cxnLst/>
            <a:rect l="l" t="t" r="r" b="b"/>
            <a:pathLst>
              <a:path w="49609" h="50966" extrusionOk="0">
                <a:moveTo>
                  <a:pt x="6871" y="45273"/>
                </a:moveTo>
                <a:cubicBezTo>
                  <a:pt x="6871" y="45273"/>
                  <a:pt x="1" y="36777"/>
                  <a:pt x="11156" y="31660"/>
                </a:cubicBezTo>
                <a:cubicBezTo>
                  <a:pt x="22312" y="26543"/>
                  <a:pt x="4727" y="12038"/>
                  <a:pt x="12942" y="6020"/>
                </a:cubicBezTo>
                <a:cubicBezTo>
                  <a:pt x="21156" y="1"/>
                  <a:pt x="45681" y="2119"/>
                  <a:pt x="45561" y="15428"/>
                </a:cubicBezTo>
                <a:cubicBezTo>
                  <a:pt x="45561" y="15428"/>
                  <a:pt x="49609" y="29550"/>
                  <a:pt x="37109" y="30499"/>
                </a:cubicBezTo>
                <a:cubicBezTo>
                  <a:pt x="24609" y="31447"/>
                  <a:pt x="33159" y="44730"/>
                  <a:pt x="25253" y="46153"/>
                </a:cubicBezTo>
                <a:cubicBezTo>
                  <a:pt x="17347" y="47578"/>
                  <a:pt x="13299" y="50966"/>
                  <a:pt x="6871" y="45273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52000">
                <a:schemeClr val="lt2"/>
              </a:gs>
              <a:gs pos="74000">
                <a:schemeClr val="dk2"/>
              </a:gs>
              <a:gs pos="100000">
                <a:schemeClr val="dk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66"/>
          <p:cNvSpPr/>
          <p:nvPr/>
        </p:nvSpPr>
        <p:spPr>
          <a:xfrm rot="5400000">
            <a:off x="-16115" y="3526874"/>
            <a:ext cx="1174628" cy="2153255"/>
          </a:xfrm>
          <a:custGeom>
            <a:avLst/>
            <a:gdLst/>
            <a:ahLst/>
            <a:cxnLst/>
            <a:rect l="l" t="t" r="r" b="b"/>
            <a:pathLst>
              <a:path w="63502" h="45586" extrusionOk="0">
                <a:moveTo>
                  <a:pt x="50853" y="0"/>
                </a:moveTo>
                <a:cubicBezTo>
                  <a:pt x="42114" y="0"/>
                  <a:pt x="35310" y="5109"/>
                  <a:pt x="31860" y="10116"/>
                </a:cubicBezTo>
                <a:cubicBezTo>
                  <a:pt x="27055" y="17094"/>
                  <a:pt x="17289" y="15987"/>
                  <a:pt x="11090" y="21695"/>
                </a:cubicBezTo>
                <a:cubicBezTo>
                  <a:pt x="0" y="31909"/>
                  <a:pt x="6141" y="45586"/>
                  <a:pt x="6141" y="45586"/>
                </a:cubicBezTo>
                <a:lnTo>
                  <a:pt x="63502" y="45586"/>
                </a:lnTo>
                <a:lnTo>
                  <a:pt x="63502" y="3471"/>
                </a:lnTo>
                <a:cubicBezTo>
                  <a:pt x="58987" y="1005"/>
                  <a:pt x="54730" y="0"/>
                  <a:pt x="50853" y="0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71000">
                <a:schemeClr val="lt2"/>
              </a:gs>
              <a:gs pos="100000">
                <a:schemeClr val="dk2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66"/>
          <p:cNvSpPr/>
          <p:nvPr/>
        </p:nvSpPr>
        <p:spPr>
          <a:xfrm rot="7610874">
            <a:off x="-1319402" y="1295363"/>
            <a:ext cx="2615591" cy="3500261"/>
          </a:xfrm>
          <a:custGeom>
            <a:avLst/>
            <a:gdLst/>
            <a:ahLst/>
            <a:cxnLst/>
            <a:rect l="l" t="t" r="r" b="b"/>
            <a:pathLst>
              <a:path w="26086" h="19092" extrusionOk="0">
                <a:moveTo>
                  <a:pt x="17280" y="0"/>
                </a:moveTo>
                <a:cubicBezTo>
                  <a:pt x="16602" y="0"/>
                  <a:pt x="15923" y="109"/>
                  <a:pt x="15301" y="323"/>
                </a:cubicBezTo>
                <a:cubicBezTo>
                  <a:pt x="13457" y="949"/>
                  <a:pt x="12075" y="2480"/>
                  <a:pt x="9900" y="3494"/>
                </a:cubicBezTo>
                <a:cubicBezTo>
                  <a:pt x="7706" y="4507"/>
                  <a:pt x="4719" y="4987"/>
                  <a:pt x="2802" y="6793"/>
                </a:cubicBezTo>
                <a:cubicBezTo>
                  <a:pt x="866" y="8581"/>
                  <a:pt x="0" y="11716"/>
                  <a:pt x="940" y="14113"/>
                </a:cubicBezTo>
                <a:cubicBezTo>
                  <a:pt x="1899" y="16508"/>
                  <a:pt x="4683" y="18187"/>
                  <a:pt x="7300" y="18795"/>
                </a:cubicBezTo>
                <a:cubicBezTo>
                  <a:pt x="8242" y="19014"/>
                  <a:pt x="9164" y="19092"/>
                  <a:pt x="10067" y="19092"/>
                </a:cubicBezTo>
                <a:cubicBezTo>
                  <a:pt x="11674" y="19092"/>
                  <a:pt x="13218" y="18844"/>
                  <a:pt x="14693" y="18703"/>
                </a:cubicBezTo>
                <a:cubicBezTo>
                  <a:pt x="16979" y="18499"/>
                  <a:pt x="19136" y="18537"/>
                  <a:pt x="21256" y="17781"/>
                </a:cubicBezTo>
                <a:cubicBezTo>
                  <a:pt x="23375" y="17007"/>
                  <a:pt x="25477" y="15440"/>
                  <a:pt x="25772" y="13504"/>
                </a:cubicBezTo>
                <a:cubicBezTo>
                  <a:pt x="26086" y="11587"/>
                  <a:pt x="24611" y="9301"/>
                  <a:pt x="23634" y="7033"/>
                </a:cubicBezTo>
                <a:cubicBezTo>
                  <a:pt x="22657" y="4766"/>
                  <a:pt x="22196" y="2516"/>
                  <a:pt x="20813" y="1244"/>
                </a:cubicBezTo>
                <a:cubicBezTo>
                  <a:pt x="19902" y="407"/>
                  <a:pt x="18591" y="0"/>
                  <a:pt x="17280" y="0"/>
                </a:cubicBezTo>
                <a:close/>
              </a:path>
            </a:pathLst>
          </a:custGeom>
          <a:gradFill>
            <a:gsLst>
              <a:gs pos="0">
                <a:schemeClr val="accent6"/>
              </a:gs>
              <a:gs pos="55000">
                <a:schemeClr val="lt2"/>
              </a:gs>
              <a:gs pos="72000">
                <a:schemeClr val="dk2"/>
              </a:gs>
              <a:gs pos="100000">
                <a:schemeClr val="dk2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66"/>
          <p:cNvSpPr/>
          <p:nvPr/>
        </p:nvSpPr>
        <p:spPr>
          <a:xfrm rot="3329862" flipH="1">
            <a:off x="8002178" y="832048"/>
            <a:ext cx="2669522" cy="2642807"/>
          </a:xfrm>
          <a:custGeom>
            <a:avLst/>
            <a:gdLst/>
            <a:ahLst/>
            <a:cxnLst/>
            <a:rect l="l" t="t" r="r" b="b"/>
            <a:pathLst>
              <a:path w="20831" h="28923" extrusionOk="0">
                <a:moveTo>
                  <a:pt x="9391" y="1"/>
                </a:moveTo>
                <a:cubicBezTo>
                  <a:pt x="7322" y="1"/>
                  <a:pt x="5151" y="2320"/>
                  <a:pt x="3409" y="4417"/>
                </a:cubicBezTo>
                <a:cubicBezTo>
                  <a:pt x="1585" y="6592"/>
                  <a:pt x="220" y="8528"/>
                  <a:pt x="110" y="10482"/>
                </a:cubicBezTo>
                <a:cubicBezTo>
                  <a:pt x="0" y="12454"/>
                  <a:pt x="1142" y="14445"/>
                  <a:pt x="2065" y="16252"/>
                </a:cubicBezTo>
                <a:cubicBezTo>
                  <a:pt x="2986" y="18077"/>
                  <a:pt x="3687" y="19736"/>
                  <a:pt x="4922" y="22133"/>
                </a:cubicBezTo>
                <a:cubicBezTo>
                  <a:pt x="6175" y="24529"/>
                  <a:pt x="7963" y="27663"/>
                  <a:pt x="10434" y="28603"/>
                </a:cubicBezTo>
                <a:cubicBezTo>
                  <a:pt x="11010" y="28821"/>
                  <a:pt x="11622" y="28922"/>
                  <a:pt x="12247" y="28922"/>
                </a:cubicBezTo>
                <a:cubicBezTo>
                  <a:pt x="14319" y="28922"/>
                  <a:pt x="16532" y="27809"/>
                  <a:pt x="18047" y="26151"/>
                </a:cubicBezTo>
                <a:cubicBezTo>
                  <a:pt x="20038" y="23995"/>
                  <a:pt x="20831" y="20935"/>
                  <a:pt x="19983" y="18502"/>
                </a:cubicBezTo>
                <a:cubicBezTo>
                  <a:pt x="19153" y="16086"/>
                  <a:pt x="16702" y="14316"/>
                  <a:pt x="15724" y="12307"/>
                </a:cubicBezTo>
                <a:cubicBezTo>
                  <a:pt x="14748" y="10280"/>
                  <a:pt x="15246" y="8011"/>
                  <a:pt x="14489" y="5504"/>
                </a:cubicBezTo>
                <a:cubicBezTo>
                  <a:pt x="13752" y="2979"/>
                  <a:pt x="11743" y="196"/>
                  <a:pt x="9623" y="11"/>
                </a:cubicBezTo>
                <a:cubicBezTo>
                  <a:pt x="9546" y="4"/>
                  <a:pt x="9468" y="1"/>
                  <a:pt x="9391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73000">
                <a:schemeClr val="l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ubTitle" idx="1"/>
          </p:nvPr>
        </p:nvSpPr>
        <p:spPr>
          <a:xfrm rot="-355">
            <a:off x="1324085" y="2499407"/>
            <a:ext cx="2907600" cy="10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1789200" y="919200"/>
            <a:ext cx="5565600" cy="136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1131850" y="1294750"/>
            <a:ext cx="4162800" cy="11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ubTitle" idx="1"/>
          </p:nvPr>
        </p:nvSpPr>
        <p:spPr>
          <a:xfrm>
            <a:off x="1442600" y="2589925"/>
            <a:ext cx="3541200" cy="12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>
            <a:spLocks noGrp="1"/>
          </p:cNvSpPr>
          <p:nvPr>
            <p:ph type="title"/>
          </p:nvPr>
        </p:nvSpPr>
        <p:spPr>
          <a:xfrm>
            <a:off x="2547150" y="1653250"/>
            <a:ext cx="4049700" cy="8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19" Type="http://schemas.openxmlformats.org/officeDocument/2006/relationships/slideLayout" Target="../slideLayouts/slideLayout41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■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■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Open Sans"/>
              <a:buChar char="■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">
          <p15:clr>
            <a:srgbClr val="EA4335"/>
          </p15:clr>
        </p15:guide>
        <p15:guide id="2" pos="454">
          <p15:clr>
            <a:srgbClr val="EA4335"/>
          </p15:clr>
        </p15:guide>
        <p15:guide id="3" orient="horz" pos="2900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1620">
          <p15:clr>
            <a:srgbClr val="EA4335"/>
          </p15:clr>
        </p15:guide>
        <p15:guide id="6" pos="2880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25" name="Google Shape;125;p24"/>
          <p:cNvSpPr txBox="1">
            <a:spLocks noGrp="1"/>
          </p:cNvSpPr>
          <p:nvPr>
            <p:ph type="body" idx="1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■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■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Open Sans"/>
              <a:buChar char="■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3" r:id="rId3"/>
    <p:sldLayoutId id="2147483677" r:id="rId4"/>
    <p:sldLayoutId id="2147483679" r:id="rId5"/>
    <p:sldLayoutId id="2147483680" r:id="rId6"/>
    <p:sldLayoutId id="2147483681" r:id="rId7"/>
    <p:sldLayoutId id="2147483685" r:id="rId8"/>
    <p:sldLayoutId id="2147483686" r:id="rId9"/>
    <p:sldLayoutId id="2147483687" r:id="rId10"/>
    <p:sldLayoutId id="2147483690" r:id="rId11"/>
    <p:sldLayoutId id="2147483693" r:id="rId12"/>
    <p:sldLayoutId id="2147483695" r:id="rId13"/>
    <p:sldLayoutId id="2147483698" r:id="rId14"/>
    <p:sldLayoutId id="2147483703" r:id="rId15"/>
    <p:sldLayoutId id="2147483708" r:id="rId16"/>
    <p:sldLayoutId id="2147483709" r:id="rId17"/>
    <p:sldLayoutId id="2147483710" r:id="rId18"/>
    <p:sldLayoutId id="2147483711" r:id="rId1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">
          <p15:clr>
            <a:srgbClr val="EA4335"/>
          </p15:clr>
        </p15:guide>
        <p15:guide id="2" pos="454">
          <p15:clr>
            <a:srgbClr val="EA4335"/>
          </p15:clr>
        </p15:guide>
        <p15:guide id="3" orient="horz" pos="2900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1620">
          <p15:clr>
            <a:srgbClr val="EA4335"/>
          </p15:clr>
        </p15:guide>
        <p15:guide id="6" pos="288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70"/>
          <p:cNvSpPr txBox="1">
            <a:spLocks noGrp="1"/>
          </p:cNvSpPr>
          <p:nvPr>
            <p:ph type="ctrTitle"/>
          </p:nvPr>
        </p:nvSpPr>
        <p:spPr>
          <a:xfrm>
            <a:off x="777224" y="1260285"/>
            <a:ext cx="6185198" cy="13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-US" sz="3600" dirty="0"/>
              <a:t>Android Chat Application Development using AWS</a:t>
            </a:r>
            <a:endParaRPr sz="3600" dirty="0"/>
          </a:p>
        </p:txBody>
      </p:sp>
      <p:sp>
        <p:nvSpPr>
          <p:cNvPr id="384" name="Google Shape;384;p70"/>
          <p:cNvSpPr/>
          <p:nvPr/>
        </p:nvSpPr>
        <p:spPr>
          <a:xfrm>
            <a:off x="777225" y="3469936"/>
            <a:ext cx="4150375" cy="1015685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50000">
                <a:schemeClr val="accent6"/>
              </a:gs>
              <a:gs pos="100000">
                <a:schemeClr val="accent5"/>
              </a:gs>
            </a:gsLst>
            <a:lin ang="2698631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70"/>
          <p:cNvSpPr txBox="1">
            <a:spLocks noGrp="1"/>
          </p:cNvSpPr>
          <p:nvPr>
            <p:ph type="subTitle" idx="1"/>
          </p:nvPr>
        </p:nvSpPr>
        <p:spPr>
          <a:xfrm rot="-546">
            <a:off x="777305" y="3470258"/>
            <a:ext cx="4043712" cy="10150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Kelompok 3 | TI-22-PB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 Siti Rohmah (222310054)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 Sophie Makianoor (222310062)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 Naila Martiza (222310071)</a:t>
            </a:r>
            <a:endParaRPr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86" name="Google Shape;386;p70"/>
          <p:cNvSpPr/>
          <p:nvPr/>
        </p:nvSpPr>
        <p:spPr>
          <a:xfrm>
            <a:off x="883273" y="2608810"/>
            <a:ext cx="3391127" cy="4103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i="0" dirty="0">
                <a:ln>
                  <a:noFill/>
                </a:ln>
                <a:gradFill>
                  <a:gsLst>
                    <a:gs pos="0">
                      <a:schemeClr val="accent6"/>
                    </a:gs>
                    <a:gs pos="23000">
                      <a:schemeClr val="accent5"/>
                    </a:gs>
                    <a:gs pos="50000">
                      <a:schemeClr val="accent4"/>
                    </a:gs>
                    <a:gs pos="76000">
                      <a:schemeClr val="accent2"/>
                    </a:gs>
                    <a:gs pos="100000">
                      <a:schemeClr val="accent1"/>
                    </a:gs>
                  </a:gsLst>
                  <a:lin ang="2698631" scaled="0"/>
                </a:gradFill>
                <a:latin typeface="Poppins"/>
              </a:rPr>
              <a:t>Journal Review</a:t>
            </a:r>
            <a:endParaRPr b="1" i="0" dirty="0">
              <a:ln>
                <a:noFill/>
              </a:ln>
              <a:gradFill>
                <a:gsLst>
                  <a:gs pos="0">
                    <a:schemeClr val="accent6"/>
                  </a:gs>
                  <a:gs pos="23000">
                    <a:schemeClr val="accent5"/>
                  </a:gs>
                  <a:gs pos="50000">
                    <a:schemeClr val="accent4"/>
                  </a:gs>
                  <a:gs pos="76000">
                    <a:schemeClr val="accent2"/>
                  </a:gs>
                  <a:gs pos="100000">
                    <a:schemeClr val="accent1"/>
                  </a:gs>
                </a:gsLst>
                <a:lin ang="2698631" scaled="0"/>
              </a:gradFill>
              <a:latin typeface="Poppi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80"/>
          <p:cNvSpPr/>
          <p:nvPr/>
        </p:nvSpPr>
        <p:spPr>
          <a:xfrm>
            <a:off x="2241900" y="3354961"/>
            <a:ext cx="4660200" cy="66156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50000">
                <a:schemeClr val="accent6"/>
              </a:gs>
              <a:gs pos="100000">
                <a:schemeClr val="accent5"/>
              </a:gs>
            </a:gsLst>
            <a:lin ang="2698631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80"/>
          <p:cNvSpPr txBox="1">
            <a:spLocks noGrp="1"/>
          </p:cNvSpPr>
          <p:nvPr>
            <p:ph type="title"/>
          </p:nvPr>
        </p:nvSpPr>
        <p:spPr>
          <a:xfrm rot="350">
            <a:off x="3614810" y="1169554"/>
            <a:ext cx="1914226" cy="162426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0" dirty="0"/>
              <a:t>04</a:t>
            </a:r>
            <a:endParaRPr sz="7500" b="0" dirty="0">
              <a:solidFill>
                <a:srgbClr val="10112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04" name="Google Shape;504;p80"/>
          <p:cNvSpPr txBox="1">
            <a:spLocks noGrp="1"/>
          </p:cNvSpPr>
          <p:nvPr>
            <p:ph type="subTitle" idx="1"/>
          </p:nvPr>
        </p:nvSpPr>
        <p:spPr>
          <a:xfrm>
            <a:off x="2241901" y="2571750"/>
            <a:ext cx="4660199" cy="6680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err="1">
                <a:latin typeface="Poppins" panose="00000800000000000000" pitchFamily="2" charset="0"/>
                <a:cs typeface="Poppins" panose="00000800000000000000" pitchFamily="2" charset="0"/>
              </a:rPr>
              <a:t>Metode</a:t>
            </a:r>
            <a:r>
              <a:rPr lang="en-US" sz="3600" dirty="0">
                <a:latin typeface="Poppins" panose="00000800000000000000" pitchFamily="2" charset="0"/>
                <a:cs typeface="Poppins" panose="00000800000000000000" pitchFamily="2" charset="0"/>
              </a:rPr>
              <a:t> </a:t>
            </a:r>
            <a:r>
              <a:rPr lang="en-US" sz="3600" dirty="0" err="1">
                <a:latin typeface="Poppins" panose="00000800000000000000" pitchFamily="2" charset="0"/>
                <a:cs typeface="Poppins" panose="00000800000000000000" pitchFamily="2" charset="0"/>
              </a:rPr>
              <a:t>Penelitian</a:t>
            </a:r>
            <a:endParaRPr sz="3600" dirty="0">
              <a:latin typeface="Poppins" panose="00000800000000000000" pitchFamily="2" charset="0"/>
              <a:cs typeface="Poppins" panose="00000800000000000000" pitchFamily="2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84"/>
          <p:cNvSpPr txBox="1">
            <a:spLocks noGrp="1"/>
          </p:cNvSpPr>
          <p:nvPr>
            <p:ph type="subTitle" idx="1"/>
          </p:nvPr>
        </p:nvSpPr>
        <p:spPr>
          <a:xfrm>
            <a:off x="1155403" y="1347551"/>
            <a:ext cx="6467224" cy="244839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61925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Jurnal</a:t>
            </a:r>
            <a:r>
              <a:rPr lang="id-ID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tersebut tidak secara eksplisit menyebutkan metode penelitian spesifik yang digunakan dalam penelitian ini.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Jurnal</a:t>
            </a:r>
            <a:r>
              <a:rPr lang="id-ID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ini terutama berfokus pada implementasi dan desain aplikasi obrolan Android menggunakan AWS (</a:t>
            </a:r>
            <a:r>
              <a:rPr lang="id-ID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Amazon</a:t>
            </a:r>
            <a:r>
              <a:rPr lang="id-ID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Web Services).</a:t>
            </a:r>
            <a:endParaRPr lang="id-ID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554" name="Google Shape;554;p84"/>
          <p:cNvSpPr/>
          <p:nvPr/>
        </p:nvSpPr>
        <p:spPr>
          <a:xfrm>
            <a:off x="1155403" y="4045097"/>
            <a:ext cx="4742100" cy="82519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50000">
                <a:schemeClr val="accent6"/>
              </a:gs>
              <a:gs pos="100000">
                <a:schemeClr val="accent5"/>
              </a:gs>
            </a:gsLst>
            <a:lin ang="2698631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84"/>
          <p:cNvSpPr txBox="1">
            <a:spLocks noGrp="1"/>
          </p:cNvSpPr>
          <p:nvPr>
            <p:ph type="title"/>
          </p:nvPr>
        </p:nvSpPr>
        <p:spPr>
          <a:xfrm rot="-588">
            <a:off x="1155450" y="408834"/>
            <a:ext cx="3744354" cy="5423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Metode Penelitian</a:t>
            </a:r>
            <a:endParaRPr sz="3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76"/>
          <p:cNvSpPr/>
          <p:nvPr/>
        </p:nvSpPr>
        <p:spPr>
          <a:xfrm flipH="1">
            <a:off x="4139966" y="3340290"/>
            <a:ext cx="4146300" cy="5061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50000">
                <a:schemeClr val="accent6"/>
              </a:gs>
              <a:gs pos="100000">
                <a:schemeClr val="accent5"/>
              </a:gs>
            </a:gsLst>
            <a:lin ang="2698631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76"/>
          <p:cNvSpPr txBox="1">
            <a:spLocks noGrp="1"/>
          </p:cNvSpPr>
          <p:nvPr>
            <p:ph type="title" idx="2"/>
          </p:nvPr>
        </p:nvSpPr>
        <p:spPr>
          <a:xfrm>
            <a:off x="6736166" y="1362090"/>
            <a:ext cx="1550100" cy="122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455" name="Google Shape;455;p76"/>
          <p:cNvSpPr/>
          <p:nvPr/>
        </p:nvSpPr>
        <p:spPr>
          <a:xfrm>
            <a:off x="5539740" y="2585790"/>
            <a:ext cx="2794824" cy="56138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i="0" dirty="0">
                <a:ln>
                  <a:noFill/>
                </a:ln>
                <a:gradFill>
                  <a:gsLst>
                    <a:gs pos="0">
                      <a:schemeClr val="accent6"/>
                    </a:gs>
                    <a:gs pos="23000">
                      <a:schemeClr val="accent5"/>
                    </a:gs>
                    <a:gs pos="50000">
                      <a:schemeClr val="accent4"/>
                    </a:gs>
                    <a:gs pos="76000">
                      <a:schemeClr val="accent2"/>
                    </a:gs>
                    <a:gs pos="100000">
                      <a:schemeClr val="accent1"/>
                    </a:gs>
                  </a:gsLst>
                  <a:lin ang="2698631" scaled="0"/>
                </a:gradFill>
                <a:latin typeface="Poppins"/>
              </a:rPr>
              <a:t>Kesimpulan</a:t>
            </a:r>
            <a:endParaRPr b="1" i="0" dirty="0">
              <a:ln>
                <a:noFill/>
              </a:ln>
              <a:gradFill>
                <a:gsLst>
                  <a:gs pos="0">
                    <a:schemeClr val="accent6"/>
                  </a:gs>
                  <a:gs pos="23000">
                    <a:schemeClr val="accent5"/>
                  </a:gs>
                  <a:gs pos="50000">
                    <a:schemeClr val="accent4"/>
                  </a:gs>
                  <a:gs pos="76000">
                    <a:schemeClr val="accent2"/>
                  </a:gs>
                  <a:gs pos="100000">
                    <a:schemeClr val="accent1"/>
                  </a:gs>
                </a:gsLst>
                <a:lin ang="2698631" scaled="0"/>
              </a:gradFill>
              <a:latin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836988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86"/>
          <p:cNvSpPr txBox="1">
            <a:spLocks noGrp="1"/>
          </p:cNvSpPr>
          <p:nvPr>
            <p:ph type="subTitle" idx="4294967295"/>
          </p:nvPr>
        </p:nvSpPr>
        <p:spPr>
          <a:xfrm>
            <a:off x="527607" y="1362220"/>
            <a:ext cx="8088762" cy="24190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61925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id-ID" sz="1400" kern="1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1. Aplikasi </a:t>
            </a:r>
            <a:r>
              <a:rPr lang="id-ID" sz="1400" kern="1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chatting</a:t>
            </a:r>
            <a:r>
              <a:rPr lang="id-ID" sz="1400" kern="1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merupakan aplikasi yang populer dan sedang tren di dunia saat ini.</a:t>
            </a:r>
            <a:endParaRPr lang="en-ID" sz="1400" kern="1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61925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id-ID" sz="1400" kern="1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2. Merancang aplikasi </a:t>
            </a:r>
            <a:r>
              <a:rPr lang="id-ID" sz="1400" kern="1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chatting</a:t>
            </a:r>
            <a:r>
              <a:rPr lang="id-ID" sz="1400" kern="1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menggunakan AWS memberikan keuntungan dari segi infrastruktur dan keamanan.</a:t>
            </a:r>
            <a:endParaRPr lang="en-US" sz="1400" kern="1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61925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id-ID" sz="1400" kern="1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3. Platform Android Studio digunakan untuk </a:t>
            </a:r>
            <a:r>
              <a:rPr lang="id-ID" sz="1400" kern="1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deplo</a:t>
            </a:r>
            <a:r>
              <a:rPr lang="en-US" sz="1400" kern="1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</a:t>
            </a:r>
            <a:r>
              <a:rPr lang="id-ID" sz="1400" kern="1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ment</a:t>
            </a:r>
            <a:r>
              <a:rPr lang="id-ID" sz="1400" kern="1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yang lebih cepat, pemrograman yang akurat, dan pengembangan aplikasi yang lebih baik.</a:t>
            </a:r>
            <a:endParaRPr lang="en-ID" sz="1400" kern="1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61925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id-ID" sz="1400" kern="1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4. Aplikasi </a:t>
            </a:r>
            <a:r>
              <a:rPr lang="id-ID" sz="1400" kern="1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chatting</a:t>
            </a:r>
            <a:r>
              <a:rPr lang="id-ID" sz="1400" kern="1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dibagi menjadi empat aktivitas: aplikasi starter, aktivitas utama, aktivitas </a:t>
            </a:r>
            <a:r>
              <a:rPr lang="id-ID" sz="1400" kern="1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chatting</a:t>
            </a:r>
            <a:r>
              <a:rPr lang="id-ID" sz="1400" kern="1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dan aktivitas daftar pengguna.</a:t>
            </a:r>
            <a:endParaRPr lang="en-ID" sz="1400" kern="1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61925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id-ID" sz="1400" kern="1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5. Aplikasi starter dijalankan pada awal aplikasi dan menjelaskan keseluruhan proses aplikasi.</a:t>
            </a:r>
            <a:endParaRPr lang="en-ID" sz="1400" kern="1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582" name="Google Shape;582;p86"/>
          <p:cNvSpPr txBox="1">
            <a:spLocks noGrp="1"/>
          </p:cNvSpPr>
          <p:nvPr>
            <p:ph type="title"/>
          </p:nvPr>
        </p:nvSpPr>
        <p:spPr>
          <a:xfrm>
            <a:off x="719988" y="62382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Kesimpulan</a:t>
            </a:r>
            <a:endParaRPr dirty="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92"/>
          <p:cNvSpPr txBox="1">
            <a:spLocks noGrp="1"/>
          </p:cNvSpPr>
          <p:nvPr>
            <p:ph type="subTitle" idx="3"/>
          </p:nvPr>
        </p:nvSpPr>
        <p:spPr>
          <a:xfrm>
            <a:off x="1828800" y="1078340"/>
            <a:ext cx="5486400" cy="29868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61925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id-ID" kern="1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6. Aktivitas utama memungkinkan pengguna untuk masuk atau mendaftar ke aplikasi, dengan data yang tersimpan di server yang terdaftar.</a:t>
            </a:r>
            <a:endParaRPr lang="en-US" kern="1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61925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id-ID" kern="1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7. Aktivitas daftar pengguna menampilkan daftar pengguna yang terdaftar, yang memungkinkan pengguna untuk memulai percakapan melalui pesan.</a:t>
            </a:r>
            <a:endParaRPr lang="en-ID" kern="1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61925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id-ID" kern="1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8. Aktivitas obrolan memungkinkan pengguna mengirim pesan dan </a:t>
            </a:r>
            <a:r>
              <a:rPr lang="id-ID" kern="1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emoji</a:t>
            </a:r>
            <a:r>
              <a:rPr lang="id-ID" kern="1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ke pengguna lain.</a:t>
            </a:r>
            <a:endParaRPr lang="en-ID" kern="1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61925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id-ID" kern="1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9. Implementasi aplikasi </a:t>
            </a:r>
            <a:r>
              <a:rPr lang="id-ID" kern="1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chatting</a:t>
            </a:r>
            <a:r>
              <a:rPr lang="id-ID" kern="1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menggunakan AWS dan Android Studio menyediakan platform yang efisien dan aman untuk komunikasi.</a:t>
            </a:r>
            <a:endParaRPr lang="en-ID" kern="1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61925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en-ID" kern="1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91" name="Google Shape;791;p92"/>
          <p:cNvSpPr/>
          <p:nvPr/>
        </p:nvSpPr>
        <p:spPr>
          <a:xfrm>
            <a:off x="2252700" y="4315321"/>
            <a:ext cx="4638600" cy="24600"/>
          </a:xfrm>
          <a:prstGeom prst="rect">
            <a:avLst/>
          </a:prstGeom>
          <a:gradFill>
            <a:gsLst>
              <a:gs pos="0">
                <a:schemeClr val="accent6"/>
              </a:gs>
              <a:gs pos="23000">
                <a:schemeClr val="accent5"/>
              </a:gs>
              <a:gs pos="50000">
                <a:schemeClr val="accent4"/>
              </a:gs>
              <a:gs pos="76000">
                <a:schemeClr val="accent2"/>
              </a:gs>
              <a:gs pos="100000">
                <a:schemeClr val="accent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p104"/>
          <p:cNvSpPr txBox="1">
            <a:spLocks noGrp="1"/>
          </p:cNvSpPr>
          <p:nvPr>
            <p:ph type="title"/>
          </p:nvPr>
        </p:nvSpPr>
        <p:spPr>
          <a:xfrm>
            <a:off x="3126842" y="2007450"/>
            <a:ext cx="2890315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Thanks!</a:t>
            </a:r>
            <a:endParaRPr sz="4800" dirty="0">
              <a:solidFill>
                <a:schemeClr val="accent1"/>
              </a:solidFill>
            </a:endParaRPr>
          </a:p>
        </p:txBody>
      </p:sp>
      <p:sp>
        <p:nvSpPr>
          <p:cNvPr id="4" name="Google Shape;1088;p105">
            <a:extLst>
              <a:ext uri="{FF2B5EF4-FFF2-40B4-BE49-F238E27FC236}">
                <a16:creationId xmlns:a16="http://schemas.microsoft.com/office/drawing/2014/main" id="{2692864C-9CD1-BFC4-78E6-FF6D7BB2176C}"/>
              </a:ext>
            </a:extLst>
          </p:cNvPr>
          <p:cNvSpPr txBox="1">
            <a:spLocks/>
          </p:cNvSpPr>
          <p:nvPr/>
        </p:nvSpPr>
        <p:spPr>
          <a:xfrm>
            <a:off x="2679300" y="2571750"/>
            <a:ext cx="3785400" cy="4148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b="1" dirty="0">
                <a:solidFill>
                  <a:schemeClr val="accent4"/>
                </a:solidFill>
              </a:rPr>
              <a:t>Does anyone have any 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73"/>
          <p:cNvSpPr/>
          <p:nvPr/>
        </p:nvSpPr>
        <p:spPr>
          <a:xfrm>
            <a:off x="3401550" y="1191526"/>
            <a:ext cx="2340900" cy="1687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73"/>
          <p:cNvSpPr/>
          <p:nvPr/>
        </p:nvSpPr>
        <p:spPr>
          <a:xfrm>
            <a:off x="6078900" y="1191415"/>
            <a:ext cx="2340900" cy="1687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73"/>
          <p:cNvSpPr/>
          <p:nvPr/>
        </p:nvSpPr>
        <p:spPr>
          <a:xfrm>
            <a:off x="2021297" y="3056499"/>
            <a:ext cx="2340900" cy="1691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73"/>
          <p:cNvSpPr/>
          <p:nvPr/>
        </p:nvSpPr>
        <p:spPr>
          <a:xfrm>
            <a:off x="715700" y="1191425"/>
            <a:ext cx="2340900" cy="1687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73"/>
          <p:cNvSpPr txBox="1">
            <a:spLocks noGrp="1"/>
          </p:cNvSpPr>
          <p:nvPr>
            <p:ph type="title"/>
          </p:nvPr>
        </p:nvSpPr>
        <p:spPr>
          <a:xfrm>
            <a:off x="3403806" y="1721302"/>
            <a:ext cx="2336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 </a:t>
            </a:r>
            <a:endParaRPr/>
          </a:p>
        </p:txBody>
      </p:sp>
      <p:sp>
        <p:nvSpPr>
          <p:cNvPr id="411" name="Google Shape;411;p73"/>
          <p:cNvSpPr txBox="1">
            <a:spLocks noGrp="1"/>
          </p:cNvSpPr>
          <p:nvPr>
            <p:ph type="subTitle" idx="1"/>
          </p:nvPr>
        </p:nvSpPr>
        <p:spPr>
          <a:xfrm>
            <a:off x="3399538" y="2142800"/>
            <a:ext cx="23364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Tujuan Penelitian</a:t>
            </a:r>
            <a:endParaRPr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12" name="Google Shape;412;p73"/>
          <p:cNvSpPr txBox="1">
            <a:spLocks noGrp="1"/>
          </p:cNvSpPr>
          <p:nvPr>
            <p:ph type="title" idx="2"/>
          </p:nvPr>
        </p:nvSpPr>
        <p:spPr>
          <a:xfrm rot="1974">
            <a:off x="4049557" y="1340011"/>
            <a:ext cx="10449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413" name="Google Shape;413;p73"/>
          <p:cNvSpPr txBox="1">
            <a:spLocks noGrp="1"/>
          </p:cNvSpPr>
          <p:nvPr>
            <p:ph type="title" idx="3"/>
          </p:nvPr>
        </p:nvSpPr>
        <p:spPr>
          <a:xfrm>
            <a:off x="6733343" y="1333250"/>
            <a:ext cx="10449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15" name="Google Shape;415;p73"/>
          <p:cNvSpPr txBox="1">
            <a:spLocks noGrp="1"/>
          </p:cNvSpPr>
          <p:nvPr>
            <p:ph type="title" idx="5"/>
          </p:nvPr>
        </p:nvSpPr>
        <p:spPr>
          <a:xfrm>
            <a:off x="728556" y="1721290"/>
            <a:ext cx="2336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dirty="0"/>
              <a:t>Section</a:t>
            </a:r>
            <a:endParaRPr dirty="0"/>
          </a:p>
        </p:txBody>
      </p:sp>
      <p:sp>
        <p:nvSpPr>
          <p:cNvPr id="416" name="Google Shape;416;p73"/>
          <p:cNvSpPr txBox="1">
            <a:spLocks noGrp="1"/>
          </p:cNvSpPr>
          <p:nvPr>
            <p:ph type="subTitle" idx="6"/>
          </p:nvPr>
        </p:nvSpPr>
        <p:spPr>
          <a:xfrm>
            <a:off x="728538" y="2142788"/>
            <a:ext cx="23364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endParaRPr dirty="0"/>
          </a:p>
        </p:txBody>
      </p:sp>
      <p:sp>
        <p:nvSpPr>
          <p:cNvPr id="417" name="Google Shape;417;p73"/>
          <p:cNvSpPr txBox="1">
            <a:spLocks noGrp="1"/>
          </p:cNvSpPr>
          <p:nvPr>
            <p:ph type="title" idx="7"/>
          </p:nvPr>
        </p:nvSpPr>
        <p:spPr>
          <a:xfrm>
            <a:off x="2025590" y="3578301"/>
            <a:ext cx="2336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/>
              <a:t>Section</a:t>
            </a:r>
            <a:endParaRPr/>
          </a:p>
        </p:txBody>
      </p:sp>
      <p:sp>
        <p:nvSpPr>
          <p:cNvPr id="418" name="Google Shape;418;p73"/>
          <p:cNvSpPr txBox="1">
            <a:spLocks noGrp="1"/>
          </p:cNvSpPr>
          <p:nvPr>
            <p:ph type="subTitle" idx="8"/>
          </p:nvPr>
        </p:nvSpPr>
        <p:spPr>
          <a:xfrm>
            <a:off x="2025885" y="4020199"/>
            <a:ext cx="23364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Metode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Penelitian</a:t>
            </a:r>
            <a:endParaRPr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23" name="Google Shape;423;p73"/>
          <p:cNvSpPr txBox="1">
            <a:spLocks noGrp="1"/>
          </p:cNvSpPr>
          <p:nvPr>
            <p:ph type="title" idx="16"/>
          </p:nvPr>
        </p:nvSpPr>
        <p:spPr>
          <a:xfrm>
            <a:off x="6079043" y="1721302"/>
            <a:ext cx="2336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/>
              <a:t>Section</a:t>
            </a:r>
            <a:endParaRPr/>
          </a:p>
        </p:txBody>
      </p:sp>
      <p:sp>
        <p:nvSpPr>
          <p:cNvPr id="424" name="Google Shape;424;p73"/>
          <p:cNvSpPr txBox="1">
            <a:spLocks noGrp="1"/>
          </p:cNvSpPr>
          <p:nvPr>
            <p:ph type="subTitle" idx="17"/>
          </p:nvPr>
        </p:nvSpPr>
        <p:spPr>
          <a:xfrm>
            <a:off x="6078888" y="2181100"/>
            <a:ext cx="23364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Manfaat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Penelitian</a:t>
            </a:r>
            <a:endParaRPr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25" name="Google Shape;425;p73"/>
          <p:cNvSpPr txBox="1">
            <a:spLocks noGrp="1"/>
          </p:cNvSpPr>
          <p:nvPr>
            <p:ph type="title" idx="18"/>
          </p:nvPr>
        </p:nvSpPr>
        <p:spPr>
          <a:xfrm rot="1973">
            <a:off x="1365606" y="1339992"/>
            <a:ext cx="10452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426" name="Google Shape;426;p73"/>
          <p:cNvSpPr txBox="1">
            <a:spLocks noGrp="1"/>
          </p:cNvSpPr>
          <p:nvPr>
            <p:ph type="title" idx="19"/>
          </p:nvPr>
        </p:nvSpPr>
        <p:spPr>
          <a:xfrm rot="987">
            <a:off x="2671646" y="3195307"/>
            <a:ext cx="10449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428" name="Google Shape;428;p73"/>
          <p:cNvSpPr txBox="1">
            <a:spLocks noGrp="1"/>
          </p:cNvSpPr>
          <p:nvPr>
            <p:ph type="title" idx="21"/>
          </p:nvPr>
        </p:nvSpPr>
        <p:spPr>
          <a:xfrm>
            <a:off x="715750" y="5334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>
              <a:solidFill>
                <a:schemeClr val="accent5"/>
              </a:solidFill>
            </a:endParaRPr>
          </a:p>
        </p:txBody>
      </p:sp>
      <p:sp>
        <p:nvSpPr>
          <p:cNvPr id="429" name="Google Shape;429;p73"/>
          <p:cNvSpPr/>
          <p:nvPr/>
        </p:nvSpPr>
        <p:spPr>
          <a:xfrm>
            <a:off x="715688" y="2142788"/>
            <a:ext cx="1477200" cy="24600"/>
          </a:xfrm>
          <a:prstGeom prst="rect">
            <a:avLst/>
          </a:prstGeom>
          <a:gradFill>
            <a:gsLst>
              <a:gs pos="0">
                <a:schemeClr val="accent6"/>
              </a:gs>
              <a:gs pos="23000">
                <a:schemeClr val="accent5"/>
              </a:gs>
              <a:gs pos="50000">
                <a:schemeClr val="accent4"/>
              </a:gs>
              <a:gs pos="76000">
                <a:schemeClr val="accent2"/>
              </a:gs>
              <a:gs pos="100000">
                <a:schemeClr val="accent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73"/>
          <p:cNvSpPr/>
          <p:nvPr/>
        </p:nvSpPr>
        <p:spPr>
          <a:xfrm>
            <a:off x="3829138" y="2142788"/>
            <a:ext cx="1477200" cy="24600"/>
          </a:xfrm>
          <a:prstGeom prst="rect">
            <a:avLst/>
          </a:prstGeom>
          <a:gradFill>
            <a:gsLst>
              <a:gs pos="0">
                <a:schemeClr val="accent6"/>
              </a:gs>
              <a:gs pos="23000">
                <a:schemeClr val="accent5"/>
              </a:gs>
              <a:gs pos="50000">
                <a:schemeClr val="accent4"/>
              </a:gs>
              <a:gs pos="76000">
                <a:schemeClr val="accent2"/>
              </a:gs>
              <a:gs pos="100000">
                <a:schemeClr val="accent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73"/>
          <p:cNvSpPr/>
          <p:nvPr/>
        </p:nvSpPr>
        <p:spPr>
          <a:xfrm>
            <a:off x="6951088" y="2159713"/>
            <a:ext cx="1477200" cy="24600"/>
          </a:xfrm>
          <a:prstGeom prst="rect">
            <a:avLst/>
          </a:prstGeom>
          <a:gradFill>
            <a:gsLst>
              <a:gs pos="0">
                <a:schemeClr val="accent6"/>
              </a:gs>
              <a:gs pos="23000">
                <a:schemeClr val="accent5"/>
              </a:gs>
              <a:gs pos="50000">
                <a:schemeClr val="accent4"/>
              </a:gs>
              <a:gs pos="76000">
                <a:schemeClr val="accent2"/>
              </a:gs>
              <a:gs pos="100000">
                <a:schemeClr val="accent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73"/>
          <p:cNvSpPr/>
          <p:nvPr/>
        </p:nvSpPr>
        <p:spPr>
          <a:xfrm>
            <a:off x="2051097" y="3970899"/>
            <a:ext cx="1477200" cy="24600"/>
          </a:xfrm>
          <a:prstGeom prst="rect">
            <a:avLst/>
          </a:prstGeom>
          <a:gradFill>
            <a:gsLst>
              <a:gs pos="0">
                <a:schemeClr val="accent6"/>
              </a:gs>
              <a:gs pos="23000">
                <a:schemeClr val="accent5"/>
              </a:gs>
              <a:gs pos="50000">
                <a:schemeClr val="accent4"/>
              </a:gs>
              <a:gs pos="76000">
                <a:schemeClr val="accent2"/>
              </a:gs>
              <a:gs pos="100000">
                <a:schemeClr val="accent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406;p73">
            <a:extLst>
              <a:ext uri="{FF2B5EF4-FFF2-40B4-BE49-F238E27FC236}">
                <a16:creationId xmlns:a16="http://schemas.microsoft.com/office/drawing/2014/main" id="{3DC2E8BA-B8E5-6970-3DD7-08F3F070E6F1}"/>
              </a:ext>
            </a:extLst>
          </p:cNvPr>
          <p:cNvSpPr/>
          <p:nvPr/>
        </p:nvSpPr>
        <p:spPr>
          <a:xfrm>
            <a:off x="4773315" y="3066728"/>
            <a:ext cx="2340900" cy="1687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413;p73">
            <a:extLst>
              <a:ext uri="{FF2B5EF4-FFF2-40B4-BE49-F238E27FC236}">
                <a16:creationId xmlns:a16="http://schemas.microsoft.com/office/drawing/2014/main" id="{931AE2DC-545E-18A5-E3E4-2B2032205ECD}"/>
              </a:ext>
            </a:extLst>
          </p:cNvPr>
          <p:cNvSpPr txBox="1">
            <a:spLocks/>
          </p:cNvSpPr>
          <p:nvPr/>
        </p:nvSpPr>
        <p:spPr>
          <a:xfrm>
            <a:off x="5427758" y="3208563"/>
            <a:ext cx="104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28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" dirty="0"/>
              <a:t>05</a:t>
            </a:r>
          </a:p>
        </p:txBody>
      </p:sp>
      <p:sp>
        <p:nvSpPr>
          <p:cNvPr id="16" name="Google Shape;423;p73">
            <a:extLst>
              <a:ext uri="{FF2B5EF4-FFF2-40B4-BE49-F238E27FC236}">
                <a16:creationId xmlns:a16="http://schemas.microsoft.com/office/drawing/2014/main" id="{DCFE9376-2DCB-9F68-DF9F-8FF17BF5B332}"/>
              </a:ext>
            </a:extLst>
          </p:cNvPr>
          <p:cNvSpPr txBox="1">
            <a:spLocks/>
          </p:cNvSpPr>
          <p:nvPr/>
        </p:nvSpPr>
        <p:spPr>
          <a:xfrm>
            <a:off x="4773458" y="3596615"/>
            <a:ext cx="23364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oppins"/>
              <a:buNone/>
              <a:defRPr sz="20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oppins"/>
              <a:buNone/>
              <a:defRPr sz="24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oppins"/>
              <a:buNone/>
              <a:defRPr sz="24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oppins"/>
              <a:buNone/>
              <a:defRPr sz="24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oppins"/>
              <a:buNone/>
              <a:defRPr sz="24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oppins"/>
              <a:buNone/>
              <a:defRPr sz="24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oppins"/>
              <a:buNone/>
              <a:defRPr sz="24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oppins"/>
              <a:buNone/>
              <a:defRPr sz="24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oppins"/>
              <a:buNone/>
              <a:defRPr sz="24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>
              <a:buClr>
                <a:schemeClr val="hlink"/>
              </a:buClr>
              <a:buSzPts val="1100"/>
              <a:buFont typeface="Arial"/>
              <a:buNone/>
            </a:pPr>
            <a:r>
              <a:rPr lang="id-ID"/>
              <a:t>Section</a:t>
            </a:r>
          </a:p>
        </p:txBody>
      </p:sp>
      <p:sp>
        <p:nvSpPr>
          <p:cNvPr id="17" name="Google Shape;424;p73">
            <a:extLst>
              <a:ext uri="{FF2B5EF4-FFF2-40B4-BE49-F238E27FC236}">
                <a16:creationId xmlns:a16="http://schemas.microsoft.com/office/drawing/2014/main" id="{C1E8F44D-025D-79EC-E7B5-772C8C0FAFCE}"/>
              </a:ext>
            </a:extLst>
          </p:cNvPr>
          <p:cNvSpPr txBox="1">
            <a:spLocks/>
          </p:cNvSpPr>
          <p:nvPr/>
        </p:nvSpPr>
        <p:spPr>
          <a:xfrm>
            <a:off x="4773303" y="4056413"/>
            <a:ext cx="2336400" cy="5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buClr>
                <a:schemeClr val="hlink"/>
              </a:buClr>
              <a:buSzPts val="1100"/>
              <a:buFont typeface="Arial"/>
              <a:buNone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Kesimpulan</a:t>
            </a:r>
          </a:p>
        </p:txBody>
      </p:sp>
      <p:sp>
        <p:nvSpPr>
          <p:cNvPr id="18" name="Google Shape;431;p73">
            <a:extLst>
              <a:ext uri="{FF2B5EF4-FFF2-40B4-BE49-F238E27FC236}">
                <a16:creationId xmlns:a16="http://schemas.microsoft.com/office/drawing/2014/main" id="{1E139CAD-CA4F-06A6-3872-6D006EE14BD3}"/>
              </a:ext>
            </a:extLst>
          </p:cNvPr>
          <p:cNvSpPr/>
          <p:nvPr/>
        </p:nvSpPr>
        <p:spPr>
          <a:xfrm>
            <a:off x="5645503" y="4035026"/>
            <a:ext cx="1477200" cy="24600"/>
          </a:xfrm>
          <a:prstGeom prst="rect">
            <a:avLst/>
          </a:prstGeom>
          <a:gradFill>
            <a:gsLst>
              <a:gs pos="0">
                <a:schemeClr val="accent6"/>
              </a:gs>
              <a:gs pos="23000">
                <a:schemeClr val="accent5"/>
              </a:gs>
              <a:gs pos="50000">
                <a:schemeClr val="accent4"/>
              </a:gs>
              <a:gs pos="76000">
                <a:schemeClr val="accent2"/>
              </a:gs>
              <a:gs pos="100000">
                <a:schemeClr val="accent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76"/>
          <p:cNvSpPr/>
          <p:nvPr/>
        </p:nvSpPr>
        <p:spPr>
          <a:xfrm flipH="1">
            <a:off x="4139966" y="3340290"/>
            <a:ext cx="4146300" cy="5061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50000">
                <a:schemeClr val="accent6"/>
              </a:gs>
              <a:gs pos="100000">
                <a:schemeClr val="accent5"/>
              </a:gs>
            </a:gsLst>
            <a:lin ang="2698631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76"/>
          <p:cNvSpPr txBox="1">
            <a:spLocks noGrp="1"/>
          </p:cNvSpPr>
          <p:nvPr>
            <p:ph type="title"/>
          </p:nvPr>
        </p:nvSpPr>
        <p:spPr>
          <a:xfrm>
            <a:off x="4430110" y="2459421"/>
            <a:ext cx="1442311" cy="6371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Latar</a:t>
            </a:r>
            <a:endParaRPr sz="3600" dirty="0">
              <a:solidFill>
                <a:schemeClr val="accent6"/>
              </a:solidFill>
            </a:endParaRPr>
          </a:p>
        </p:txBody>
      </p:sp>
      <p:sp>
        <p:nvSpPr>
          <p:cNvPr id="453" name="Google Shape;453;p76"/>
          <p:cNvSpPr txBox="1">
            <a:spLocks noGrp="1"/>
          </p:cNvSpPr>
          <p:nvPr>
            <p:ph type="title" idx="2"/>
          </p:nvPr>
        </p:nvSpPr>
        <p:spPr>
          <a:xfrm>
            <a:off x="6736166" y="1362090"/>
            <a:ext cx="1550100" cy="122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455" name="Google Shape;455;p76"/>
          <p:cNvSpPr/>
          <p:nvPr/>
        </p:nvSpPr>
        <p:spPr>
          <a:xfrm>
            <a:off x="5927834" y="2585790"/>
            <a:ext cx="2358432" cy="51076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i="0" dirty="0" err="1">
                <a:ln>
                  <a:noFill/>
                </a:ln>
                <a:gradFill>
                  <a:gsLst>
                    <a:gs pos="0">
                      <a:schemeClr val="accent6"/>
                    </a:gs>
                    <a:gs pos="23000">
                      <a:schemeClr val="accent5"/>
                    </a:gs>
                    <a:gs pos="50000">
                      <a:schemeClr val="accent4"/>
                    </a:gs>
                    <a:gs pos="76000">
                      <a:schemeClr val="accent2"/>
                    </a:gs>
                    <a:gs pos="100000">
                      <a:schemeClr val="accent1"/>
                    </a:gs>
                  </a:gsLst>
                  <a:lin ang="2698631" scaled="0"/>
                </a:gradFill>
                <a:latin typeface="Poppins"/>
              </a:rPr>
              <a:t>Belakang</a:t>
            </a:r>
            <a:endParaRPr b="1" i="0" dirty="0">
              <a:ln>
                <a:noFill/>
              </a:ln>
              <a:gradFill>
                <a:gsLst>
                  <a:gs pos="0">
                    <a:schemeClr val="accent6"/>
                  </a:gs>
                  <a:gs pos="23000">
                    <a:schemeClr val="accent5"/>
                  </a:gs>
                  <a:gs pos="50000">
                    <a:schemeClr val="accent4"/>
                  </a:gs>
                  <a:gs pos="76000">
                    <a:schemeClr val="accent2"/>
                  </a:gs>
                  <a:gs pos="100000">
                    <a:schemeClr val="accent1"/>
                  </a:gs>
                </a:gsLst>
                <a:lin ang="2698631" scaled="0"/>
              </a:gradFill>
              <a:latin typeface="Poppi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72"/>
          <p:cNvSpPr txBox="1">
            <a:spLocks noGrp="1"/>
          </p:cNvSpPr>
          <p:nvPr>
            <p:ph type="subTitle" idx="1"/>
          </p:nvPr>
        </p:nvSpPr>
        <p:spPr>
          <a:xfrm rot="188">
            <a:off x="1828800" y="1420350"/>
            <a:ext cx="5486400" cy="3064962"/>
          </a:xfrm>
          <a:prstGeom prst="rect">
            <a:avLst/>
          </a:prstGeom>
        </p:spPr>
        <p:txBody>
          <a:bodyPr spcFirstLastPara="1" wrap="square" lIns="91425" tIns="91425" rIns="91425" bIns="91425" anchor="ctr" anchorCtr="1">
            <a:noAutofit/>
          </a:bodyPr>
          <a:lstStyle/>
          <a:p>
            <a:pPr marL="0" indent="0">
              <a:buNone/>
            </a:pP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Jurnal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ini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memuat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id-ID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tentang pengembangan aplikasi obrolan Android menggunakan AWS (</a:t>
            </a:r>
            <a:r>
              <a:rPr lang="id-ID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Amazon</a:t>
            </a:r>
            <a:r>
              <a:rPr lang="id-ID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Web Services) untuk penyimpanan dan keamanan data. Fokus utama dari aplikasi ini adalah untuk menyediakan pesan dan komunikasi secara real-</a:t>
            </a:r>
            <a:r>
              <a:rPr lang="id-ID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time</a:t>
            </a:r>
            <a:r>
              <a:rPr lang="id-ID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antar pengguna.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Jurnal</a:t>
            </a:r>
            <a:r>
              <a:rPr lang="id-ID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ini membahas proses registrasi dan </a:t>
            </a:r>
            <a:r>
              <a:rPr lang="id-ID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login</a:t>
            </a:r>
            <a:r>
              <a:rPr lang="id-ID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pengguna, serta enkripsi pesan dan data untuk tujuan keamanan. AWS digunakan sebagai platform </a:t>
            </a:r>
            <a:r>
              <a:rPr lang="id-ID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cloud</a:t>
            </a:r>
            <a:r>
              <a:rPr lang="id-ID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untuk menyimpan detail pengguna dan memelihara basis data aplikasi. Dokumen ini juga menyebutkan keuntungan menggunakan AWS untuk infrastruktur dan menyoroti pentingnya keamanan dalam aplikasi </a:t>
            </a:r>
            <a:r>
              <a:rPr lang="id-ID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chatting</a:t>
            </a:r>
            <a:r>
              <a:rPr lang="id-ID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Secara keseluruhan,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jurnal</a:t>
            </a:r>
            <a:r>
              <a:rPr lang="id-ID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ini memberikan wawasan tentang desain dan implementasi aplikasi </a:t>
            </a:r>
            <a:r>
              <a:rPr lang="id-ID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chatting</a:t>
            </a:r>
            <a:r>
              <a:rPr lang="id-ID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dengan integrasi AWS.</a:t>
            </a:r>
          </a:p>
        </p:txBody>
      </p:sp>
      <p:sp>
        <p:nvSpPr>
          <p:cNvPr id="398" name="Google Shape;398;p72"/>
          <p:cNvSpPr txBox="1">
            <a:spLocks noGrp="1"/>
          </p:cNvSpPr>
          <p:nvPr>
            <p:ph type="title"/>
          </p:nvPr>
        </p:nvSpPr>
        <p:spPr>
          <a:xfrm>
            <a:off x="2983624" y="658037"/>
            <a:ext cx="3176752" cy="41385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Latar Belakang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82"/>
          <p:cNvSpPr/>
          <p:nvPr/>
        </p:nvSpPr>
        <p:spPr>
          <a:xfrm>
            <a:off x="834898" y="4044520"/>
            <a:ext cx="4146300" cy="45719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50000">
                <a:schemeClr val="accent6"/>
              </a:gs>
              <a:gs pos="100000">
                <a:schemeClr val="accent5"/>
              </a:gs>
            </a:gsLst>
            <a:lin ang="2698631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82"/>
          <p:cNvSpPr txBox="1">
            <a:spLocks noGrp="1"/>
          </p:cNvSpPr>
          <p:nvPr>
            <p:ph type="title"/>
          </p:nvPr>
        </p:nvSpPr>
        <p:spPr>
          <a:xfrm flipH="1">
            <a:off x="720600" y="2712616"/>
            <a:ext cx="3851400" cy="112786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Tujuan Penelitian</a:t>
            </a:r>
            <a:endParaRPr sz="3600" dirty="0">
              <a:solidFill>
                <a:schemeClr val="accent6"/>
              </a:solidFill>
            </a:endParaRPr>
          </a:p>
        </p:txBody>
      </p:sp>
      <p:sp>
        <p:nvSpPr>
          <p:cNvPr id="517" name="Google Shape;517;p82"/>
          <p:cNvSpPr txBox="1">
            <a:spLocks noGrp="1"/>
          </p:cNvSpPr>
          <p:nvPr>
            <p:ph type="title" idx="2"/>
          </p:nvPr>
        </p:nvSpPr>
        <p:spPr>
          <a:xfrm flipH="1">
            <a:off x="720608" y="1527310"/>
            <a:ext cx="1550100" cy="122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74"/>
          <p:cNvSpPr txBox="1">
            <a:spLocks noGrp="1"/>
          </p:cNvSpPr>
          <p:nvPr>
            <p:ph type="subTitle" idx="1"/>
          </p:nvPr>
        </p:nvSpPr>
        <p:spPr>
          <a:xfrm rot="175">
            <a:off x="1618650" y="1546046"/>
            <a:ext cx="5906700" cy="2051408"/>
          </a:xfrm>
          <a:prstGeom prst="rect">
            <a:avLst/>
          </a:prstGeom>
        </p:spPr>
        <p:txBody>
          <a:bodyPr spcFirstLastPara="1" wrap="square" lIns="91425" tIns="91425" rIns="91425" bIns="91425" anchor="ctr" anchorCtr="1">
            <a:noAutofit/>
          </a:bodyPr>
          <a:lstStyle/>
          <a:p>
            <a:pPr marL="161925" indent="0" algn="just">
              <a:buNone/>
            </a:pPr>
            <a:r>
              <a:rPr lang="id-ID" sz="1400" kern="1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Tujuan dari penelitian yang dibahas dalam </a:t>
            </a:r>
            <a:r>
              <a:rPr lang="en-US" sz="1400" kern="1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jurnal</a:t>
            </a:r>
            <a:r>
              <a:rPr lang="en-US" sz="1400" kern="1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id-ID" sz="1400" kern="1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ini adalah untuk merancang dan mengembangkan aplikasi obrolan </a:t>
            </a:r>
            <a:r>
              <a:rPr lang="id-ID" sz="1400" kern="1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online</a:t>
            </a:r>
            <a:r>
              <a:rPr lang="id-ID" sz="1400" kern="1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yang menyediakan komunikasi </a:t>
            </a:r>
            <a:r>
              <a:rPr lang="en-US" sz="1400" kern="1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real-time</a:t>
            </a:r>
            <a:r>
              <a:rPr lang="id-ID" sz="1400" kern="1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dan memastikan keamanan untuk data yang dikirim dan disimpan. Penelitian ini bertujuan untuk memenuhi kebutuhan akan aplikasi obrolan seluler yang aman dan memanfaatkan platform </a:t>
            </a:r>
            <a:r>
              <a:rPr lang="id-ID" sz="1400" kern="1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cloud</a:t>
            </a:r>
            <a:r>
              <a:rPr lang="id-ID" sz="1400" kern="1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id-ID" sz="1400" kern="1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Amazon</a:t>
            </a:r>
            <a:r>
              <a:rPr lang="id-ID" sz="1400" kern="1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Web Services (AWS) untuk penyimpanan dan pemeliharaan data. Penelitian ini juga berfokus pada implementasi fitur-fitur seperti registrasi pengguna, </a:t>
            </a:r>
            <a:r>
              <a:rPr lang="id-ID" sz="1400" kern="1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login</a:t>
            </a:r>
            <a:r>
              <a:rPr lang="id-ID" sz="1400" kern="1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dan fungsionalitas pengiriman pesan di dalam aplikasi </a:t>
            </a:r>
            <a:r>
              <a:rPr lang="id-ID" sz="1400" kern="1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chatting</a:t>
            </a:r>
            <a:r>
              <a:rPr lang="id-ID" sz="1400" kern="1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  <a:endParaRPr lang="en-ID" sz="1400" kern="1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40" name="Google Shape;440;p74"/>
          <p:cNvSpPr/>
          <p:nvPr/>
        </p:nvSpPr>
        <p:spPr>
          <a:xfrm>
            <a:off x="2721534" y="692410"/>
            <a:ext cx="3700932" cy="521798"/>
          </a:xfrm>
          <a:prstGeom prst="rect">
            <a:avLst/>
          </a:prstGeom>
        </p:spPr>
        <p:txBody>
          <a:bodyPr anchor="t" anchorCtr="1">
            <a:prstTxWarp prst="textPlain">
              <a:avLst/>
            </a:prstTxWarp>
          </a:bodyPr>
          <a:lstStyle/>
          <a:p>
            <a:pPr lvl="0" algn="ctr"/>
            <a:r>
              <a:rPr lang="en-US" b="1" i="0" dirty="0" err="1">
                <a:ln>
                  <a:noFill/>
                </a:ln>
                <a:gradFill>
                  <a:gsLst>
                    <a:gs pos="0">
                      <a:schemeClr val="accent6"/>
                    </a:gs>
                    <a:gs pos="23000">
                      <a:schemeClr val="accent5"/>
                    </a:gs>
                    <a:gs pos="50000">
                      <a:schemeClr val="accent4"/>
                    </a:gs>
                    <a:gs pos="76000">
                      <a:schemeClr val="accent2"/>
                    </a:gs>
                    <a:gs pos="100000">
                      <a:schemeClr val="accent1"/>
                    </a:gs>
                  </a:gsLst>
                  <a:lin ang="2698631" scaled="0"/>
                </a:gradFill>
                <a:latin typeface="Poppins"/>
              </a:rPr>
              <a:t>T</a:t>
            </a:r>
            <a:r>
              <a:rPr lang="en-US" b="1" dirty="0" err="1">
                <a:gradFill>
                  <a:gsLst>
                    <a:gs pos="0">
                      <a:schemeClr val="accent6"/>
                    </a:gs>
                    <a:gs pos="23000">
                      <a:schemeClr val="accent5"/>
                    </a:gs>
                    <a:gs pos="50000">
                      <a:schemeClr val="accent4"/>
                    </a:gs>
                    <a:gs pos="76000">
                      <a:schemeClr val="accent2"/>
                    </a:gs>
                    <a:gs pos="100000">
                      <a:schemeClr val="accent1"/>
                    </a:gs>
                  </a:gsLst>
                  <a:lin ang="2698631" scaled="0"/>
                </a:gradFill>
                <a:latin typeface="Poppins"/>
              </a:rPr>
              <a:t>ujuan</a:t>
            </a:r>
            <a:r>
              <a:rPr lang="en-US" b="1" dirty="0">
                <a:gradFill>
                  <a:gsLst>
                    <a:gs pos="0">
                      <a:schemeClr val="accent6"/>
                    </a:gs>
                    <a:gs pos="23000">
                      <a:schemeClr val="accent5"/>
                    </a:gs>
                    <a:gs pos="50000">
                      <a:schemeClr val="accent4"/>
                    </a:gs>
                    <a:gs pos="76000">
                      <a:schemeClr val="accent2"/>
                    </a:gs>
                    <a:gs pos="100000">
                      <a:schemeClr val="accent1"/>
                    </a:gs>
                  </a:gsLst>
                  <a:lin ang="2698631" scaled="0"/>
                </a:gradFill>
                <a:latin typeface="Poppins"/>
              </a:rPr>
              <a:t> </a:t>
            </a:r>
            <a:r>
              <a:rPr lang="en-US" b="1" dirty="0" err="1">
                <a:gradFill>
                  <a:gsLst>
                    <a:gs pos="0">
                      <a:schemeClr val="accent6"/>
                    </a:gs>
                    <a:gs pos="23000">
                      <a:schemeClr val="accent5"/>
                    </a:gs>
                    <a:gs pos="50000">
                      <a:schemeClr val="accent4"/>
                    </a:gs>
                    <a:gs pos="76000">
                      <a:schemeClr val="accent2"/>
                    </a:gs>
                    <a:gs pos="100000">
                      <a:schemeClr val="accent1"/>
                    </a:gs>
                  </a:gsLst>
                  <a:lin ang="2698631" scaled="0"/>
                </a:gradFill>
                <a:latin typeface="Poppins"/>
              </a:rPr>
              <a:t>Penelitian</a:t>
            </a:r>
            <a:endParaRPr b="1" i="0" dirty="0">
              <a:ln>
                <a:noFill/>
              </a:ln>
              <a:gradFill>
                <a:gsLst>
                  <a:gs pos="0">
                    <a:schemeClr val="accent6"/>
                  </a:gs>
                  <a:gs pos="23000">
                    <a:schemeClr val="accent5"/>
                  </a:gs>
                  <a:gs pos="50000">
                    <a:schemeClr val="accent4"/>
                  </a:gs>
                  <a:gs pos="76000">
                    <a:schemeClr val="accent2"/>
                  </a:gs>
                  <a:gs pos="100000">
                    <a:schemeClr val="accent1"/>
                  </a:gs>
                </a:gsLst>
                <a:lin ang="2698631" scaled="0"/>
              </a:gradFill>
              <a:latin typeface="Poppi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90"/>
          <p:cNvSpPr txBox="1">
            <a:spLocks noGrp="1"/>
          </p:cNvSpPr>
          <p:nvPr>
            <p:ph type="title"/>
          </p:nvPr>
        </p:nvSpPr>
        <p:spPr>
          <a:xfrm>
            <a:off x="2798700" y="2198088"/>
            <a:ext cx="3851400" cy="57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Manfaat</a:t>
            </a:r>
            <a:endParaRPr sz="3600" dirty="0"/>
          </a:p>
        </p:txBody>
      </p:sp>
      <p:sp>
        <p:nvSpPr>
          <p:cNvPr id="724" name="Google Shape;724;p90"/>
          <p:cNvSpPr txBox="1">
            <a:spLocks noGrp="1"/>
          </p:cNvSpPr>
          <p:nvPr>
            <p:ph type="title" idx="2"/>
          </p:nvPr>
        </p:nvSpPr>
        <p:spPr>
          <a:xfrm>
            <a:off x="3949351" y="989323"/>
            <a:ext cx="1550100" cy="122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725" name="Google Shape;725;p90"/>
          <p:cNvSpPr/>
          <p:nvPr/>
        </p:nvSpPr>
        <p:spPr>
          <a:xfrm>
            <a:off x="3552024" y="2984450"/>
            <a:ext cx="2344752" cy="4611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dirty="0" err="1">
                <a:gradFill>
                  <a:gsLst>
                    <a:gs pos="0">
                      <a:schemeClr val="accent6"/>
                    </a:gs>
                    <a:gs pos="23000">
                      <a:schemeClr val="accent5"/>
                    </a:gs>
                    <a:gs pos="50000">
                      <a:schemeClr val="accent4"/>
                    </a:gs>
                    <a:gs pos="76000">
                      <a:schemeClr val="accent2"/>
                    </a:gs>
                    <a:gs pos="100000">
                      <a:schemeClr val="accent1"/>
                    </a:gs>
                  </a:gsLst>
                  <a:lin ang="2698631" scaled="0"/>
                </a:gradFill>
                <a:latin typeface="Poppins"/>
              </a:rPr>
              <a:t>Penelitian</a:t>
            </a:r>
            <a:endParaRPr b="1" i="0" dirty="0">
              <a:ln>
                <a:noFill/>
              </a:ln>
              <a:gradFill>
                <a:gsLst>
                  <a:gs pos="0">
                    <a:schemeClr val="accent6"/>
                  </a:gs>
                  <a:gs pos="23000">
                    <a:schemeClr val="accent5"/>
                  </a:gs>
                  <a:gs pos="50000">
                    <a:schemeClr val="accent4"/>
                  </a:gs>
                  <a:gs pos="76000">
                    <a:schemeClr val="accent2"/>
                  </a:gs>
                  <a:gs pos="100000">
                    <a:schemeClr val="accent1"/>
                  </a:gs>
                </a:gsLst>
                <a:lin ang="2698631" scaled="0"/>
              </a:gradFill>
              <a:latin typeface="Poppins"/>
            </a:endParaRPr>
          </a:p>
        </p:txBody>
      </p:sp>
      <p:sp>
        <p:nvSpPr>
          <p:cNvPr id="726" name="Google Shape;726;p90"/>
          <p:cNvSpPr/>
          <p:nvPr/>
        </p:nvSpPr>
        <p:spPr>
          <a:xfrm>
            <a:off x="2651250" y="3661312"/>
            <a:ext cx="4146300" cy="6015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50000">
                <a:schemeClr val="accent6"/>
              </a:gs>
              <a:gs pos="100000">
                <a:schemeClr val="accent5"/>
              </a:gs>
            </a:gsLst>
            <a:lin ang="2698631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75"/>
          <p:cNvSpPr txBox="1">
            <a:spLocks noGrp="1"/>
          </p:cNvSpPr>
          <p:nvPr>
            <p:ph type="title"/>
          </p:nvPr>
        </p:nvSpPr>
        <p:spPr>
          <a:xfrm>
            <a:off x="2589510" y="349010"/>
            <a:ext cx="3964980" cy="54253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Manfaat Penelitian</a:t>
            </a:r>
            <a:endParaRPr sz="3000" dirty="0">
              <a:solidFill>
                <a:schemeClr val="accent2"/>
              </a:solidFill>
            </a:endParaRPr>
          </a:p>
        </p:txBody>
      </p:sp>
      <p:sp>
        <p:nvSpPr>
          <p:cNvPr id="446" name="Google Shape;446;p75"/>
          <p:cNvSpPr txBox="1">
            <a:spLocks noGrp="1"/>
          </p:cNvSpPr>
          <p:nvPr>
            <p:ph type="subTitle" idx="1"/>
          </p:nvPr>
        </p:nvSpPr>
        <p:spPr>
          <a:xfrm>
            <a:off x="1828800" y="1201658"/>
            <a:ext cx="5486400" cy="31674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61925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id-ID" sz="1400" kern="1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Penelitian yang dibahas dalam </a:t>
            </a:r>
            <a:r>
              <a:rPr lang="en-US" sz="1400" kern="1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jurnal</a:t>
            </a:r>
            <a:r>
              <a:rPr lang="en-US" sz="1400" kern="1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id-ID" sz="1400" kern="1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ini menyoroti manfaat mengembangkan aplikasi obrolan Android menggunakan AWS (</a:t>
            </a:r>
            <a:r>
              <a:rPr lang="id-ID" sz="1400" kern="1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Amazon</a:t>
            </a:r>
            <a:r>
              <a:rPr lang="id-ID" sz="1400" kern="1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Web Services). Beberapa manfaatnya antara lain:</a:t>
            </a:r>
            <a:endParaRPr lang="en-ID" sz="1400" kern="1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61925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400" kern="1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1. </a:t>
            </a:r>
            <a:r>
              <a:rPr lang="id-ID" sz="1400" kern="1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Keamanan yang Ditingkatkan: Aplikasi ini memastikan keamanan pesan yang dikirimkan dan data yang disimpan dengan mengenkripsinya. Hal ini memberikan ketahanan yang lebih baik terhadap serangan siber.</a:t>
            </a:r>
            <a:endParaRPr lang="en-ID" sz="1400" kern="1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61925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id-ID" sz="1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2. Infrastruktur </a:t>
            </a:r>
            <a:r>
              <a:rPr lang="id-ID" sz="1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Cloud</a:t>
            </a:r>
            <a:r>
              <a:rPr lang="id-ID" sz="1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AWS menyediakan platform </a:t>
            </a:r>
            <a:r>
              <a:rPr lang="id-ID" sz="1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cloud</a:t>
            </a:r>
            <a:r>
              <a:rPr lang="id-ID" sz="1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yang menawarkan berbagai layanan infrastruktur TI seperti </a:t>
            </a:r>
            <a:r>
              <a:rPr lang="id-ID" sz="1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database</a:t>
            </a:r>
            <a:r>
              <a:rPr lang="id-ID" sz="1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</a:t>
            </a:r>
            <a:r>
              <a:rPr lang="en-US" sz="1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id-ID" sz="1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SQL, dan </a:t>
            </a:r>
            <a:r>
              <a:rPr lang="id-ID" sz="1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virtualisasi</a:t>
            </a:r>
            <a:r>
              <a:rPr lang="id-ID" sz="1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Hal ini memungkinkan penyimpanan data pengguna yang efisien dan memfasilitasi proses pendaftaran dan </a:t>
            </a:r>
            <a:r>
              <a:rPr lang="id-ID" sz="1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login</a:t>
            </a:r>
            <a:r>
              <a:rPr lang="id-ID" sz="1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  <a:endParaRPr lang="id-ID" sz="1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78"/>
          <p:cNvSpPr/>
          <p:nvPr/>
        </p:nvSpPr>
        <p:spPr>
          <a:xfrm>
            <a:off x="1333928" y="1204487"/>
            <a:ext cx="6469379" cy="3399013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78"/>
          <p:cNvSpPr txBox="1">
            <a:spLocks noGrp="1"/>
          </p:cNvSpPr>
          <p:nvPr>
            <p:ph type="subTitle" idx="4"/>
          </p:nvPr>
        </p:nvSpPr>
        <p:spPr>
          <a:xfrm>
            <a:off x="1584959" y="1213727"/>
            <a:ext cx="5967315" cy="348996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61925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id-ID" sz="1400" kern="1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3. Percakapan </a:t>
            </a:r>
            <a:r>
              <a:rPr lang="en-US" sz="1400" kern="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real-time</a:t>
            </a:r>
            <a:r>
              <a:rPr lang="id-ID" sz="1400" kern="1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Tidak seperti aplikasi pesan instan tradisional, aplikasi </a:t>
            </a:r>
            <a:r>
              <a:rPr lang="id-ID" sz="1400" kern="1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chatting</a:t>
            </a:r>
            <a:r>
              <a:rPr lang="id-ID" sz="1400" kern="1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yang dirancang dalam penelitian ini memberikan pengalaman percakapan real-</a:t>
            </a:r>
            <a:r>
              <a:rPr lang="id-ID" sz="1400" kern="1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time</a:t>
            </a:r>
            <a:r>
              <a:rPr lang="id-ID" sz="1400" kern="1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bagi pengguna. Aplikasi ini dapat diakses melalui ponsel, tablet, dan desktop.</a:t>
            </a:r>
            <a:endParaRPr lang="en-ID" sz="1400" kern="1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61925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id-ID" sz="1400" kern="1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4. Kemudahan Interaksi: Aplikasi </a:t>
            </a:r>
            <a:r>
              <a:rPr lang="id-ID" sz="1400" kern="1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chatting</a:t>
            </a:r>
            <a:r>
              <a:rPr lang="id-ID" sz="1400" kern="1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memungkinkan orang-orang yang secara geografis berada di tempat yang berbeda untuk berinteraksi dengan mudah. Ini menghilangkan keterbatasan akses khusus desktop dan memungkinkan pengguna untuk berkomunikasi melalui berbagai perangkat.</a:t>
            </a:r>
            <a:endParaRPr lang="en-US" sz="1400" kern="1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61925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id-ID" sz="1400" kern="1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Secara keseluruhan, penelitian ini menunjukkan keuntungan menggunakan AWS untuk mengembangkan aplikasi obrolan yang aman dan ramah pengguna.</a:t>
            </a:r>
            <a:endParaRPr lang="en-ID" sz="1400" kern="1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91" name="Google Shape;491;p78"/>
          <p:cNvSpPr/>
          <p:nvPr/>
        </p:nvSpPr>
        <p:spPr>
          <a:xfrm>
            <a:off x="3830016" y="4578900"/>
            <a:ext cx="1477200" cy="24600"/>
          </a:xfrm>
          <a:prstGeom prst="rect">
            <a:avLst/>
          </a:prstGeom>
          <a:gradFill>
            <a:gsLst>
              <a:gs pos="0">
                <a:schemeClr val="accent6"/>
              </a:gs>
              <a:gs pos="23000">
                <a:schemeClr val="accent5"/>
              </a:gs>
              <a:gs pos="50000">
                <a:schemeClr val="accent4"/>
              </a:gs>
              <a:gs pos="76000">
                <a:schemeClr val="accent2"/>
              </a:gs>
              <a:gs pos="100000">
                <a:schemeClr val="accent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ocess of Management Information System for Business by Slidesgo">
  <a:themeElements>
    <a:clrScheme name="Simple Light">
      <a:dk1>
        <a:srgbClr val="17181C"/>
      </a:dk1>
      <a:lt1>
        <a:srgbClr val="F7F7F5"/>
      </a:lt1>
      <a:dk2>
        <a:srgbClr val="2C1256"/>
      </a:dk2>
      <a:lt2>
        <a:srgbClr val="402968"/>
      </a:lt2>
      <a:accent1>
        <a:srgbClr val="A49EFF"/>
      </a:accent1>
      <a:accent2>
        <a:srgbClr val="8EE6FF"/>
      </a:accent2>
      <a:accent3>
        <a:srgbClr val="9BF7AB"/>
      </a:accent3>
      <a:accent4>
        <a:srgbClr val="A7ECC8"/>
      </a:accent4>
      <a:accent5>
        <a:srgbClr val="FFBB43"/>
      </a:accent5>
      <a:accent6>
        <a:srgbClr val="EB62F0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1 IBI Kesatuan.potx" id="{A70929FE-F510-420C-A306-75791068CB88}" vid="{44E72BEF-3248-4662-A2DB-211094A49A4A}"/>
    </a:ext>
  </a:extLst>
</a:theme>
</file>

<file path=ppt/theme/theme2.xml><?xml version="1.0" encoding="utf-8"?>
<a:theme xmlns:a="http://schemas.openxmlformats.org/drawingml/2006/main" name="Process of Management Information System for Business by Slidesgo">
  <a:themeElements>
    <a:clrScheme name="Simple Light">
      <a:dk1>
        <a:srgbClr val="17181C"/>
      </a:dk1>
      <a:lt1>
        <a:srgbClr val="F7F7F5"/>
      </a:lt1>
      <a:dk2>
        <a:srgbClr val="2C1256"/>
      </a:dk2>
      <a:lt2>
        <a:srgbClr val="402968"/>
      </a:lt2>
      <a:accent1>
        <a:srgbClr val="A49EFF"/>
      </a:accent1>
      <a:accent2>
        <a:srgbClr val="8EE6FF"/>
      </a:accent2>
      <a:accent3>
        <a:srgbClr val="9BF7AB"/>
      </a:accent3>
      <a:accent4>
        <a:srgbClr val="A7ECC8"/>
      </a:accent4>
      <a:accent5>
        <a:srgbClr val="FFBB43"/>
      </a:accent5>
      <a:accent6>
        <a:srgbClr val="EB62F0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1 IBI Kesatuan.potx" id="{A70929FE-F510-420C-A306-75791068CB88}" vid="{297A3E04-82DC-48BF-B2FF-387710CE25F7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Versi 1 Template SLIDE IBI Kesatuan</Template>
  <TotalTime>203</TotalTime>
  <Words>655</Words>
  <Application>Microsoft Office PowerPoint</Application>
  <PresentationFormat>On-screen Show (16:9)</PresentationFormat>
  <Paragraphs>59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Bebas Neue</vt:lpstr>
      <vt:lpstr>Poppins</vt:lpstr>
      <vt:lpstr>Roboto</vt:lpstr>
      <vt:lpstr>Anaheim</vt:lpstr>
      <vt:lpstr>Nunito</vt:lpstr>
      <vt:lpstr>Open Sans</vt:lpstr>
      <vt:lpstr>Process of Management Information System for Business by Slidesgo</vt:lpstr>
      <vt:lpstr>Process of Management Information System for Business by Slidesgo</vt:lpstr>
      <vt:lpstr>Android Chat Application Development using AWS</vt:lpstr>
      <vt:lpstr>Section </vt:lpstr>
      <vt:lpstr>Latar</vt:lpstr>
      <vt:lpstr>Latar Belakang</vt:lpstr>
      <vt:lpstr>Tujuan Penelitian</vt:lpstr>
      <vt:lpstr>PowerPoint Presentation</vt:lpstr>
      <vt:lpstr>Manfaat</vt:lpstr>
      <vt:lpstr>Manfaat Penelitian</vt:lpstr>
      <vt:lpstr>PowerPoint Presentation</vt:lpstr>
      <vt:lpstr>04</vt:lpstr>
      <vt:lpstr>Metode Penelitian</vt:lpstr>
      <vt:lpstr>05</vt:lpstr>
      <vt:lpstr>Kesimpulan</vt:lpstr>
      <vt:lpstr>PowerPoint Presentation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Chat Application Development using AWS</dc:title>
  <dc:creator>Sophie .</dc:creator>
  <cp:lastModifiedBy>Sophie .</cp:lastModifiedBy>
  <cp:revision>2</cp:revision>
  <dcterms:created xsi:type="dcterms:W3CDTF">2023-12-08T04:48:47Z</dcterms:created>
  <dcterms:modified xsi:type="dcterms:W3CDTF">2023-12-08T09:52:17Z</dcterms:modified>
</cp:coreProperties>
</file>