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2"/>
  </p:notesMasterIdLst>
  <p:sldIdLst>
    <p:sldId id="256" r:id="rId3"/>
    <p:sldId id="259" r:id="rId4"/>
    <p:sldId id="262" r:id="rId5"/>
    <p:sldId id="258" r:id="rId6"/>
    <p:sldId id="268" r:id="rId7"/>
    <p:sldId id="260" r:id="rId8"/>
    <p:sldId id="276" r:id="rId9"/>
    <p:sldId id="261" r:id="rId10"/>
    <p:sldId id="290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8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49" autoAdjust="0"/>
  </p:normalViewPr>
  <p:slideViewPr>
    <p:cSldViewPr snapToGrid="0">
      <p:cViewPr varScale="1">
        <p:scale>
          <a:sx n="84" d="100"/>
          <a:sy n="84" d="100"/>
        </p:scale>
        <p:origin x="1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7ED7E-54E2-475B-8140-A4086418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2B63-1E7B-4D4B-90D6-D806A5C91E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A84BD-EAC1-4EE1-B324-9C3D2B936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D87E0-8B4E-43EB-95CC-806380D377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7" r:id="rId3"/>
    <p:sldLayoutId id="2147483680" r:id="rId4"/>
    <p:sldLayoutId id="2147483681" r:id="rId5"/>
    <p:sldLayoutId id="2147483685" r:id="rId6"/>
    <p:sldLayoutId id="2147483687" r:id="rId7"/>
    <p:sldLayoutId id="2147483693" r:id="rId8"/>
    <p:sldLayoutId id="2147483695" r:id="rId9"/>
    <p:sldLayoutId id="2147483698" r:id="rId10"/>
    <p:sldLayoutId id="2147483708" r:id="rId11"/>
    <p:sldLayoutId id="2147483709" r:id="rId12"/>
    <p:sldLayoutId id="2147483710" r:id="rId13"/>
    <p:sldLayoutId id="214748371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77224" y="1260285"/>
            <a:ext cx="6185198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600" dirty="0" err="1"/>
              <a:t>Usecase</a:t>
            </a:r>
            <a:r>
              <a:rPr lang="en-US" sz="3600" dirty="0"/>
              <a:t>, Activity Diagram, Class Diagram</a:t>
            </a:r>
            <a:endParaRPr sz="3600"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469936"/>
            <a:ext cx="4150375" cy="1015685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305" y="347025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 3 | TI-22-PB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Siti Rohmah (222310054)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Sophie Makianoor (222310062)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Naila Martiza (222310071)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883273" y="2608810"/>
            <a:ext cx="5240436" cy="57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Chat App Encryption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612" y="1819137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62" y="18190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62" y="181903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68" y="234891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</a:t>
            </a:r>
            <a:endParaRPr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600" y="27704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Diagram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619" y="196762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405" y="196086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618" y="23489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28600" y="2770399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Usecase</a:t>
            </a: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105" y="234891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950" y="28087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68" y="1967603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750" y="2770399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200" y="2770399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150" y="2787324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5217421" y="2494057"/>
            <a:ext cx="3037490" cy="63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Usecase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58037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C61FA-75E6-4966-6027-7359EAFE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01" y="1242566"/>
            <a:ext cx="3408997" cy="3242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834898" y="404452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0" y="2712616"/>
            <a:ext cx="3851400" cy="1127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Activity</a:t>
            </a:r>
            <a:br>
              <a:rPr lang="en" sz="3600" dirty="0"/>
            </a:br>
            <a:r>
              <a:rPr lang="en" sz="3600" dirty="0"/>
              <a:t>Diagram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499241" y="1944673"/>
            <a:ext cx="2382505" cy="1254154"/>
          </a:xfrm>
          <a:prstGeom prst="rect">
            <a:avLst/>
          </a:prstGeom>
        </p:spPr>
        <p:txBody>
          <a:bodyPr anchor="t" anchorCtr="1"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Activity </a:t>
            </a:r>
          </a:p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Diagram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FCA0546-F80D-D505-8FD5-14719202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0756" y="457200"/>
            <a:ext cx="2862488" cy="44126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5" name="Google Shape;725;p90"/>
          <p:cNvSpPr/>
          <p:nvPr/>
        </p:nvSpPr>
        <p:spPr>
          <a:xfrm>
            <a:off x="3552024" y="2984450"/>
            <a:ext cx="2344752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Diagram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sp>
        <p:nvSpPr>
          <p:cNvPr id="726" name="Google Shape;726;p90"/>
          <p:cNvSpPr/>
          <p:nvPr/>
        </p:nvSpPr>
        <p:spPr>
          <a:xfrm>
            <a:off x="2651250" y="3661312"/>
            <a:ext cx="4146300" cy="6015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Class Diagram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EC2DEB0-E9E4-C761-365B-C378924D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1725" y="1442311"/>
            <a:ext cx="4400550" cy="2258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3126842" y="2007450"/>
            <a:ext cx="289031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679300" y="2571750"/>
            <a:ext cx="3785400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4"/>
                </a:solidFill>
              </a:rPr>
              <a:t>Does anyone have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221</TotalTime>
  <Words>68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Roboto</vt:lpstr>
      <vt:lpstr>Nunito</vt:lpstr>
      <vt:lpstr>Arial</vt:lpstr>
      <vt:lpstr>Poppins</vt:lpstr>
      <vt:lpstr>Process of Management Information System for Business by Slidesgo</vt:lpstr>
      <vt:lpstr>Process of Management Information System for Business by Slidesgo</vt:lpstr>
      <vt:lpstr>Usecase, Activity Diagram, Class Diagram</vt:lpstr>
      <vt:lpstr>Section </vt:lpstr>
      <vt:lpstr>Usecase</vt:lpstr>
      <vt:lpstr>Usecase</vt:lpstr>
      <vt:lpstr>Activity Diagram</vt:lpstr>
      <vt:lpstr>PowerPoint Presentation</vt:lpstr>
      <vt:lpstr>Class</vt:lpstr>
      <vt:lpstr>Class Diagram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Sophie .</cp:lastModifiedBy>
  <cp:revision>6</cp:revision>
  <dcterms:created xsi:type="dcterms:W3CDTF">2023-12-08T04:48:47Z</dcterms:created>
  <dcterms:modified xsi:type="dcterms:W3CDTF">2023-12-29T11:03:16Z</dcterms:modified>
</cp:coreProperties>
</file>