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5" r:id="rId6"/>
    <p:sldId id="287" r:id="rId7"/>
    <p:sldId id="289" r:id="rId8"/>
    <p:sldId id="290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F9FAFB"/>
    <a:srgbClr val="139D1A"/>
    <a:srgbClr val="D2D7E0"/>
    <a:srgbClr val="E1D6D1"/>
    <a:srgbClr val="912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86408" autoAdjust="0"/>
  </p:normalViewPr>
  <p:slideViewPr>
    <p:cSldViewPr snapToGrid="0">
      <p:cViewPr varScale="1">
        <p:scale>
          <a:sx n="73" d="100"/>
          <a:sy n="73" d="100"/>
        </p:scale>
        <p:origin x="1092" y="54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F9FAF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-51400" y="2777248"/>
            <a:ext cx="9072550" cy="172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 dirty="0">
                <a:solidFill>
                  <a:schemeClr val="dk1"/>
                </a:solidFill>
                <a:latin typeface="Comic Sans MS" pitchFamily="66" charset="0"/>
              </a:rPr>
              <a:t>Summarize</a:t>
            </a:r>
            <a:br>
              <a:rPr lang="en-US" sz="4000" dirty="0">
                <a:solidFill>
                  <a:schemeClr val="dk1"/>
                </a:solidFill>
                <a:latin typeface="Comic Sans MS" pitchFamily="66" charset="0"/>
              </a:rPr>
            </a:br>
            <a:r>
              <a:rPr lang="en-US" sz="4000" dirty="0">
                <a:solidFill>
                  <a:schemeClr val="dk1"/>
                </a:solidFill>
                <a:latin typeface="Comic Sans MS" pitchFamily="66" charset="0"/>
              </a:rPr>
              <a:t>lesson2: Discovering yourself </a:t>
            </a:r>
            <a:br>
              <a:rPr lang="en-US" sz="4000" dirty="0">
                <a:solidFill>
                  <a:schemeClr val="dk1"/>
                </a:solidFill>
                <a:latin typeface="Comic Sans MS" pitchFamily="66" charset="0"/>
              </a:rPr>
            </a:br>
            <a:endParaRPr sz="40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Module </a:t>
            </a:r>
            <a:r>
              <a:rPr lang="en-BB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CA712-BB8D-4FC0-9338-898C13D8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46283-9E97-4397-A023-1FBCED37E9A4}"/>
              </a:ext>
            </a:extLst>
          </p:cNvPr>
          <p:cNvSpPr txBox="1"/>
          <p:nvPr/>
        </p:nvSpPr>
        <p:spPr>
          <a:xfrm>
            <a:off x="402551" y="855023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Loem</a:t>
            </a:r>
            <a:r>
              <a:rPr lang="en-US" sz="3600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sophiem</a:t>
            </a:r>
            <a:endParaRPr lang="en-US" sz="3600" dirty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Keo</a:t>
            </a:r>
            <a:r>
              <a:rPr lang="en-US" sz="3600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Tangem</a:t>
            </a:r>
            <a:endParaRPr lang="en-US" sz="3600" dirty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Chhoeuth</a:t>
            </a:r>
            <a:r>
              <a:rPr lang="en-US" sz="3600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sell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Hout</a:t>
            </a:r>
            <a:r>
              <a:rPr lang="en-US" sz="3600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Lyhour</a:t>
            </a:r>
            <a:endParaRPr lang="en-US" sz="3600" dirty="0">
              <a:solidFill>
                <a:srgbClr val="00206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Hang </a:t>
            </a:r>
            <a:r>
              <a:rPr lang="en-US" sz="3600" dirty="0" err="1">
                <a:solidFill>
                  <a:srgbClr val="00206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vansao</a:t>
            </a:r>
          </a:p>
        </p:txBody>
      </p:sp>
    </p:spTree>
    <p:extLst>
      <p:ext uri="{BB962C8B-B14F-4D97-AF65-F5344CB8AC3E}">
        <p14:creationId xmlns:p14="http://schemas.microsoft.com/office/powerpoint/2010/main" val="1377204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BE5E96-181D-4204-BF56-C552F600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6540"/>
            <a:ext cx="7886699" cy="3296093"/>
          </a:xfrm>
        </p:spPr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8C5A7-6E09-4694-9CEC-8A4DC48DCF9A}"/>
              </a:ext>
            </a:extLst>
          </p:cNvPr>
          <p:cNvSpPr txBox="1"/>
          <p:nvPr/>
        </p:nvSpPr>
        <p:spPr>
          <a:xfrm>
            <a:off x="717977" y="768902"/>
            <a:ext cx="73470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Agenda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Learning and memorizing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Learning process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Passive and active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Learning style</a:t>
            </a:r>
          </a:p>
        </p:txBody>
      </p:sp>
    </p:spTree>
    <p:extLst>
      <p:ext uri="{BB962C8B-B14F-4D97-AF65-F5344CB8AC3E}">
        <p14:creationId xmlns:p14="http://schemas.microsoft.com/office/powerpoint/2010/main" val="3388456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4AE37F-FEC7-41D1-87CB-3F90245AB437}"/>
              </a:ext>
            </a:extLst>
          </p:cNvPr>
          <p:cNvSpPr/>
          <p:nvPr/>
        </p:nvSpPr>
        <p:spPr>
          <a:xfrm>
            <a:off x="2686757" y="428978"/>
            <a:ext cx="2675466" cy="7450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Learning Vs Memorizing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8F6CE2-218F-40B7-812B-EE1FC7CD28D1}"/>
              </a:ext>
            </a:extLst>
          </p:cNvPr>
          <p:cNvCxnSpPr/>
          <p:nvPr/>
        </p:nvCxnSpPr>
        <p:spPr>
          <a:xfrm>
            <a:off x="4007556" y="1174044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83F3D3-20DF-43A4-B3C4-A9CC4078AAD6}"/>
              </a:ext>
            </a:extLst>
          </p:cNvPr>
          <p:cNvCxnSpPr>
            <a:cxnSpLocks/>
          </p:cNvCxnSpPr>
          <p:nvPr/>
        </p:nvCxnSpPr>
        <p:spPr>
          <a:xfrm>
            <a:off x="2528711" y="1840089"/>
            <a:ext cx="145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1D620-D14E-4943-A14D-C6C8568DD423}"/>
              </a:ext>
            </a:extLst>
          </p:cNvPr>
          <p:cNvCxnSpPr>
            <a:cxnSpLocks/>
          </p:cNvCxnSpPr>
          <p:nvPr/>
        </p:nvCxnSpPr>
        <p:spPr>
          <a:xfrm>
            <a:off x="4007556" y="1840089"/>
            <a:ext cx="145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ED6949-FC81-4231-9F2D-4BB600C6D60B}"/>
              </a:ext>
            </a:extLst>
          </p:cNvPr>
          <p:cNvSpPr/>
          <p:nvPr/>
        </p:nvSpPr>
        <p:spPr>
          <a:xfrm>
            <a:off x="1174045" y="1535289"/>
            <a:ext cx="1354665" cy="6886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F3B14B-09B3-4081-BC8E-96D0E1E88388}"/>
              </a:ext>
            </a:extLst>
          </p:cNvPr>
          <p:cNvSpPr/>
          <p:nvPr/>
        </p:nvSpPr>
        <p:spPr>
          <a:xfrm>
            <a:off x="5486401" y="1535289"/>
            <a:ext cx="1354665" cy="6886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Memorizing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EAA0C-76B3-4D83-9546-3FF7DB3F8ADC}"/>
              </a:ext>
            </a:extLst>
          </p:cNvPr>
          <p:cNvSpPr/>
          <p:nvPr/>
        </p:nvSpPr>
        <p:spPr>
          <a:xfrm>
            <a:off x="3375378" y="1535289"/>
            <a:ext cx="1264355" cy="84666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A9D587-7438-469E-971D-8B90FAACB7E9}"/>
              </a:ext>
            </a:extLst>
          </p:cNvPr>
          <p:cNvCxnSpPr>
            <a:cxnSpLocks/>
          </p:cNvCxnSpPr>
          <p:nvPr/>
        </p:nvCxnSpPr>
        <p:spPr>
          <a:xfrm>
            <a:off x="1851376" y="2255728"/>
            <a:ext cx="0" cy="2524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1BEBD-24DF-4D20-9D81-69FBED88B0D0}"/>
              </a:ext>
            </a:extLst>
          </p:cNvPr>
          <p:cNvSpPr txBox="1"/>
          <p:nvPr/>
        </p:nvSpPr>
        <p:spPr>
          <a:xfrm>
            <a:off x="1021643" y="2503469"/>
            <a:ext cx="242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Learning occurs when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38D2B-8475-4F94-8E6D-B67D64E3171E}"/>
              </a:ext>
            </a:extLst>
          </p:cNvPr>
          <p:cNvSpPr txBox="1"/>
          <p:nvPr/>
        </p:nvSpPr>
        <p:spPr>
          <a:xfrm>
            <a:off x="4488110" y="2780469"/>
            <a:ext cx="3606023" cy="18158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Remembering a fact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Listening to or repeating information to remembering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Information that you need to recall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(password ,names ,addresses ,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etc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)</a:t>
            </a:r>
          </a:p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3DD-0B6F-4509-BE15-3866590003A4}"/>
              </a:ext>
            </a:extLst>
          </p:cNvPr>
          <p:cNvSpPr txBox="1"/>
          <p:nvPr/>
        </p:nvSpPr>
        <p:spPr>
          <a:xfrm>
            <a:off x="395111" y="2780469"/>
            <a:ext cx="3488267" cy="18158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Understand a subject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Make the since of a subject in to your own worlds.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it with your knowledge and apply 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Connect your news that you have with your lesson.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6C3DC0-09FF-4F71-B6DA-1E04174A2B32}"/>
              </a:ext>
            </a:extLst>
          </p:cNvPr>
          <p:cNvCxnSpPr>
            <a:cxnSpLocks/>
          </p:cNvCxnSpPr>
          <p:nvPr/>
        </p:nvCxnSpPr>
        <p:spPr>
          <a:xfrm>
            <a:off x="6135509" y="2272657"/>
            <a:ext cx="0" cy="2524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4EFBA9-C616-40E7-9901-7071517E3063}"/>
              </a:ext>
            </a:extLst>
          </p:cNvPr>
          <p:cNvSpPr txBox="1"/>
          <p:nvPr/>
        </p:nvSpPr>
        <p:spPr>
          <a:xfrm>
            <a:off x="5046133" y="2503470"/>
            <a:ext cx="242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Memorizing occurs when</a:t>
            </a:r>
          </a:p>
        </p:txBody>
      </p:sp>
    </p:spTree>
    <p:extLst>
      <p:ext uri="{BB962C8B-B14F-4D97-AF65-F5344CB8AC3E}">
        <p14:creationId xmlns:p14="http://schemas.microsoft.com/office/powerpoint/2010/main" val="367703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9" grpId="0"/>
      <p:bldP spid="21" grpId="0" animBg="1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572F3144-8406-475F-9531-8398F80EAF58}"/>
              </a:ext>
            </a:extLst>
          </p:cNvPr>
          <p:cNvSpPr/>
          <p:nvPr/>
        </p:nvSpPr>
        <p:spPr>
          <a:xfrm>
            <a:off x="2446636" y="321279"/>
            <a:ext cx="2286000" cy="654908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Learning Process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2F3B115-F275-4F8D-9CC9-CA78D56B1CA9}"/>
              </a:ext>
            </a:extLst>
          </p:cNvPr>
          <p:cNvSpPr/>
          <p:nvPr/>
        </p:nvSpPr>
        <p:spPr>
          <a:xfrm rot="10800000">
            <a:off x="1563128" y="506627"/>
            <a:ext cx="883507" cy="1173893"/>
          </a:xfrm>
          <a:prstGeom prst="bentUpArrow">
            <a:avLst>
              <a:gd name="adj1" fmla="val 1381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ABDB6A2-36FD-44AF-9510-596BF8FA3A7C}"/>
              </a:ext>
            </a:extLst>
          </p:cNvPr>
          <p:cNvSpPr/>
          <p:nvPr/>
        </p:nvSpPr>
        <p:spPr>
          <a:xfrm>
            <a:off x="-3" y="1732751"/>
            <a:ext cx="3126262" cy="2137718"/>
          </a:xfrm>
          <a:prstGeom prst="frame">
            <a:avLst/>
          </a:prstGeom>
          <a:solidFill>
            <a:srgbClr val="139D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75273-EEED-40AE-9961-9106AD139B85}"/>
              </a:ext>
            </a:extLst>
          </p:cNvPr>
          <p:cNvSpPr txBox="1"/>
          <p:nvPr/>
        </p:nvSpPr>
        <p:spPr>
          <a:xfrm>
            <a:off x="352167" y="1970901"/>
            <a:ext cx="2421921" cy="166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is a process that students through and acquire new knowledge and skills and ultimately influence their attitudes, decision and actions. 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EA41C587-42FF-4A16-8C78-30641BA098D1}"/>
              </a:ext>
            </a:extLst>
          </p:cNvPr>
          <p:cNvSpPr/>
          <p:nvPr/>
        </p:nvSpPr>
        <p:spPr>
          <a:xfrm>
            <a:off x="3311605" y="2024963"/>
            <a:ext cx="2199502" cy="1093574"/>
          </a:xfrm>
          <a:prstGeom prst="wav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Bloom’s learning Domains:</a:t>
            </a:r>
          </a:p>
          <a:p>
            <a:pPr algn="ctr"/>
            <a:endParaRPr lang="en-US" dirty="0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2C67C7-CEEE-4CF9-90EA-8C549A95C755}"/>
              </a:ext>
            </a:extLst>
          </p:cNvPr>
          <p:cNvSpPr/>
          <p:nvPr/>
        </p:nvSpPr>
        <p:spPr>
          <a:xfrm>
            <a:off x="5684088" y="1705237"/>
            <a:ext cx="1248044" cy="2863768"/>
          </a:xfrm>
          <a:prstGeom prst="halfFrame">
            <a:avLst>
              <a:gd name="adj1" fmla="val 17948"/>
              <a:gd name="adj2" fmla="val 16430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CF7B8-090B-4CDD-A43F-890EB844D1C7}"/>
              </a:ext>
            </a:extLst>
          </p:cNvPr>
          <p:cNvSpPr txBox="1"/>
          <p:nvPr/>
        </p:nvSpPr>
        <p:spPr>
          <a:xfrm>
            <a:off x="5869458" y="1899566"/>
            <a:ext cx="3015048" cy="30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Remember: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Note and member it the first…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Understands: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Explant summarize…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Analyze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: compare, organize, examine…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Use: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apply…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Evaluate: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decide, find advantage and disadvantage…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Create: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give suggest, correct, add idea…  </a:t>
            </a:r>
          </a:p>
          <a:p>
            <a:endParaRPr lang="en-US" dirty="0"/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3F7502D3-86D3-4E2B-B9E6-20ED13DF8AF1}"/>
              </a:ext>
            </a:extLst>
          </p:cNvPr>
          <p:cNvSpPr/>
          <p:nvPr/>
        </p:nvSpPr>
        <p:spPr>
          <a:xfrm rot="10800000">
            <a:off x="7809467" y="1680521"/>
            <a:ext cx="1248044" cy="2863768"/>
          </a:xfrm>
          <a:prstGeom prst="halfFrame">
            <a:avLst>
              <a:gd name="adj1" fmla="val 17948"/>
              <a:gd name="adj2" fmla="val 16430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11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6" grpId="0"/>
      <p:bldP spid="17" grpId="0" animBg="1"/>
      <p:bldP spid="19" grpId="0" animBg="1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585279D4-5C54-4710-B522-C8962E211A47}"/>
              </a:ext>
            </a:extLst>
          </p:cNvPr>
          <p:cNvSpPr/>
          <p:nvPr/>
        </p:nvSpPr>
        <p:spPr>
          <a:xfrm>
            <a:off x="2977978" y="247136"/>
            <a:ext cx="3188043" cy="988540"/>
          </a:xfrm>
          <a:prstGeom prst="horizontalScroll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Passive and Active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3A1B845B-789C-4D91-A0F3-AFF04EB8F099}"/>
              </a:ext>
            </a:extLst>
          </p:cNvPr>
          <p:cNvSpPr/>
          <p:nvPr/>
        </p:nvSpPr>
        <p:spPr>
          <a:xfrm>
            <a:off x="111210" y="1498256"/>
            <a:ext cx="4893276" cy="2582562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passive learning </a:t>
            </a:r>
            <a:r>
              <a:rPr lang="en-US" sz="2400" b="1" dirty="0">
                <a:solidFill>
                  <a:srgbClr val="FFFF00"/>
                </a:solidFill>
              </a:rPr>
              <a:t>?</a:t>
            </a:r>
          </a:p>
          <a:p>
            <a:pPr marL="342900" indent="-342900" algn="ctr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Active learning</a:t>
            </a:r>
            <a:r>
              <a:rPr lang="en-US" sz="24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B3D81-C23F-4D2D-9007-955E4CC5D3AA}"/>
              </a:ext>
            </a:extLst>
          </p:cNvPr>
          <p:cNvSpPr txBox="1"/>
          <p:nvPr/>
        </p:nvSpPr>
        <p:spPr>
          <a:xfrm>
            <a:off x="6326659" y="2442571"/>
            <a:ext cx="2706131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learning processes of Evaluate and Create are the most active.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EC4724D-980C-4A13-B21F-570B44CE804D}"/>
              </a:ext>
            </a:extLst>
          </p:cNvPr>
          <p:cNvCxnSpPr>
            <a:cxnSpLocks/>
          </p:cNvCxnSpPr>
          <p:nvPr/>
        </p:nvCxnSpPr>
        <p:spPr>
          <a:xfrm>
            <a:off x="5189836" y="2075935"/>
            <a:ext cx="1136823" cy="1050324"/>
          </a:xfrm>
          <a:prstGeom prst="curvedConnector3">
            <a:avLst>
              <a:gd name="adj1" fmla="val 391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97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17000-5184-4380-BDC5-8BA66AFB0D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4915"/>
            <a:ext cx="4041423" cy="2886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F2BF71-BC7D-46C3-BA55-0A30EC4153B8}"/>
              </a:ext>
            </a:extLst>
          </p:cNvPr>
          <p:cNvSpPr txBox="1"/>
          <p:nvPr/>
        </p:nvSpPr>
        <p:spPr>
          <a:xfrm>
            <a:off x="4114800" y="212231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06BFB1-DED2-4144-9ACE-31AAEA417541}"/>
              </a:ext>
            </a:extLst>
          </p:cNvPr>
          <p:cNvSpPr/>
          <p:nvPr/>
        </p:nvSpPr>
        <p:spPr>
          <a:xfrm>
            <a:off x="1851377" y="537074"/>
            <a:ext cx="3781779" cy="454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 and active </a:t>
            </a:r>
          </a:p>
          <a:p>
            <a:pPr algn="ctr"/>
            <a:r>
              <a:rPr lang="en-US" dirty="0"/>
              <a:t>Note talking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094D6-67DD-4A88-B536-8365BBB7E2C3}"/>
              </a:ext>
            </a:extLst>
          </p:cNvPr>
          <p:cNvSpPr txBox="1"/>
          <p:nvPr/>
        </p:nvSpPr>
        <p:spPr>
          <a:xfrm>
            <a:off x="468488" y="2122311"/>
            <a:ext cx="3273779" cy="1171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Note taking</a:t>
            </a: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Reading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Class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5BB2AC-EB70-42B9-AB5A-2AFAB022FFA5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2087638" y="1009546"/>
            <a:ext cx="1130505" cy="1095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4AAC94-E59B-4756-98BB-B13D19AA4339}"/>
              </a:ext>
            </a:extLst>
          </p:cNvPr>
          <p:cNvCxnSpPr/>
          <p:nvPr/>
        </p:nvCxnSpPr>
        <p:spPr>
          <a:xfrm>
            <a:off x="3838074" y="2442411"/>
            <a:ext cx="733926" cy="42110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1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7B7AF9-760E-42C0-AB14-2FF377CA4966}"/>
              </a:ext>
            </a:extLst>
          </p:cNvPr>
          <p:cNvSpPr/>
          <p:nvPr/>
        </p:nvSpPr>
        <p:spPr>
          <a:xfrm>
            <a:off x="-651" y="1218624"/>
            <a:ext cx="6376739" cy="78205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Definition :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is your own way of learning new information and ideas.      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C3D875B-0ECE-4E52-9C00-5AEE043FCB12}"/>
              </a:ext>
            </a:extLst>
          </p:cNvPr>
          <p:cNvSpPr/>
          <p:nvPr/>
        </p:nvSpPr>
        <p:spPr>
          <a:xfrm>
            <a:off x="673766" y="84220"/>
            <a:ext cx="2310065" cy="974559"/>
          </a:xfrm>
          <a:prstGeom prst="cloudCallout">
            <a:avLst>
              <a:gd name="adj1" fmla="val -29166"/>
              <a:gd name="adj2" fmla="val 94599"/>
            </a:avLst>
          </a:prstGeom>
          <a:solidFill>
            <a:srgbClr val="139D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Learning style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44013F-C1EC-4152-BB82-9E4E472E23E3}"/>
              </a:ext>
            </a:extLst>
          </p:cNvPr>
          <p:cNvSpPr/>
          <p:nvPr/>
        </p:nvSpPr>
        <p:spPr>
          <a:xfrm>
            <a:off x="152508" y="3086101"/>
            <a:ext cx="2346157" cy="1359569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style has three types: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783B272C-7519-4985-AC1C-B0499540BDA6}"/>
              </a:ext>
            </a:extLst>
          </p:cNvPr>
          <p:cNvSpPr/>
          <p:nvPr/>
        </p:nvSpPr>
        <p:spPr>
          <a:xfrm>
            <a:off x="2784336" y="2761939"/>
            <a:ext cx="3373396" cy="2007891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39752521-15B1-449D-9757-D277350450A7}"/>
              </a:ext>
            </a:extLst>
          </p:cNvPr>
          <p:cNvSpPr/>
          <p:nvPr/>
        </p:nvSpPr>
        <p:spPr>
          <a:xfrm>
            <a:off x="475249" y="2123452"/>
            <a:ext cx="782051" cy="1115928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1CDCC-D8DB-4171-BC83-56B7EDEAD596}"/>
              </a:ext>
            </a:extLst>
          </p:cNvPr>
          <p:cNvSpPr txBox="1"/>
          <p:nvPr/>
        </p:nvSpPr>
        <p:spPr>
          <a:xfrm>
            <a:off x="1919365" y="3078745"/>
            <a:ext cx="4238367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Auditory learners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Visual learners</a:t>
            </a: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Kinesthetic/tactile learners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8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0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 dirty="0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 dirty="0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252</Words>
  <Application>Microsoft Office PowerPoint</Application>
  <PresentationFormat>On-screen Show (16:9)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Kh Battambang</vt:lpstr>
      <vt:lpstr>Times New Roman</vt:lpstr>
      <vt:lpstr>Verdana</vt:lpstr>
      <vt:lpstr>Wingdings</vt:lpstr>
      <vt:lpstr>Simple Light</vt:lpstr>
      <vt:lpstr>Summarize lesson2: Discovering yourself  </vt:lpstr>
      <vt:lpstr>Group Members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Energizers</dc:title>
  <dc:creator>ITadmin</dc:creator>
  <cp:lastModifiedBy>Student</cp:lastModifiedBy>
  <cp:revision>216</cp:revision>
  <dcterms:modified xsi:type="dcterms:W3CDTF">2021-05-19T10:23:56Z</dcterms:modified>
</cp:coreProperties>
</file>