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456143"/>
            <a:ext cx="7730067" cy="57975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83479"/>
          <a:stretch/>
        </p:blipFill>
        <p:spPr>
          <a:xfrm>
            <a:off x="406400" y="1683434"/>
            <a:ext cx="7730067" cy="646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 component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ED7E27-7609-4928-8552-5836E07529B1}"/>
              </a:ext>
            </a:extLst>
          </p:cNvPr>
          <p:cNvSpPr/>
          <p:nvPr/>
        </p:nvSpPr>
        <p:spPr>
          <a:xfrm>
            <a:off x="757766" y="2885700"/>
            <a:ext cx="7082367" cy="76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228B0-7437-42D1-BB0D-4B690AAC83DE}"/>
              </a:ext>
            </a:extLst>
          </p:cNvPr>
          <p:cNvSpPr/>
          <p:nvPr/>
        </p:nvSpPr>
        <p:spPr>
          <a:xfrm>
            <a:off x="931333" y="3047283"/>
            <a:ext cx="1185334" cy="4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94E4A-5180-4EB5-88D3-1108AEC79441}"/>
              </a:ext>
            </a:extLst>
          </p:cNvPr>
          <p:cNvSpPr/>
          <p:nvPr/>
        </p:nvSpPr>
        <p:spPr>
          <a:xfrm>
            <a:off x="2429933" y="3047283"/>
            <a:ext cx="1473200" cy="4402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icons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C4E5E-1845-4D6F-B2BF-D829BBDE205F}"/>
              </a:ext>
            </a:extLst>
          </p:cNvPr>
          <p:cNvSpPr/>
          <p:nvPr/>
        </p:nvSpPr>
        <p:spPr>
          <a:xfrm>
            <a:off x="5274733" y="3071965"/>
            <a:ext cx="2413000" cy="4402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E4B16-556D-4128-B992-897903898792}"/>
              </a:ext>
            </a:extLst>
          </p:cNvPr>
          <p:cNvCxnSpPr>
            <a:cxnSpLocks/>
          </p:cNvCxnSpPr>
          <p:nvPr/>
        </p:nvCxnSpPr>
        <p:spPr>
          <a:xfrm flipH="1">
            <a:off x="8060267" y="3172851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0379AD-5918-4149-9734-693963E7A831}"/>
              </a:ext>
            </a:extLst>
          </p:cNvPr>
          <p:cNvSpPr txBox="1"/>
          <p:nvPr/>
        </p:nvSpPr>
        <p:spPr>
          <a:xfrm>
            <a:off x="8957733" y="2724117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Navigation bar component</a:t>
            </a:r>
          </a:p>
        </p:txBody>
      </p:sp>
    </p:spTree>
    <p:extLst>
      <p:ext uri="{BB962C8B-B14F-4D97-AF65-F5344CB8AC3E}">
        <p14:creationId xmlns:p14="http://schemas.microsoft.com/office/powerpoint/2010/main" val="168081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7" b="40398"/>
          <a:stretch/>
        </p:blipFill>
        <p:spPr>
          <a:xfrm>
            <a:off x="342900" y="575733"/>
            <a:ext cx="7730067" cy="25738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68217" y="1665131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341965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Banner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57233-7DA6-45DB-B218-5EA802247D8C}"/>
              </a:ext>
            </a:extLst>
          </p:cNvPr>
          <p:cNvSpPr/>
          <p:nvPr/>
        </p:nvSpPr>
        <p:spPr>
          <a:xfrm>
            <a:off x="524933" y="3429000"/>
            <a:ext cx="7264400" cy="3005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92E26-7FDC-4534-916D-4AA80D7207BF}"/>
              </a:ext>
            </a:extLst>
          </p:cNvPr>
          <p:cNvSpPr/>
          <p:nvPr/>
        </p:nvSpPr>
        <p:spPr>
          <a:xfrm>
            <a:off x="711200" y="3606800"/>
            <a:ext cx="3572933" cy="26754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5B454-DF7E-4301-BB47-B0C3ADEC2F45}"/>
              </a:ext>
            </a:extLst>
          </p:cNvPr>
          <p:cNvSpPr/>
          <p:nvPr/>
        </p:nvSpPr>
        <p:spPr>
          <a:xfrm>
            <a:off x="4402668" y="3606800"/>
            <a:ext cx="3302000" cy="267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26D53-276C-4226-8806-6631E42B42AD}"/>
              </a:ext>
            </a:extLst>
          </p:cNvPr>
          <p:cNvSpPr/>
          <p:nvPr/>
        </p:nvSpPr>
        <p:spPr>
          <a:xfrm>
            <a:off x="914400" y="3750733"/>
            <a:ext cx="3166533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B8AAC-F091-48AC-AD5E-6BA3DF6B842C}"/>
              </a:ext>
            </a:extLst>
          </p:cNvPr>
          <p:cNvSpPr/>
          <p:nvPr/>
        </p:nvSpPr>
        <p:spPr>
          <a:xfrm>
            <a:off x="914400" y="4747684"/>
            <a:ext cx="3166533" cy="46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080FA-6907-428A-8A0F-53730FE21230}"/>
              </a:ext>
            </a:extLst>
          </p:cNvPr>
          <p:cNvSpPr/>
          <p:nvPr/>
        </p:nvSpPr>
        <p:spPr>
          <a:xfrm>
            <a:off x="914401" y="5452535"/>
            <a:ext cx="1422400" cy="2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B5C89-EB75-4159-AF43-67BB47C6B171}"/>
              </a:ext>
            </a:extLst>
          </p:cNvPr>
          <p:cNvSpPr/>
          <p:nvPr/>
        </p:nvSpPr>
        <p:spPr>
          <a:xfrm>
            <a:off x="2599267" y="5452535"/>
            <a:ext cx="1422400" cy="262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5995C-5247-4C3B-B6A8-54FC1EFB5793}"/>
              </a:ext>
            </a:extLst>
          </p:cNvPr>
          <p:cNvCxnSpPr>
            <a:cxnSpLocks/>
          </p:cNvCxnSpPr>
          <p:nvPr/>
        </p:nvCxnSpPr>
        <p:spPr>
          <a:xfrm flipH="1">
            <a:off x="8108950" y="4518398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9419A1-1F13-4F55-B69E-893178FC1B83}"/>
              </a:ext>
            </a:extLst>
          </p:cNvPr>
          <p:cNvSpPr txBox="1"/>
          <p:nvPr/>
        </p:nvSpPr>
        <p:spPr>
          <a:xfrm>
            <a:off x="8974665" y="4195232"/>
            <a:ext cx="269240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Banner components</a:t>
            </a:r>
          </a:p>
        </p:txBody>
      </p:sp>
    </p:spTree>
    <p:extLst>
      <p:ext uri="{BB962C8B-B14F-4D97-AF65-F5344CB8AC3E}">
        <p14:creationId xmlns:p14="http://schemas.microsoft.com/office/powerpoint/2010/main" val="4577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6" b="-1662"/>
          <a:stretch/>
        </p:blipFill>
        <p:spPr>
          <a:xfrm>
            <a:off x="279400" y="1016000"/>
            <a:ext cx="7730067" cy="2616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Column component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0B030-436D-43D2-8C63-FD0835C2B669}"/>
              </a:ext>
            </a:extLst>
          </p:cNvPr>
          <p:cNvSpPr/>
          <p:nvPr/>
        </p:nvSpPr>
        <p:spPr>
          <a:xfrm>
            <a:off x="385233" y="3869266"/>
            <a:ext cx="7518400" cy="2480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9CC08-85C1-4B8C-BBA2-6E3AF36D95C1}"/>
              </a:ext>
            </a:extLst>
          </p:cNvPr>
          <p:cNvSpPr/>
          <p:nvPr/>
        </p:nvSpPr>
        <p:spPr>
          <a:xfrm>
            <a:off x="533400" y="3979333"/>
            <a:ext cx="724746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5BFAA-6E09-4819-BF60-509C02700723}"/>
              </a:ext>
            </a:extLst>
          </p:cNvPr>
          <p:cNvSpPr/>
          <p:nvPr/>
        </p:nvSpPr>
        <p:spPr>
          <a:xfrm>
            <a:off x="520700" y="5088466"/>
            <a:ext cx="1418167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9EC6E-2EFE-4AC1-A479-CCC38BAFEA8E}"/>
              </a:ext>
            </a:extLst>
          </p:cNvPr>
          <p:cNvSpPr/>
          <p:nvPr/>
        </p:nvSpPr>
        <p:spPr>
          <a:xfrm>
            <a:off x="2332565" y="5088466"/>
            <a:ext cx="1612902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E759F-E77D-432E-B021-DFA1FB5A657F}"/>
              </a:ext>
            </a:extLst>
          </p:cNvPr>
          <p:cNvSpPr/>
          <p:nvPr/>
        </p:nvSpPr>
        <p:spPr>
          <a:xfrm>
            <a:off x="4339165" y="5088466"/>
            <a:ext cx="1460502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3BBE6-99EB-4C59-B147-585BD9A140EF}"/>
              </a:ext>
            </a:extLst>
          </p:cNvPr>
          <p:cNvSpPr/>
          <p:nvPr/>
        </p:nvSpPr>
        <p:spPr>
          <a:xfrm>
            <a:off x="6197600" y="5109632"/>
            <a:ext cx="1460502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34388-7A87-4BCB-9631-049EA469D5F4}"/>
              </a:ext>
            </a:extLst>
          </p:cNvPr>
          <p:cNvCxnSpPr>
            <a:cxnSpLocks/>
          </p:cNvCxnSpPr>
          <p:nvPr/>
        </p:nvCxnSpPr>
        <p:spPr>
          <a:xfrm flipH="1">
            <a:off x="8212667" y="4766734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2EF85-CA41-4D55-840D-98D847A622D7}"/>
              </a:ext>
            </a:extLst>
          </p:cNvPr>
          <p:cNvSpPr txBox="1"/>
          <p:nvPr/>
        </p:nvSpPr>
        <p:spPr>
          <a:xfrm>
            <a:off x="9110133" y="4318000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Column component</a:t>
            </a:r>
          </a:p>
        </p:txBody>
      </p:sp>
    </p:spTree>
    <p:extLst>
      <p:ext uri="{BB962C8B-B14F-4D97-AF65-F5344CB8AC3E}">
        <p14:creationId xmlns:p14="http://schemas.microsoft.com/office/powerpoint/2010/main" val="18175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8357-EC3C-4135-BCDB-DD803FB7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0" b="-1662"/>
          <a:stretch/>
        </p:blipFill>
        <p:spPr>
          <a:xfrm>
            <a:off x="279400" y="1783264"/>
            <a:ext cx="7730067" cy="18489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8136467" y="1862667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 component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0B030-436D-43D2-8C63-FD0835C2B669}"/>
              </a:ext>
            </a:extLst>
          </p:cNvPr>
          <p:cNvSpPr/>
          <p:nvPr/>
        </p:nvSpPr>
        <p:spPr>
          <a:xfrm>
            <a:off x="385233" y="3869266"/>
            <a:ext cx="7518400" cy="2480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5BFAA-6E09-4819-BF60-509C02700723}"/>
              </a:ext>
            </a:extLst>
          </p:cNvPr>
          <p:cNvSpPr/>
          <p:nvPr/>
        </p:nvSpPr>
        <p:spPr>
          <a:xfrm>
            <a:off x="520700" y="4250267"/>
            <a:ext cx="1418167" cy="17187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9EC6E-2EFE-4AC1-A479-CCC38BAFEA8E}"/>
              </a:ext>
            </a:extLst>
          </p:cNvPr>
          <p:cNvSpPr/>
          <p:nvPr/>
        </p:nvSpPr>
        <p:spPr>
          <a:xfrm>
            <a:off x="2332565" y="4250267"/>
            <a:ext cx="1612902" cy="17187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E759F-E77D-432E-B021-DFA1FB5A657F}"/>
              </a:ext>
            </a:extLst>
          </p:cNvPr>
          <p:cNvSpPr/>
          <p:nvPr/>
        </p:nvSpPr>
        <p:spPr>
          <a:xfrm>
            <a:off x="4339165" y="4250267"/>
            <a:ext cx="1460502" cy="17187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3BBE6-99EB-4C59-B147-585BD9A140EF}"/>
              </a:ext>
            </a:extLst>
          </p:cNvPr>
          <p:cNvSpPr/>
          <p:nvPr/>
        </p:nvSpPr>
        <p:spPr>
          <a:xfrm>
            <a:off x="6197600" y="4250267"/>
            <a:ext cx="1460502" cy="173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34388-7A87-4BCB-9631-049EA469D5F4}"/>
              </a:ext>
            </a:extLst>
          </p:cNvPr>
          <p:cNvCxnSpPr>
            <a:cxnSpLocks/>
          </p:cNvCxnSpPr>
          <p:nvPr/>
        </p:nvCxnSpPr>
        <p:spPr>
          <a:xfrm flipH="1">
            <a:off x="8212667" y="4766734"/>
            <a:ext cx="770466" cy="14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2EF85-CA41-4D55-840D-98D847A622D7}"/>
              </a:ext>
            </a:extLst>
          </p:cNvPr>
          <p:cNvSpPr txBox="1"/>
          <p:nvPr/>
        </p:nvSpPr>
        <p:spPr>
          <a:xfrm>
            <a:off x="9110133" y="4318000"/>
            <a:ext cx="23029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 Card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1FB2B-9B04-4C6B-A354-6389DABF5917}"/>
              </a:ext>
            </a:extLst>
          </p:cNvPr>
          <p:cNvSpPr/>
          <p:nvPr/>
        </p:nvSpPr>
        <p:spPr>
          <a:xfrm>
            <a:off x="609600" y="4411133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F790EA-33AF-458A-BE2A-7C623757C26B}"/>
              </a:ext>
            </a:extLst>
          </p:cNvPr>
          <p:cNvSpPr/>
          <p:nvPr/>
        </p:nvSpPr>
        <p:spPr>
          <a:xfrm>
            <a:off x="2438401" y="4437565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CC2A8E-2D30-48AC-A007-41F4C72ABE2F}"/>
              </a:ext>
            </a:extLst>
          </p:cNvPr>
          <p:cNvSpPr/>
          <p:nvPr/>
        </p:nvSpPr>
        <p:spPr>
          <a:xfrm>
            <a:off x="4387857" y="4411133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595C00-9687-4B3B-9756-674AAD773EF2}"/>
              </a:ext>
            </a:extLst>
          </p:cNvPr>
          <p:cNvSpPr/>
          <p:nvPr/>
        </p:nvSpPr>
        <p:spPr>
          <a:xfrm>
            <a:off x="6316137" y="4437565"/>
            <a:ext cx="516465" cy="499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icon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7D-7A24-4D6F-841C-E0A11088F13D}"/>
              </a:ext>
            </a:extLst>
          </p:cNvPr>
          <p:cNvSpPr txBox="1"/>
          <p:nvPr/>
        </p:nvSpPr>
        <p:spPr>
          <a:xfrm>
            <a:off x="520700" y="49630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E3F50-2A94-4EE5-8564-FF3648A1B8F5}"/>
              </a:ext>
            </a:extLst>
          </p:cNvPr>
          <p:cNvSpPr txBox="1"/>
          <p:nvPr/>
        </p:nvSpPr>
        <p:spPr>
          <a:xfrm>
            <a:off x="2244599" y="49630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D5CC8-396B-4593-89B6-C88CA6CCB9B8}"/>
              </a:ext>
            </a:extLst>
          </p:cNvPr>
          <p:cNvSpPr txBox="1"/>
          <p:nvPr/>
        </p:nvSpPr>
        <p:spPr>
          <a:xfrm>
            <a:off x="4307638" y="49556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F17F4-5966-4E5C-A44C-1E5B2211FDD9}"/>
              </a:ext>
            </a:extLst>
          </p:cNvPr>
          <p:cNvSpPr txBox="1"/>
          <p:nvPr/>
        </p:nvSpPr>
        <p:spPr>
          <a:xfrm>
            <a:off x="6193365" y="49895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CC144-106F-4175-A13B-375C5E7407BD}"/>
              </a:ext>
            </a:extLst>
          </p:cNvPr>
          <p:cNvSpPr txBox="1"/>
          <p:nvPr/>
        </p:nvSpPr>
        <p:spPr>
          <a:xfrm>
            <a:off x="530637" y="5358832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52169-91B6-4BA8-A9DE-C0C420FB938E}"/>
              </a:ext>
            </a:extLst>
          </p:cNvPr>
          <p:cNvSpPr txBox="1"/>
          <p:nvPr/>
        </p:nvSpPr>
        <p:spPr>
          <a:xfrm>
            <a:off x="2301038" y="5310553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F21687-01A4-4C07-8F07-82C55332882D}"/>
              </a:ext>
            </a:extLst>
          </p:cNvPr>
          <p:cNvSpPr txBox="1"/>
          <p:nvPr/>
        </p:nvSpPr>
        <p:spPr>
          <a:xfrm>
            <a:off x="4330506" y="5269295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06D90-D88A-41CE-8969-3EB5E60C592B}"/>
              </a:ext>
            </a:extLst>
          </p:cNvPr>
          <p:cNvSpPr txBox="1"/>
          <p:nvPr/>
        </p:nvSpPr>
        <p:spPr>
          <a:xfrm>
            <a:off x="6125675" y="5263755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82027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Define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Sophiem Loem</cp:lastModifiedBy>
  <cp:revision>2</cp:revision>
  <dcterms:created xsi:type="dcterms:W3CDTF">2021-10-11T14:21:35Z</dcterms:created>
  <dcterms:modified xsi:type="dcterms:W3CDTF">2021-10-16T16:43:47Z</dcterms:modified>
</cp:coreProperties>
</file>