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7755466" y="381546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A2B89-C363-4D0C-8D73-B0FFCFBF4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9697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6096000" y="1027877"/>
            <a:ext cx="1504931" cy="421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05DE7-3659-4D22-BFC0-EE1B88352EFE}"/>
              </a:ext>
            </a:extLst>
          </p:cNvPr>
          <p:cNvSpPr/>
          <p:nvPr/>
        </p:nvSpPr>
        <p:spPr>
          <a:xfrm>
            <a:off x="8362335" y="1725560"/>
            <a:ext cx="3406878" cy="39230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243B89-D416-4FDE-B143-90A483E67777}"/>
              </a:ext>
            </a:extLst>
          </p:cNvPr>
          <p:cNvSpPr/>
          <p:nvPr/>
        </p:nvSpPr>
        <p:spPr>
          <a:xfrm>
            <a:off x="8701548" y="2094892"/>
            <a:ext cx="2802194" cy="212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2ED6A-8B63-4C67-8645-410663DE9C80}"/>
              </a:ext>
            </a:extLst>
          </p:cNvPr>
          <p:cNvSpPr/>
          <p:nvPr/>
        </p:nvSpPr>
        <p:spPr>
          <a:xfrm>
            <a:off x="8574396" y="4587371"/>
            <a:ext cx="1976284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165E3F-AE74-4D02-983F-2C7A8EF542B8}"/>
              </a:ext>
            </a:extLst>
          </p:cNvPr>
          <p:cNvSpPr/>
          <p:nvPr/>
        </p:nvSpPr>
        <p:spPr>
          <a:xfrm>
            <a:off x="10762741" y="4587371"/>
            <a:ext cx="828775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2E743-738B-4834-B78B-6923F60FF296}"/>
              </a:ext>
            </a:extLst>
          </p:cNvPr>
          <p:cNvSpPr txBox="1"/>
          <p:nvPr/>
        </p:nvSpPr>
        <p:spPr>
          <a:xfrm>
            <a:off x="6978779" y="6164826"/>
            <a:ext cx="276990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Draw card component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EB04E6-E041-4358-BA31-302B8A5BC2AA}"/>
              </a:ext>
            </a:extLst>
          </p:cNvPr>
          <p:cNvCxnSpPr/>
          <p:nvPr/>
        </p:nvCxnSpPr>
        <p:spPr>
          <a:xfrm flipV="1">
            <a:off x="7403690" y="5147809"/>
            <a:ext cx="707923" cy="766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AB03831-DF67-465B-948F-555FF2B1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014"/>
            <a:ext cx="6978779" cy="58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6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568C9-ADF8-4C92-90BB-489B03AD0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6" y="163793"/>
            <a:ext cx="5250426" cy="59583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FBF2DF-44E6-4B06-9E4E-83DBE6FDBB9B}"/>
              </a:ext>
            </a:extLst>
          </p:cNvPr>
          <p:cNvSpPr/>
          <p:nvPr/>
        </p:nvSpPr>
        <p:spPr>
          <a:xfrm>
            <a:off x="6454877" y="1106130"/>
            <a:ext cx="5250427" cy="4203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2D2567-9A24-4B71-9F48-BEE0A8FB0BA8}"/>
              </a:ext>
            </a:extLst>
          </p:cNvPr>
          <p:cNvSpPr/>
          <p:nvPr/>
        </p:nvSpPr>
        <p:spPr>
          <a:xfrm>
            <a:off x="6592529" y="1548578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DB301-D692-4043-AA31-6D4761C64900}"/>
              </a:ext>
            </a:extLst>
          </p:cNvPr>
          <p:cNvSpPr/>
          <p:nvPr/>
        </p:nvSpPr>
        <p:spPr>
          <a:xfrm>
            <a:off x="7878073" y="1538748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4E4D39-953A-4DAD-8BA0-A9554B426E49}"/>
              </a:ext>
            </a:extLst>
          </p:cNvPr>
          <p:cNvSpPr/>
          <p:nvPr/>
        </p:nvSpPr>
        <p:spPr>
          <a:xfrm>
            <a:off x="9080091" y="1578075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6686C-13F0-44E8-A186-86248F7DCD8B}"/>
              </a:ext>
            </a:extLst>
          </p:cNvPr>
          <p:cNvSpPr/>
          <p:nvPr/>
        </p:nvSpPr>
        <p:spPr>
          <a:xfrm>
            <a:off x="10323872" y="1548578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C529D-1168-4977-981C-69A8A217A0CF}"/>
              </a:ext>
            </a:extLst>
          </p:cNvPr>
          <p:cNvSpPr/>
          <p:nvPr/>
        </p:nvSpPr>
        <p:spPr>
          <a:xfrm>
            <a:off x="6592529" y="3323304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19EBF-9B68-42AA-B2F1-A4773634A075}"/>
              </a:ext>
            </a:extLst>
          </p:cNvPr>
          <p:cNvSpPr/>
          <p:nvPr/>
        </p:nvSpPr>
        <p:spPr>
          <a:xfrm>
            <a:off x="7836310" y="3323303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D742C6-163F-47B3-B26E-FA38D68A8399}"/>
              </a:ext>
            </a:extLst>
          </p:cNvPr>
          <p:cNvSpPr/>
          <p:nvPr/>
        </p:nvSpPr>
        <p:spPr>
          <a:xfrm>
            <a:off x="9080091" y="3323302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1F24F-03F8-4035-B89F-5B702BCCDCEA}"/>
              </a:ext>
            </a:extLst>
          </p:cNvPr>
          <p:cNvSpPr/>
          <p:nvPr/>
        </p:nvSpPr>
        <p:spPr>
          <a:xfrm>
            <a:off x="10323872" y="3323301"/>
            <a:ext cx="1091381" cy="1563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DE29C9-C5F7-4862-B9B8-E200B4A96258}"/>
              </a:ext>
            </a:extLst>
          </p:cNvPr>
          <p:cNvSpPr/>
          <p:nvPr/>
        </p:nvSpPr>
        <p:spPr>
          <a:xfrm>
            <a:off x="6297561" y="5751871"/>
            <a:ext cx="2630130" cy="75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component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B216F9-3572-40FA-92DA-FA421A2E6C8C}"/>
              </a:ext>
            </a:extLst>
          </p:cNvPr>
          <p:cNvCxnSpPr/>
          <p:nvPr/>
        </p:nvCxnSpPr>
        <p:spPr>
          <a:xfrm flipV="1">
            <a:off x="7123471" y="5117690"/>
            <a:ext cx="427703" cy="634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806BB7A6-B536-46B3-B3DC-CF55FB060D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019453"/>
                  </p:ext>
                </p:extLst>
              </p:nvPr>
            </p:nvGraphicFramePr>
            <p:xfrm>
              <a:off x="2102641" y="1797460"/>
              <a:ext cx="3048000" cy="1714500"/>
            </p:xfrm>
            <a:graphic>
              <a:graphicData uri="http://schemas.microsoft.com/office/powerpoint/2016/slidezoom">
                <pslz:sldZm>
                  <pslz:sldZmObj sldId="260" cId="2107385067">
                    <pslz:zmPr id="{B9072721-9AB6-4894-9359-0FD4D1ECD6B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06BB7A6-B536-46B3-B3DC-CF55FB060D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2641" y="179746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DA0D36A-FDA7-48B5-9D9C-4D1C9749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8206"/>
            <a:ext cx="6096000" cy="5014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60A60B-C2F4-4240-A879-0EAB135D57A3}"/>
              </a:ext>
            </a:extLst>
          </p:cNvPr>
          <p:cNvSpPr/>
          <p:nvPr/>
        </p:nvSpPr>
        <p:spPr>
          <a:xfrm>
            <a:off x="7064477" y="125361"/>
            <a:ext cx="2330245" cy="545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component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BCCD9-D3D0-4E7E-A46A-E9F3A43612C2}"/>
              </a:ext>
            </a:extLst>
          </p:cNvPr>
          <p:cNvCxnSpPr>
            <a:cxnSpLocks/>
          </p:cNvCxnSpPr>
          <p:nvPr/>
        </p:nvCxnSpPr>
        <p:spPr>
          <a:xfrm flipH="1">
            <a:off x="5963266" y="398206"/>
            <a:ext cx="968475" cy="38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75D8E3-686A-46B9-B2FF-D601E637433C}"/>
              </a:ext>
            </a:extLst>
          </p:cNvPr>
          <p:cNvSpPr/>
          <p:nvPr/>
        </p:nvSpPr>
        <p:spPr>
          <a:xfrm>
            <a:off x="6341806" y="1797460"/>
            <a:ext cx="5692878" cy="11079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CFD3E6-1272-41AB-BF22-E0E24ED3805F}"/>
              </a:ext>
            </a:extLst>
          </p:cNvPr>
          <p:cNvSpPr/>
          <p:nvPr/>
        </p:nvSpPr>
        <p:spPr>
          <a:xfrm>
            <a:off x="6410108" y="1990110"/>
            <a:ext cx="1037828" cy="722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210363-D56F-488F-B5A7-6B7065D950C8}"/>
              </a:ext>
            </a:extLst>
          </p:cNvPr>
          <p:cNvSpPr/>
          <p:nvPr/>
        </p:nvSpPr>
        <p:spPr>
          <a:xfrm>
            <a:off x="7601272" y="2004397"/>
            <a:ext cx="937926" cy="70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4F83D7-E804-46C8-91BD-F5ACF21BE17F}"/>
              </a:ext>
            </a:extLst>
          </p:cNvPr>
          <p:cNvSpPr/>
          <p:nvPr/>
        </p:nvSpPr>
        <p:spPr>
          <a:xfrm>
            <a:off x="8686682" y="1990110"/>
            <a:ext cx="855524" cy="694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48A46A-F6DA-428D-BFF4-DD7615943AD4}"/>
              </a:ext>
            </a:extLst>
          </p:cNvPr>
          <p:cNvSpPr/>
          <p:nvPr/>
        </p:nvSpPr>
        <p:spPr>
          <a:xfrm>
            <a:off x="9866671" y="2115240"/>
            <a:ext cx="1843548" cy="48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C7291-B35B-4D87-A62B-A99704E14521}"/>
              </a:ext>
            </a:extLst>
          </p:cNvPr>
          <p:cNvSpPr/>
          <p:nvPr/>
        </p:nvSpPr>
        <p:spPr>
          <a:xfrm>
            <a:off x="7601272" y="3967316"/>
            <a:ext cx="1940934" cy="60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logo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C07613-D91C-46E8-9861-1CDFB5878F31}"/>
              </a:ext>
            </a:extLst>
          </p:cNvPr>
          <p:cNvCxnSpPr/>
          <p:nvPr/>
        </p:nvCxnSpPr>
        <p:spPr>
          <a:xfrm flipV="1">
            <a:off x="8070235" y="3067665"/>
            <a:ext cx="336346" cy="781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8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Exercise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Sophiem Loem</cp:lastModifiedBy>
  <cp:revision>6</cp:revision>
  <dcterms:created xsi:type="dcterms:W3CDTF">2021-10-11T14:21:35Z</dcterms:created>
  <dcterms:modified xsi:type="dcterms:W3CDTF">2021-10-16T16:44:36Z</dcterms:modified>
</cp:coreProperties>
</file>