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9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BC26-BC82-4EDC-9F4C-0844514C2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94169-298B-4BEF-BDDA-5A6D1CB2F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A0CC-DCAE-4F57-9269-309C54E1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28D1-A028-4A98-AF79-7CE937EF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C8C2-2A46-4430-BE70-025A5874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2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5CC4-66A4-41CA-9AE0-E15E825D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41B0E-3E59-4886-8AD5-F41F6978D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F005E-BE37-43CD-A5FE-A777EBDE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49233-3AC1-409E-A44C-BE684C1E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11095-713E-4535-B50C-0F8BE8D2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8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653B1-F58B-47C4-BB52-50373A9C3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656CE-A5F8-44BA-9873-9FB508666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E418-AA40-49B7-B957-6D2FD550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D0867-156A-4D5F-BC3A-7A244B17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126DC-D0C6-479E-AB8D-91EE063D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9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D97F-B55F-43B3-AA94-0D67D2A5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191C-446B-41B1-8731-FEC5366DE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D4A3C-5070-433D-93EB-F0D2D8C9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2452C-495A-4699-93AF-7EB73960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E234-60CD-48F0-B72D-6C1B7132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5DDE-8917-40B9-B2A8-8630888B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274B5-B3F1-4DC8-856F-CBF93E83C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B7F6-B8DB-406A-835E-C614D16F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335B6-E240-415C-B525-9DE73E78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3F4F3-B06F-4A8A-8A1A-490A7ADC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2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1C36-5268-4E94-9DF4-F92E7EFE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4EBB-506C-4055-A727-8D943483A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1A737-EB61-4F9C-9B73-F1D265C39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2FEFB-42F6-4FB8-841B-19F8DD2B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09A78-5ED8-4F5B-A70E-BD6A313F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AEFFC-D1E1-443C-A4CF-5ECC8203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9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1DC8-0ECF-41A0-9E18-3576E7AB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E5868-005F-4D0A-BED8-82ED53137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DF3F2-6138-4F3F-A703-80F42D4FA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59914-EEA7-482B-AFE9-58DF98A04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53F00-3986-4F5B-A70F-103F2C451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85393-0B1A-4F8B-B9FB-744CB365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0EDB8-D934-4B6A-8357-8928EA68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43D9B-A1EA-4FAD-B114-7084BE58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16CF-D420-48A1-BBE2-F55872B5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018D0-E4F8-413C-BF5B-F06221DA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CE2DA-A53F-45FD-AB57-F56F6915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8FAB0-1C61-44DC-974D-53DF541B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1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5CA80-42C2-4CFD-A5C6-34ECAF57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9B294-C550-44D2-8C1B-048DFE36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E1163-2831-4D30-B8A3-21F975D9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1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4EE2-B9BE-4ABB-AC2D-33A3896D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A6C1-FAB8-4665-887E-F47298550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11518-AC97-49B2-8A8A-12E6102B2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63067-9986-41D1-961B-7F4E577C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5D784-0EC3-454A-A089-57EE7D96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9A254-AB0B-4C25-9853-D3149895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9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EB19-F650-40DE-BC50-AA0D4DE2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FC83B-C299-48C8-9845-470484080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1B4B6-E1F7-475D-9896-0CCFB5BC1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FB10D-C75B-4BAF-B47F-CD1C41CA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0977F-8D5D-44B1-A066-CEFB50A0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F28E1-44B1-4C12-BF47-BB5515F0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2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9B626-5476-4738-952D-EF0FFF5E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C5D90-6A33-478F-8658-3D7CD8F98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07E6-25EF-49E9-ADCC-5D0CB042B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68113-2F8D-4BC0-B2A8-37852098C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A4E62-327F-4435-8F8D-1DD1082AF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C0FA-E3DF-4D48-A1C2-15A0F4B7A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6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497D05-2B9A-4A12-B746-4B17D7ED4CF9}"/>
              </a:ext>
            </a:extLst>
          </p:cNvPr>
          <p:cNvCxnSpPr>
            <a:cxnSpLocks/>
          </p:cNvCxnSpPr>
          <p:nvPr/>
        </p:nvCxnSpPr>
        <p:spPr>
          <a:xfrm flipH="1">
            <a:off x="6477000" y="2938276"/>
            <a:ext cx="2008694" cy="2210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BD6F22-DFEA-4C78-88AD-E02B1245CE7E}"/>
              </a:ext>
            </a:extLst>
          </p:cNvPr>
          <p:cNvSpPr txBox="1"/>
          <p:nvPr/>
        </p:nvSpPr>
        <p:spPr>
          <a:xfrm>
            <a:off x="8686419" y="2512972"/>
            <a:ext cx="2302934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Define the component on this template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75011-0CD9-428D-AF2B-2056A63FA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193"/>
            <a:ext cx="647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8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97C595-80FE-4EDF-99C1-1C26A5691A7B}"/>
              </a:ext>
            </a:extLst>
          </p:cNvPr>
          <p:cNvSpPr txBox="1"/>
          <p:nvPr/>
        </p:nvSpPr>
        <p:spPr>
          <a:xfrm>
            <a:off x="410967" y="421239"/>
            <a:ext cx="6389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TODO</a:t>
            </a:r>
            <a:r>
              <a:rPr lang="en-US" sz="3200" dirty="0"/>
              <a:t>: </a:t>
            </a:r>
            <a:r>
              <a:rPr lang="en-US" sz="3200" i="1" dirty="0"/>
              <a:t>Define and </a:t>
            </a:r>
            <a:r>
              <a:rPr lang="en-US" sz="3200" i="1" dirty="0">
                <a:solidFill>
                  <a:srgbClr val="FF0000"/>
                </a:solidFill>
              </a:rPr>
              <a:t>draw components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8F8320-9763-47EB-A078-63D4EA759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164771"/>
            <a:ext cx="5718629" cy="33963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813EAB-43CC-4AC4-93D2-863DE6EAB1DE}"/>
              </a:ext>
            </a:extLst>
          </p:cNvPr>
          <p:cNvSpPr/>
          <p:nvPr/>
        </p:nvSpPr>
        <p:spPr>
          <a:xfrm>
            <a:off x="7199087" y="493485"/>
            <a:ext cx="2496457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component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B3E7DB-DAF8-47C8-B8CB-040370C362F1}"/>
              </a:ext>
            </a:extLst>
          </p:cNvPr>
          <p:cNvCxnSpPr>
            <a:cxnSpLocks/>
          </p:cNvCxnSpPr>
          <p:nvPr/>
        </p:nvCxnSpPr>
        <p:spPr>
          <a:xfrm flipH="1">
            <a:off x="5718629" y="721185"/>
            <a:ext cx="1451428" cy="45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7DCA9A9-7ED8-46B9-8D54-C351995B35CD}"/>
              </a:ext>
            </a:extLst>
          </p:cNvPr>
          <p:cNvSpPr/>
          <p:nvPr/>
        </p:nvSpPr>
        <p:spPr>
          <a:xfrm>
            <a:off x="5950857" y="1545772"/>
            <a:ext cx="5849258" cy="8853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9A888E-28E9-4191-B707-21EC5C79C84C}"/>
              </a:ext>
            </a:extLst>
          </p:cNvPr>
          <p:cNvSpPr/>
          <p:nvPr/>
        </p:nvSpPr>
        <p:spPr>
          <a:xfrm>
            <a:off x="6371772" y="1748972"/>
            <a:ext cx="1320800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236304-D429-423F-A894-C61CD278F2B6}"/>
              </a:ext>
            </a:extLst>
          </p:cNvPr>
          <p:cNvSpPr/>
          <p:nvPr/>
        </p:nvSpPr>
        <p:spPr>
          <a:xfrm>
            <a:off x="7910285" y="1748971"/>
            <a:ext cx="1320800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E84A1-FE39-4484-B893-916646F3B28A}"/>
              </a:ext>
            </a:extLst>
          </p:cNvPr>
          <p:cNvSpPr/>
          <p:nvPr/>
        </p:nvSpPr>
        <p:spPr>
          <a:xfrm>
            <a:off x="10268857" y="1748971"/>
            <a:ext cx="1320800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3BBF3-92B7-4E6A-BE9D-DF4AAD127E30}"/>
              </a:ext>
            </a:extLst>
          </p:cNvPr>
          <p:cNvSpPr/>
          <p:nvPr/>
        </p:nvSpPr>
        <p:spPr>
          <a:xfrm>
            <a:off x="6255658" y="2757714"/>
            <a:ext cx="2191657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Banner component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B5F781-8E38-4356-BC15-5F1FE0111F2B}"/>
              </a:ext>
            </a:extLst>
          </p:cNvPr>
          <p:cNvCxnSpPr/>
          <p:nvPr/>
        </p:nvCxnSpPr>
        <p:spPr>
          <a:xfrm flipH="1" flipV="1">
            <a:off x="5239657" y="2119086"/>
            <a:ext cx="957943" cy="92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FF348A2-D0E5-4327-9B94-AA91C622D06B}"/>
              </a:ext>
            </a:extLst>
          </p:cNvPr>
          <p:cNvSpPr/>
          <p:nvPr/>
        </p:nvSpPr>
        <p:spPr>
          <a:xfrm>
            <a:off x="6223001" y="4216400"/>
            <a:ext cx="5849258" cy="16401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706E2-111C-4C85-9746-5E04A5007C16}"/>
              </a:ext>
            </a:extLst>
          </p:cNvPr>
          <p:cNvSpPr/>
          <p:nvPr/>
        </p:nvSpPr>
        <p:spPr>
          <a:xfrm>
            <a:off x="7489372" y="4572000"/>
            <a:ext cx="3788228" cy="46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28F525-3C9C-43B3-9DDA-77A76F733228}"/>
              </a:ext>
            </a:extLst>
          </p:cNvPr>
          <p:cNvSpPr/>
          <p:nvPr/>
        </p:nvSpPr>
        <p:spPr>
          <a:xfrm>
            <a:off x="7910285" y="5312228"/>
            <a:ext cx="2989944" cy="257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paragraph</a:t>
            </a:r>
          </a:p>
        </p:txBody>
      </p:sp>
    </p:spTree>
    <p:extLst>
      <p:ext uri="{BB962C8B-B14F-4D97-AF65-F5344CB8AC3E}">
        <p14:creationId xmlns:p14="http://schemas.microsoft.com/office/powerpoint/2010/main" val="168081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D43108-8B54-4E37-B44D-C93E2BDED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3699320" cy="60814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BACBDA-AD90-44B7-BA58-839CBFD51F27}"/>
              </a:ext>
            </a:extLst>
          </p:cNvPr>
          <p:cNvSpPr/>
          <p:nvPr/>
        </p:nvSpPr>
        <p:spPr>
          <a:xfrm>
            <a:off x="4480415" y="132440"/>
            <a:ext cx="2467429" cy="46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bar component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8BE69C-4226-4A6D-A34C-1592933CAEF4}"/>
              </a:ext>
            </a:extLst>
          </p:cNvPr>
          <p:cNvCxnSpPr/>
          <p:nvPr/>
        </p:nvCxnSpPr>
        <p:spPr>
          <a:xfrm flipH="1" flipV="1">
            <a:off x="3536986" y="350158"/>
            <a:ext cx="1074057" cy="170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C5130F2-A77A-423C-A8F3-9FD60AC355BA}"/>
              </a:ext>
            </a:extLst>
          </p:cNvPr>
          <p:cNvSpPr/>
          <p:nvPr/>
        </p:nvSpPr>
        <p:spPr>
          <a:xfrm>
            <a:off x="3562336" y="1429657"/>
            <a:ext cx="8597908" cy="16110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F3C359-8609-4BFA-835D-F7995CC8BB9D}"/>
              </a:ext>
            </a:extLst>
          </p:cNvPr>
          <p:cNvSpPr/>
          <p:nvPr/>
        </p:nvSpPr>
        <p:spPr>
          <a:xfrm>
            <a:off x="3725672" y="1605641"/>
            <a:ext cx="885371" cy="1233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61187E-BE01-44CF-B971-37BFA9AD8152}"/>
              </a:ext>
            </a:extLst>
          </p:cNvPr>
          <p:cNvSpPr/>
          <p:nvPr/>
        </p:nvSpPr>
        <p:spPr>
          <a:xfrm>
            <a:off x="4702628" y="1870526"/>
            <a:ext cx="1393372" cy="70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B526C0-D481-4A03-B22F-2B709213C57B}"/>
              </a:ext>
            </a:extLst>
          </p:cNvPr>
          <p:cNvSpPr/>
          <p:nvPr/>
        </p:nvSpPr>
        <p:spPr>
          <a:xfrm>
            <a:off x="6313715" y="1870526"/>
            <a:ext cx="3095149" cy="7039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964C1B-82D6-48E5-A4B9-4D5EC0EF74D6}"/>
              </a:ext>
            </a:extLst>
          </p:cNvPr>
          <p:cNvSpPr/>
          <p:nvPr/>
        </p:nvSpPr>
        <p:spPr>
          <a:xfrm>
            <a:off x="10331419" y="1979383"/>
            <a:ext cx="843633" cy="595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0B0AA7-397F-48DC-95C9-A47BFB043D51}"/>
              </a:ext>
            </a:extLst>
          </p:cNvPr>
          <p:cNvSpPr/>
          <p:nvPr/>
        </p:nvSpPr>
        <p:spPr>
          <a:xfrm>
            <a:off x="11248552" y="1979386"/>
            <a:ext cx="838192" cy="51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389093-9917-4669-AE87-5DFD8CC5BF6D}"/>
              </a:ext>
            </a:extLst>
          </p:cNvPr>
          <p:cNvSpPr/>
          <p:nvPr/>
        </p:nvSpPr>
        <p:spPr>
          <a:xfrm>
            <a:off x="9619315" y="181428"/>
            <a:ext cx="2467429" cy="70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Navigation bar component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4BA91B-436D-4E1D-B1B9-566F13BB55FF}"/>
              </a:ext>
            </a:extLst>
          </p:cNvPr>
          <p:cNvCxnSpPr/>
          <p:nvPr/>
        </p:nvCxnSpPr>
        <p:spPr>
          <a:xfrm flipH="1">
            <a:off x="9622971" y="963384"/>
            <a:ext cx="522515" cy="549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55620EB-90A1-471E-A790-92E1814375BF}"/>
              </a:ext>
            </a:extLst>
          </p:cNvPr>
          <p:cNvSpPr/>
          <p:nvPr/>
        </p:nvSpPr>
        <p:spPr>
          <a:xfrm>
            <a:off x="4168357" y="3875314"/>
            <a:ext cx="7006695" cy="827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BE1452-E520-482D-B9C6-99C1BBC57359}"/>
              </a:ext>
            </a:extLst>
          </p:cNvPr>
          <p:cNvSpPr/>
          <p:nvPr/>
        </p:nvSpPr>
        <p:spPr>
          <a:xfrm>
            <a:off x="4480415" y="786496"/>
            <a:ext cx="2336801" cy="549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menu component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402C49-1C27-41A7-B5A8-060DD1883408}"/>
              </a:ext>
            </a:extLst>
          </p:cNvPr>
          <p:cNvCxnSpPr/>
          <p:nvPr/>
        </p:nvCxnSpPr>
        <p:spPr>
          <a:xfrm flipH="1" flipV="1">
            <a:off x="3536986" y="696684"/>
            <a:ext cx="631371" cy="41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AF6FE0-566F-4444-98FE-F83C72AD7B69}"/>
              </a:ext>
            </a:extLst>
          </p:cNvPr>
          <p:cNvSpPr/>
          <p:nvPr/>
        </p:nvSpPr>
        <p:spPr>
          <a:xfrm>
            <a:off x="4611043" y="4107543"/>
            <a:ext cx="962443" cy="377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C4DBD3-C987-4717-B0CA-F1FD8375F7AA}"/>
              </a:ext>
            </a:extLst>
          </p:cNvPr>
          <p:cNvSpPr/>
          <p:nvPr/>
        </p:nvSpPr>
        <p:spPr>
          <a:xfrm>
            <a:off x="5728643" y="4100285"/>
            <a:ext cx="962443" cy="377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Text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C05F45-5541-4F2A-BBEB-BC198A18535A}"/>
              </a:ext>
            </a:extLst>
          </p:cNvPr>
          <p:cNvSpPr/>
          <p:nvPr/>
        </p:nvSpPr>
        <p:spPr>
          <a:xfrm>
            <a:off x="6846243" y="4093027"/>
            <a:ext cx="962443" cy="377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Text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876895-4F45-44FC-BCB1-69F969F1129D}"/>
              </a:ext>
            </a:extLst>
          </p:cNvPr>
          <p:cNvSpPr/>
          <p:nvPr/>
        </p:nvSpPr>
        <p:spPr>
          <a:xfrm>
            <a:off x="7963843" y="4085769"/>
            <a:ext cx="962443" cy="377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Text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6DA786-90C3-491D-A624-DD16B3C069FE}"/>
              </a:ext>
            </a:extLst>
          </p:cNvPr>
          <p:cNvSpPr/>
          <p:nvPr/>
        </p:nvSpPr>
        <p:spPr>
          <a:xfrm>
            <a:off x="5334903" y="5656039"/>
            <a:ext cx="2336801" cy="549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Main menu component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614AB6-E4F6-4105-913A-7CC3A3664FDE}"/>
              </a:ext>
            </a:extLst>
          </p:cNvPr>
          <p:cNvCxnSpPr/>
          <p:nvPr/>
        </p:nvCxnSpPr>
        <p:spPr>
          <a:xfrm flipV="1">
            <a:off x="6096000" y="4702629"/>
            <a:ext cx="407303" cy="725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2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575812-BD55-4FBB-9CA4-A1D567910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533"/>
            <a:ext cx="4165599" cy="51128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9B697B-B0E1-4EA9-A2C0-63DF1309238F}"/>
              </a:ext>
            </a:extLst>
          </p:cNvPr>
          <p:cNvSpPr/>
          <p:nvPr/>
        </p:nvSpPr>
        <p:spPr>
          <a:xfrm>
            <a:off x="5239657" y="645885"/>
            <a:ext cx="1640114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component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75A97A-0F05-445D-96B2-128752DF701B}"/>
              </a:ext>
            </a:extLst>
          </p:cNvPr>
          <p:cNvCxnSpPr>
            <a:cxnSpLocks/>
          </p:cNvCxnSpPr>
          <p:nvPr/>
        </p:nvCxnSpPr>
        <p:spPr>
          <a:xfrm flipH="1">
            <a:off x="3819986" y="1400629"/>
            <a:ext cx="1419671" cy="104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54B50A6-2498-4063-98EA-CF4740147A92}"/>
              </a:ext>
            </a:extLst>
          </p:cNvPr>
          <p:cNvSpPr/>
          <p:nvPr/>
        </p:nvSpPr>
        <p:spPr>
          <a:xfrm>
            <a:off x="4288067" y="2079170"/>
            <a:ext cx="7826827" cy="2184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89DE6-DD17-46CC-B699-F375DE31FB77}"/>
              </a:ext>
            </a:extLst>
          </p:cNvPr>
          <p:cNvSpPr/>
          <p:nvPr/>
        </p:nvSpPr>
        <p:spPr>
          <a:xfrm>
            <a:off x="4415973" y="2264407"/>
            <a:ext cx="2322286" cy="172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78A9C-2B95-4120-A883-DF56232FC614}"/>
              </a:ext>
            </a:extLst>
          </p:cNvPr>
          <p:cNvSpPr/>
          <p:nvPr/>
        </p:nvSpPr>
        <p:spPr>
          <a:xfrm>
            <a:off x="4630057" y="2496457"/>
            <a:ext cx="914400" cy="5225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176B9A-C49E-4D25-A0FF-F6F07B2FE3B1}"/>
              </a:ext>
            </a:extLst>
          </p:cNvPr>
          <p:cNvSpPr/>
          <p:nvPr/>
        </p:nvSpPr>
        <p:spPr>
          <a:xfrm>
            <a:off x="4630057" y="3128007"/>
            <a:ext cx="1219203" cy="271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DF5620-E5B0-48E4-AC7B-C034534C6EA5}"/>
              </a:ext>
            </a:extLst>
          </p:cNvPr>
          <p:cNvSpPr/>
          <p:nvPr/>
        </p:nvSpPr>
        <p:spPr>
          <a:xfrm>
            <a:off x="4630057" y="3548923"/>
            <a:ext cx="1984836" cy="271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paragraph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5B11AF-EFDA-4E1E-9B3F-499D950E6017}"/>
              </a:ext>
            </a:extLst>
          </p:cNvPr>
          <p:cNvSpPr/>
          <p:nvPr/>
        </p:nvSpPr>
        <p:spPr>
          <a:xfrm>
            <a:off x="7060297" y="2298787"/>
            <a:ext cx="2322286" cy="172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FDEB3A-5886-4BC1-AE14-8E653D748AB5}"/>
              </a:ext>
            </a:extLst>
          </p:cNvPr>
          <p:cNvSpPr/>
          <p:nvPr/>
        </p:nvSpPr>
        <p:spPr>
          <a:xfrm>
            <a:off x="7361464" y="2452051"/>
            <a:ext cx="914400" cy="5225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65FB3E-2515-4457-A6DA-D8D45009B2C5}"/>
              </a:ext>
            </a:extLst>
          </p:cNvPr>
          <p:cNvSpPr/>
          <p:nvPr/>
        </p:nvSpPr>
        <p:spPr>
          <a:xfrm>
            <a:off x="7209063" y="3127828"/>
            <a:ext cx="1219203" cy="271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21A1DB-1F3B-4FF3-9FEE-EC0A2BCB676F}"/>
              </a:ext>
            </a:extLst>
          </p:cNvPr>
          <p:cNvSpPr/>
          <p:nvPr/>
        </p:nvSpPr>
        <p:spPr>
          <a:xfrm>
            <a:off x="7209063" y="3548744"/>
            <a:ext cx="1984836" cy="271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paragraph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BCB2EC-C626-4E2C-99AA-691EF71882AB}"/>
              </a:ext>
            </a:extLst>
          </p:cNvPr>
          <p:cNvSpPr/>
          <p:nvPr/>
        </p:nvSpPr>
        <p:spPr>
          <a:xfrm>
            <a:off x="9675587" y="2271664"/>
            <a:ext cx="2322286" cy="172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31BDE8-5907-4D16-8CB7-47EC59B9F003}"/>
              </a:ext>
            </a:extLst>
          </p:cNvPr>
          <p:cNvSpPr/>
          <p:nvPr/>
        </p:nvSpPr>
        <p:spPr>
          <a:xfrm>
            <a:off x="9922330" y="2496457"/>
            <a:ext cx="914400" cy="5225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9175F-6958-4C0B-8C94-5B289B10A326}"/>
              </a:ext>
            </a:extLst>
          </p:cNvPr>
          <p:cNvSpPr/>
          <p:nvPr/>
        </p:nvSpPr>
        <p:spPr>
          <a:xfrm>
            <a:off x="9922330" y="3171371"/>
            <a:ext cx="1219203" cy="271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70CEB8-4E42-49CA-981C-91D77578D66C}"/>
              </a:ext>
            </a:extLst>
          </p:cNvPr>
          <p:cNvSpPr/>
          <p:nvPr/>
        </p:nvSpPr>
        <p:spPr>
          <a:xfrm>
            <a:off x="9844312" y="3576228"/>
            <a:ext cx="1984836" cy="271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paragraph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D081BE-6AC0-4BE5-A418-A7CF49D11CB7}"/>
              </a:ext>
            </a:extLst>
          </p:cNvPr>
          <p:cNvSpPr/>
          <p:nvPr/>
        </p:nvSpPr>
        <p:spPr>
          <a:xfrm>
            <a:off x="5098145" y="5130799"/>
            <a:ext cx="1640114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Column component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77DF42-6EBF-4E95-BEB1-2B6B8C21D365}"/>
              </a:ext>
            </a:extLst>
          </p:cNvPr>
          <p:cNvCxnSpPr>
            <a:stCxn id="24" idx="0"/>
          </p:cNvCxnSpPr>
          <p:nvPr/>
        </p:nvCxnSpPr>
        <p:spPr>
          <a:xfrm flipV="1">
            <a:off x="5918202" y="4025987"/>
            <a:ext cx="696691" cy="110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23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689853-0FBC-4ACF-B806-C42CA179D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114"/>
            <a:ext cx="4165599" cy="3156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B1A51A-26AE-49E4-AECB-8DE9CFB656E6}"/>
              </a:ext>
            </a:extLst>
          </p:cNvPr>
          <p:cNvSpPr/>
          <p:nvPr/>
        </p:nvSpPr>
        <p:spPr>
          <a:xfrm>
            <a:off x="362862" y="3932462"/>
            <a:ext cx="155302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Body-column  component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064639-8773-4640-8D51-CE6C6A198033}"/>
              </a:ext>
            </a:extLst>
          </p:cNvPr>
          <p:cNvSpPr/>
          <p:nvPr/>
        </p:nvSpPr>
        <p:spPr>
          <a:xfrm>
            <a:off x="4281714" y="805542"/>
            <a:ext cx="6502398" cy="45429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48464C-A36A-4B25-ABD9-4EB8731BF938}"/>
              </a:ext>
            </a:extLst>
          </p:cNvPr>
          <p:cNvSpPr/>
          <p:nvPr/>
        </p:nvSpPr>
        <p:spPr>
          <a:xfrm>
            <a:off x="4659087" y="1484087"/>
            <a:ext cx="1175657" cy="14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86ECCE-F0AE-482D-B9A4-61E82BB6CCC7}"/>
              </a:ext>
            </a:extLst>
          </p:cNvPr>
          <p:cNvSpPr/>
          <p:nvPr/>
        </p:nvSpPr>
        <p:spPr>
          <a:xfrm>
            <a:off x="6096000" y="1484086"/>
            <a:ext cx="1175657" cy="14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F32D32-74F2-4EAC-BC2F-28D9B025EE86}"/>
              </a:ext>
            </a:extLst>
          </p:cNvPr>
          <p:cNvSpPr/>
          <p:nvPr/>
        </p:nvSpPr>
        <p:spPr>
          <a:xfrm>
            <a:off x="7532913" y="1484086"/>
            <a:ext cx="1175657" cy="14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03ED1E-C13E-4856-B9A2-4C91131A7128}"/>
              </a:ext>
            </a:extLst>
          </p:cNvPr>
          <p:cNvSpPr/>
          <p:nvPr/>
        </p:nvSpPr>
        <p:spPr>
          <a:xfrm>
            <a:off x="8969826" y="1484086"/>
            <a:ext cx="1175657" cy="14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6767C7-E96A-4FE7-81B3-0CC650DC5174}"/>
              </a:ext>
            </a:extLst>
          </p:cNvPr>
          <p:cNvSpPr/>
          <p:nvPr/>
        </p:nvSpPr>
        <p:spPr>
          <a:xfrm>
            <a:off x="4717142" y="3555093"/>
            <a:ext cx="1175657" cy="14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08B251-84C1-4605-AE8E-86657F657954}"/>
              </a:ext>
            </a:extLst>
          </p:cNvPr>
          <p:cNvSpPr/>
          <p:nvPr/>
        </p:nvSpPr>
        <p:spPr>
          <a:xfrm>
            <a:off x="6154055" y="3555092"/>
            <a:ext cx="1175657" cy="14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56958B-CB96-4FF2-BA26-119A973AC059}"/>
              </a:ext>
            </a:extLst>
          </p:cNvPr>
          <p:cNvSpPr/>
          <p:nvPr/>
        </p:nvSpPr>
        <p:spPr>
          <a:xfrm>
            <a:off x="7590968" y="3555092"/>
            <a:ext cx="1175657" cy="14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D9121D-6883-497F-ADF7-4B270D11C7CB}"/>
              </a:ext>
            </a:extLst>
          </p:cNvPr>
          <p:cNvSpPr/>
          <p:nvPr/>
        </p:nvSpPr>
        <p:spPr>
          <a:xfrm>
            <a:off x="9027881" y="3555092"/>
            <a:ext cx="1175657" cy="14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68BDF0-C6D6-4C83-8C8D-9B52BF9E9438}"/>
              </a:ext>
            </a:extLst>
          </p:cNvPr>
          <p:cNvSpPr/>
          <p:nvPr/>
        </p:nvSpPr>
        <p:spPr>
          <a:xfrm>
            <a:off x="4593773" y="910771"/>
            <a:ext cx="1683656" cy="468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21E624-0378-4C12-AE4D-EBF55F982604}"/>
              </a:ext>
            </a:extLst>
          </p:cNvPr>
          <p:cNvSpPr/>
          <p:nvPr/>
        </p:nvSpPr>
        <p:spPr>
          <a:xfrm>
            <a:off x="4724399" y="3007632"/>
            <a:ext cx="1683656" cy="468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C25ECB-38E0-4B4E-8645-7B47F41780B0}"/>
              </a:ext>
            </a:extLst>
          </p:cNvPr>
          <p:cNvCxnSpPr/>
          <p:nvPr/>
        </p:nvCxnSpPr>
        <p:spPr>
          <a:xfrm flipV="1">
            <a:off x="1139376" y="3077027"/>
            <a:ext cx="108853" cy="69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83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F91028-09DE-439F-862B-ED36F0BFA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" y="504825"/>
            <a:ext cx="4109597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E5C6C0-E349-426E-B389-8C9682D14B98}"/>
              </a:ext>
            </a:extLst>
          </p:cNvPr>
          <p:cNvSpPr/>
          <p:nvPr/>
        </p:nvSpPr>
        <p:spPr>
          <a:xfrm>
            <a:off x="5486400" y="1575934"/>
            <a:ext cx="2380343" cy="32802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55DDB2-8B00-4F3B-9934-73E707964B19}"/>
              </a:ext>
            </a:extLst>
          </p:cNvPr>
          <p:cNvSpPr/>
          <p:nvPr/>
        </p:nvSpPr>
        <p:spPr>
          <a:xfrm>
            <a:off x="8570685" y="1575933"/>
            <a:ext cx="2380343" cy="32802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7DC339-2315-4B66-8B2E-FACC002C42AB}"/>
              </a:ext>
            </a:extLst>
          </p:cNvPr>
          <p:cNvSpPr/>
          <p:nvPr/>
        </p:nvSpPr>
        <p:spPr>
          <a:xfrm>
            <a:off x="2409371" y="5602514"/>
            <a:ext cx="2206172" cy="75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component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4BCC16-321D-4668-8BA8-F9DD738A1B27}"/>
              </a:ext>
            </a:extLst>
          </p:cNvPr>
          <p:cNvCxnSpPr/>
          <p:nvPr/>
        </p:nvCxnSpPr>
        <p:spPr>
          <a:xfrm flipH="1" flipV="1">
            <a:off x="2409371" y="4856162"/>
            <a:ext cx="145143" cy="746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2CB7D25-7CC3-4C76-8D2B-F012075CEB47}"/>
              </a:ext>
            </a:extLst>
          </p:cNvPr>
          <p:cNvSpPr/>
          <p:nvPr/>
        </p:nvSpPr>
        <p:spPr>
          <a:xfrm>
            <a:off x="6313714" y="504825"/>
            <a:ext cx="2510972" cy="58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card component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24722B-C8C1-4472-99F6-97E20DE3589A}"/>
              </a:ext>
            </a:extLst>
          </p:cNvPr>
          <p:cNvSpPr/>
          <p:nvPr/>
        </p:nvSpPr>
        <p:spPr>
          <a:xfrm>
            <a:off x="5704114" y="1886857"/>
            <a:ext cx="1988457" cy="1915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0FB8B4-E7B1-426D-B17B-7CEDEAF05548}"/>
              </a:ext>
            </a:extLst>
          </p:cNvPr>
          <p:cNvSpPr/>
          <p:nvPr/>
        </p:nvSpPr>
        <p:spPr>
          <a:xfrm>
            <a:off x="5704114" y="4113666"/>
            <a:ext cx="1886857" cy="588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06CA95-CBF4-4C95-8C6F-05558BE63BAD}"/>
              </a:ext>
            </a:extLst>
          </p:cNvPr>
          <p:cNvSpPr/>
          <p:nvPr/>
        </p:nvSpPr>
        <p:spPr>
          <a:xfrm>
            <a:off x="8824686" y="1886858"/>
            <a:ext cx="1915885" cy="2815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51682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80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Exercise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Define Components</dc:title>
  <dc:creator>rady y</dc:creator>
  <cp:lastModifiedBy>Sophiem Loem</cp:lastModifiedBy>
  <cp:revision>8</cp:revision>
  <dcterms:created xsi:type="dcterms:W3CDTF">2021-10-11T14:21:35Z</dcterms:created>
  <dcterms:modified xsi:type="dcterms:W3CDTF">2021-10-16T16:44:16Z</dcterms:modified>
</cp:coreProperties>
</file>