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9B32F-9B00-44DB-887F-8ABA08022535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601B2-0108-4D4B-ABBD-9DAD3EC2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601B2-0108-4D4B-ABBD-9DAD3EC20F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27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BC26-BC82-4EDC-9F4C-0844514C2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94169-298B-4BEF-BDDA-5A6D1CB2F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A0CC-DCAE-4F57-9269-309C54E1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128D1-A028-4A98-AF79-7CE937EF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3C8C2-2A46-4430-BE70-025A5874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2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5CC4-66A4-41CA-9AE0-E15E825D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41B0E-3E59-4886-8AD5-F41F6978D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F005E-BE37-43CD-A5FE-A777EBDE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49233-3AC1-409E-A44C-BE684C1E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11095-713E-4535-B50C-0F8BE8D2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8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653B1-F58B-47C4-BB52-50373A9C3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656CE-A5F8-44BA-9873-9FB508666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E418-AA40-49B7-B957-6D2FD550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D0867-156A-4D5F-BC3A-7A244B17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126DC-D0C6-479E-AB8D-91EE063D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9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D97F-B55F-43B3-AA94-0D67D2A5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8191C-446B-41B1-8731-FEC5366DE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D4A3C-5070-433D-93EB-F0D2D8C9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2452C-495A-4699-93AF-7EB73960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2E234-60CD-48F0-B72D-6C1B7132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5DDE-8917-40B9-B2A8-8630888B2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274B5-B3F1-4DC8-856F-CBF93E83C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9B7F6-B8DB-406A-835E-C614D16F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335B6-E240-415C-B525-9DE73E78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3F4F3-B06F-4A8A-8A1A-490A7ADC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2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1C36-5268-4E94-9DF4-F92E7EFE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4EBB-506C-4055-A727-8D943483A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1A737-EB61-4F9C-9B73-F1D265C39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2FEFB-42F6-4FB8-841B-19F8DD2B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09A78-5ED8-4F5B-A70E-BD6A313F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AEFFC-D1E1-443C-A4CF-5ECC8203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9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1DC8-0ECF-41A0-9E18-3576E7AB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E5868-005F-4D0A-BED8-82ED53137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DF3F2-6138-4F3F-A703-80F42D4FA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59914-EEA7-482B-AFE9-58DF98A04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53F00-3986-4F5B-A70F-103F2C451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F85393-0B1A-4F8B-B9FB-744CB365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0EDB8-D934-4B6A-8357-8928EA68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43D9B-A1EA-4FAD-B114-7084BE58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4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16CF-D420-48A1-BBE2-F55872B5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018D0-E4F8-413C-BF5B-F06221DA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CE2DA-A53F-45FD-AB57-F56F6915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8FAB0-1C61-44DC-974D-53DF541B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1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E5CA80-42C2-4CFD-A5C6-34ECAF57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9B294-C550-44D2-8C1B-048DFE36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E1163-2831-4D30-B8A3-21F975D9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1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F4EE2-B9BE-4ABB-AC2D-33A3896D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FA6C1-FAB8-4665-887E-F47298550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11518-AC97-49B2-8A8A-12E6102B2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63067-9986-41D1-961B-7F4E577C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5D784-0EC3-454A-A089-57EE7D96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9A254-AB0B-4C25-9853-D3149895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9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EB19-F650-40DE-BC50-AA0D4DE2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FC83B-C299-48C8-9845-470484080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1B4B6-E1F7-475D-9896-0CCFB5BC1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FB10D-C75B-4BAF-B47F-CD1C41CA0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0977F-8D5D-44B1-A066-CEFB50A0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F28E1-44B1-4C12-BF47-BB5515F0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2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C9B626-5476-4738-952D-EF0FFF5EB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C5D90-6A33-478F-8658-3D7CD8F98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607E6-25EF-49E9-ADCC-5D0CB042B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68113-2F8D-4BC0-B2A8-37852098C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A4E62-327F-4435-8F8D-1DD1082AF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8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C0FA-E3DF-4D48-A1C2-15A0F4B7A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96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6F5CF4-1BD2-4B21-8A04-7DD8571EC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36774" cy="643029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497D05-2B9A-4A12-B746-4B17D7ED4CF9}"/>
              </a:ext>
            </a:extLst>
          </p:cNvPr>
          <p:cNvCxnSpPr>
            <a:cxnSpLocks/>
          </p:cNvCxnSpPr>
          <p:nvPr/>
        </p:nvCxnSpPr>
        <p:spPr>
          <a:xfrm flipH="1">
            <a:off x="5785897" y="1476475"/>
            <a:ext cx="1701753" cy="6293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BD6F22-DFEA-4C78-88AD-E02B1245CE7E}"/>
              </a:ext>
            </a:extLst>
          </p:cNvPr>
          <p:cNvSpPr txBox="1"/>
          <p:nvPr/>
        </p:nvSpPr>
        <p:spPr>
          <a:xfrm>
            <a:off x="7340743" y="1139549"/>
            <a:ext cx="2302934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Define the component on this template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E6EDE0-3E88-4012-B33E-799B9A462D81}"/>
              </a:ext>
            </a:extLst>
          </p:cNvPr>
          <p:cNvSpPr/>
          <p:nvPr/>
        </p:nvSpPr>
        <p:spPr>
          <a:xfrm>
            <a:off x="6902246" y="4129548"/>
            <a:ext cx="4965290" cy="942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89D43D-7D55-4B76-83EC-34EF8E1BD674}"/>
              </a:ext>
            </a:extLst>
          </p:cNvPr>
          <p:cNvSpPr/>
          <p:nvPr/>
        </p:nvSpPr>
        <p:spPr>
          <a:xfrm>
            <a:off x="7226710" y="3126658"/>
            <a:ext cx="1991032" cy="45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 component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C6FCE6-D19A-4959-AD95-F2192BC48F83}"/>
              </a:ext>
            </a:extLst>
          </p:cNvPr>
          <p:cNvCxnSpPr/>
          <p:nvPr/>
        </p:nvCxnSpPr>
        <p:spPr>
          <a:xfrm flipH="1">
            <a:off x="5456903" y="3582309"/>
            <a:ext cx="1769807" cy="233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78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97C595-80FE-4EDF-99C1-1C26A5691A7B}"/>
              </a:ext>
            </a:extLst>
          </p:cNvPr>
          <p:cNvSpPr txBox="1"/>
          <p:nvPr/>
        </p:nvSpPr>
        <p:spPr>
          <a:xfrm>
            <a:off x="410967" y="421239"/>
            <a:ext cx="6389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TODO</a:t>
            </a:r>
            <a:r>
              <a:rPr lang="en-US" sz="3200" dirty="0"/>
              <a:t>: </a:t>
            </a:r>
            <a:r>
              <a:rPr lang="en-US" sz="3200" i="1" dirty="0"/>
              <a:t>Define and </a:t>
            </a:r>
            <a:r>
              <a:rPr lang="en-US" sz="3200" i="1" dirty="0">
                <a:solidFill>
                  <a:srgbClr val="FF0000"/>
                </a:solidFill>
              </a:rPr>
              <a:t>draw components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B0E69D-543E-4236-8128-0DD075409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" y="1179869"/>
            <a:ext cx="5014452" cy="536841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9E50A2-AE5F-4806-B06B-2D88B4421885}"/>
              </a:ext>
            </a:extLst>
          </p:cNvPr>
          <p:cNvSpPr/>
          <p:nvPr/>
        </p:nvSpPr>
        <p:spPr>
          <a:xfrm>
            <a:off x="5397910" y="1764644"/>
            <a:ext cx="6661355" cy="2227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9DC662-6195-49FC-8DFB-2B6CF8F96237}"/>
              </a:ext>
            </a:extLst>
          </p:cNvPr>
          <p:cNvSpPr/>
          <p:nvPr/>
        </p:nvSpPr>
        <p:spPr>
          <a:xfrm>
            <a:off x="6858000" y="800554"/>
            <a:ext cx="2507226" cy="58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B1C669-C025-4CC5-9E41-57D3CA668CB1}"/>
              </a:ext>
            </a:extLst>
          </p:cNvPr>
          <p:cNvSpPr/>
          <p:nvPr/>
        </p:nvSpPr>
        <p:spPr>
          <a:xfrm>
            <a:off x="5560142" y="2328858"/>
            <a:ext cx="2551471" cy="97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E253EA-197D-4BFC-AB9F-C3C5D61C9C02}"/>
              </a:ext>
            </a:extLst>
          </p:cNvPr>
          <p:cNvCxnSpPr/>
          <p:nvPr/>
        </p:nvCxnSpPr>
        <p:spPr>
          <a:xfrm flipH="1">
            <a:off x="4350774" y="1179869"/>
            <a:ext cx="2694041" cy="567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C096DA8-1F37-43A5-9E89-F1E7781267DF}"/>
              </a:ext>
            </a:extLst>
          </p:cNvPr>
          <p:cNvSpPr/>
          <p:nvPr/>
        </p:nvSpPr>
        <p:spPr>
          <a:xfrm>
            <a:off x="5132439" y="4555865"/>
            <a:ext cx="6912078" cy="10323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B54123-BA67-438B-9A72-C4DF3009A515}"/>
              </a:ext>
            </a:extLst>
          </p:cNvPr>
          <p:cNvSpPr/>
          <p:nvPr/>
        </p:nvSpPr>
        <p:spPr>
          <a:xfrm>
            <a:off x="5397910" y="4778477"/>
            <a:ext cx="1061884" cy="54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3C8F67-48AE-4C90-AB74-AB348AB62DA5}"/>
              </a:ext>
            </a:extLst>
          </p:cNvPr>
          <p:cNvSpPr/>
          <p:nvPr/>
        </p:nvSpPr>
        <p:spPr>
          <a:xfrm>
            <a:off x="8023124" y="4799211"/>
            <a:ext cx="1061884" cy="54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menu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8967E0-C266-4F23-985C-1BBE1F75BE57}"/>
              </a:ext>
            </a:extLst>
          </p:cNvPr>
          <p:cNvSpPr/>
          <p:nvPr/>
        </p:nvSpPr>
        <p:spPr>
          <a:xfrm>
            <a:off x="6710517" y="4799212"/>
            <a:ext cx="1061884" cy="54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menu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D4C49C-86E4-4171-9A3D-93D3494148D8}"/>
              </a:ext>
            </a:extLst>
          </p:cNvPr>
          <p:cNvSpPr/>
          <p:nvPr/>
        </p:nvSpPr>
        <p:spPr>
          <a:xfrm>
            <a:off x="9335731" y="4778476"/>
            <a:ext cx="1061884" cy="54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menu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86C0A-1CDC-4495-9A06-DD2E3AD8975C}"/>
              </a:ext>
            </a:extLst>
          </p:cNvPr>
          <p:cNvSpPr/>
          <p:nvPr/>
        </p:nvSpPr>
        <p:spPr>
          <a:xfrm>
            <a:off x="10648338" y="4757741"/>
            <a:ext cx="1061884" cy="545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menu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C493BD-E210-40B0-9B47-C863A882C9B0}"/>
              </a:ext>
            </a:extLst>
          </p:cNvPr>
          <p:cNvSpPr/>
          <p:nvPr/>
        </p:nvSpPr>
        <p:spPr>
          <a:xfrm>
            <a:off x="5697794" y="5869858"/>
            <a:ext cx="2325330" cy="67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component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636D9B-38A4-4D18-9C43-CC6D9D2CDA9A}"/>
              </a:ext>
            </a:extLst>
          </p:cNvPr>
          <p:cNvCxnSpPr/>
          <p:nvPr/>
        </p:nvCxnSpPr>
        <p:spPr>
          <a:xfrm flipH="1" flipV="1">
            <a:off x="4350774" y="2878147"/>
            <a:ext cx="1209368" cy="32743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7A95FAD-E027-4B2B-8D5D-F2572AEA8549}"/>
              </a:ext>
            </a:extLst>
          </p:cNvPr>
          <p:cNvSpPr/>
          <p:nvPr/>
        </p:nvSpPr>
        <p:spPr>
          <a:xfrm>
            <a:off x="9527458" y="5869858"/>
            <a:ext cx="2020529" cy="67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menu component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5641AF-228D-4713-963F-6F91233EF109}"/>
              </a:ext>
            </a:extLst>
          </p:cNvPr>
          <p:cNvCxnSpPr/>
          <p:nvPr/>
        </p:nvCxnSpPr>
        <p:spPr>
          <a:xfrm flipH="1" flipV="1">
            <a:off x="9763432" y="5344902"/>
            <a:ext cx="147484" cy="524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1E7165D-C7C4-4544-831F-CF4AFCA0466D}"/>
              </a:ext>
            </a:extLst>
          </p:cNvPr>
          <p:cNvSpPr/>
          <p:nvPr/>
        </p:nvSpPr>
        <p:spPr>
          <a:xfrm>
            <a:off x="10092816" y="756852"/>
            <a:ext cx="1794385" cy="58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Header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B37DC6-C00C-40A2-B823-CF08BF57816D}"/>
              </a:ext>
            </a:extLst>
          </p:cNvPr>
          <p:cNvCxnSpPr/>
          <p:nvPr/>
        </p:nvCxnSpPr>
        <p:spPr>
          <a:xfrm flipH="1">
            <a:off x="10250129" y="1385329"/>
            <a:ext cx="287593" cy="37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81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AACFF2-72C5-4CBC-B3BD-85CDCE31D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513006" cy="3429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236AA71-C777-4FBB-9EBA-F2FFBE70ED80}"/>
              </a:ext>
            </a:extLst>
          </p:cNvPr>
          <p:cNvSpPr/>
          <p:nvPr/>
        </p:nvSpPr>
        <p:spPr>
          <a:xfrm>
            <a:off x="412955" y="4129548"/>
            <a:ext cx="2286000" cy="2403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965635-3B0A-4D4F-89E3-33D028EF84CA}"/>
              </a:ext>
            </a:extLst>
          </p:cNvPr>
          <p:cNvSpPr/>
          <p:nvPr/>
        </p:nvSpPr>
        <p:spPr>
          <a:xfrm>
            <a:off x="3190568" y="4129547"/>
            <a:ext cx="2286000" cy="2403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CE35287-4ADD-4A9E-A565-836A0356F271}"/>
              </a:ext>
            </a:extLst>
          </p:cNvPr>
          <p:cNvSpPr/>
          <p:nvPr/>
        </p:nvSpPr>
        <p:spPr>
          <a:xfrm>
            <a:off x="560439" y="3583858"/>
            <a:ext cx="1991032" cy="412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menu component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EBADF9-7326-4BB9-894C-A12D19EB7923}"/>
              </a:ext>
            </a:extLst>
          </p:cNvPr>
          <p:cNvSpPr/>
          <p:nvPr/>
        </p:nvSpPr>
        <p:spPr>
          <a:xfrm>
            <a:off x="3338052" y="3583858"/>
            <a:ext cx="1991032" cy="412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component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C1F551-026D-4F7F-BD0D-A1FE52AA2ABD}"/>
              </a:ext>
            </a:extLst>
          </p:cNvPr>
          <p:cNvSpPr/>
          <p:nvPr/>
        </p:nvSpPr>
        <p:spPr>
          <a:xfrm>
            <a:off x="560439" y="4483510"/>
            <a:ext cx="1740309" cy="412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ACEFA8-9069-47AE-A037-AFFEA2DB183C}"/>
              </a:ext>
            </a:extLst>
          </p:cNvPr>
          <p:cNvSpPr/>
          <p:nvPr/>
        </p:nvSpPr>
        <p:spPr>
          <a:xfrm>
            <a:off x="560439" y="5102942"/>
            <a:ext cx="1740309" cy="11651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Letter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53937A-5932-47F2-A82E-85E33B47A4BC}"/>
              </a:ext>
            </a:extLst>
          </p:cNvPr>
          <p:cNvSpPr/>
          <p:nvPr/>
        </p:nvSpPr>
        <p:spPr>
          <a:xfrm>
            <a:off x="3583859" y="4483510"/>
            <a:ext cx="1740309" cy="412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49DC94-E04C-4936-B4C1-EA77EBD61D79}"/>
              </a:ext>
            </a:extLst>
          </p:cNvPr>
          <p:cNvSpPr/>
          <p:nvPr/>
        </p:nvSpPr>
        <p:spPr>
          <a:xfrm>
            <a:off x="3583859" y="5102942"/>
            <a:ext cx="1740309" cy="11651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Letter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B34500-34AA-4B20-879D-41B6A7C91AF4}"/>
              </a:ext>
            </a:extLst>
          </p:cNvPr>
          <p:cNvCxnSpPr/>
          <p:nvPr/>
        </p:nvCxnSpPr>
        <p:spPr>
          <a:xfrm flipV="1">
            <a:off x="412955" y="1917290"/>
            <a:ext cx="294968" cy="207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D69220-2959-46F9-824E-24FC1E301BB8}"/>
              </a:ext>
            </a:extLst>
          </p:cNvPr>
          <p:cNvCxnSpPr/>
          <p:nvPr/>
        </p:nvCxnSpPr>
        <p:spPr>
          <a:xfrm flipH="1" flipV="1">
            <a:off x="1342103" y="2787445"/>
            <a:ext cx="1848465" cy="1209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707B339-018B-4386-97CD-93193AB13E70}"/>
              </a:ext>
            </a:extLst>
          </p:cNvPr>
          <p:cNvSpPr/>
          <p:nvPr/>
        </p:nvSpPr>
        <p:spPr>
          <a:xfrm>
            <a:off x="5717459" y="833282"/>
            <a:ext cx="6120579" cy="4962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F59CCF1-977C-4024-BD95-B0DC0FD4D397}"/>
              </a:ext>
            </a:extLst>
          </p:cNvPr>
          <p:cNvSpPr/>
          <p:nvPr/>
        </p:nvSpPr>
        <p:spPr>
          <a:xfrm>
            <a:off x="5324168" y="99553"/>
            <a:ext cx="2630129" cy="619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Body-component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1561CF6-F936-4FCC-BF5A-A91EA4490C16}"/>
              </a:ext>
            </a:extLst>
          </p:cNvPr>
          <p:cNvSpPr/>
          <p:nvPr/>
        </p:nvSpPr>
        <p:spPr>
          <a:xfrm>
            <a:off x="5840362" y="1509866"/>
            <a:ext cx="5810865" cy="10618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Paragraph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F17B37-ACF1-4A73-B870-ACE6BF949209}"/>
              </a:ext>
            </a:extLst>
          </p:cNvPr>
          <p:cNvSpPr/>
          <p:nvPr/>
        </p:nvSpPr>
        <p:spPr>
          <a:xfrm>
            <a:off x="5840362" y="953117"/>
            <a:ext cx="1641987" cy="4719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1ED336-7DFE-4000-B51A-AC7F0D88B713}"/>
              </a:ext>
            </a:extLst>
          </p:cNvPr>
          <p:cNvSpPr/>
          <p:nvPr/>
        </p:nvSpPr>
        <p:spPr>
          <a:xfrm>
            <a:off x="6120582" y="2986548"/>
            <a:ext cx="1991032" cy="1814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paragraph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4BC833-158B-473F-87B8-B09F4F29E97C}"/>
              </a:ext>
            </a:extLst>
          </p:cNvPr>
          <p:cNvSpPr/>
          <p:nvPr/>
        </p:nvSpPr>
        <p:spPr>
          <a:xfrm>
            <a:off x="8777748" y="2986548"/>
            <a:ext cx="1991032" cy="1814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Paragraph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DCB2C0-03ED-4E03-91B9-5F801472A8DD}"/>
              </a:ext>
            </a:extLst>
          </p:cNvPr>
          <p:cNvSpPr/>
          <p:nvPr/>
        </p:nvSpPr>
        <p:spPr>
          <a:xfrm>
            <a:off x="6474542" y="4896465"/>
            <a:ext cx="1479755" cy="4516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53D2E4-0AE1-4735-8EA9-6F032BF7B2F8}"/>
              </a:ext>
            </a:extLst>
          </p:cNvPr>
          <p:cNvSpPr/>
          <p:nvPr/>
        </p:nvSpPr>
        <p:spPr>
          <a:xfrm>
            <a:off x="9033386" y="4969592"/>
            <a:ext cx="1479755" cy="4516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4F4F47-3EC7-4365-9813-181B907F827F}"/>
              </a:ext>
            </a:extLst>
          </p:cNvPr>
          <p:cNvCxnSpPr/>
          <p:nvPr/>
        </p:nvCxnSpPr>
        <p:spPr>
          <a:xfrm flipH="1">
            <a:off x="3583859" y="589935"/>
            <a:ext cx="1622322" cy="91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0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49</Words>
  <Application>Microsoft Office PowerPoint</Application>
  <PresentationFormat>Widescreen</PresentationFormat>
  <Paragraphs>30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Exercise 4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Define Components</dc:title>
  <dc:creator>rady y</dc:creator>
  <cp:lastModifiedBy>Sophiem Loem</cp:lastModifiedBy>
  <cp:revision>9</cp:revision>
  <dcterms:created xsi:type="dcterms:W3CDTF">2021-10-11T14:21:35Z</dcterms:created>
  <dcterms:modified xsi:type="dcterms:W3CDTF">2021-10-16T16:43:17Z</dcterms:modified>
</cp:coreProperties>
</file>