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/>
    <p:restoredTop sz="94648"/>
  </p:normalViewPr>
  <p:slideViewPr>
    <p:cSldViewPr snapToGrid="0" snapToObjects="1">
      <p:cViewPr varScale="1">
        <p:scale>
          <a:sx n="104" d="100"/>
          <a:sy n="104" d="100"/>
        </p:scale>
        <p:origin x="232" y="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3A846-0784-BD40-81B4-E8EC68EA6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D30BEC-9963-9A4E-8F8E-F0B201851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27FD4-BD40-A943-8954-CE99485A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45-CB8E-EC4E-B4F7-7534E093DBA3}" type="datetimeFigureOut">
              <a:rPr lang="de-US" smtClean="0"/>
              <a:t>6/11/21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9D60A3-E295-FE42-86AD-5D3C8A28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BA56F-6E0D-874E-91BF-59124CF5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39A9-D1E0-504C-BF0B-87E6FAFE1B3D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136134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BC08C-1D5C-2847-9815-9C034B95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467D09-9386-8542-8803-59FB0599E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074D4-8829-2F4F-AF24-05EF5B85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45-CB8E-EC4E-B4F7-7534E093DBA3}" type="datetimeFigureOut">
              <a:rPr lang="de-US" smtClean="0"/>
              <a:t>6/11/21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E60D6C-9AA9-4E44-AE63-C31B9692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7904E-E6A0-3743-8E60-B6A4E2CA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39A9-D1E0-504C-BF0B-87E6FAFE1B3D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2238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D54571-C7DF-8C44-B3E9-393D55744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026DDC-4486-854E-8813-504210EB7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D8B1DF-81E0-814F-9596-384CDCA5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45-CB8E-EC4E-B4F7-7534E093DBA3}" type="datetimeFigureOut">
              <a:rPr lang="de-US" smtClean="0"/>
              <a:t>6/11/21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6E8CC6-D7E0-8E47-8BFB-A74546F8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9CA3D4-E52F-054F-9FDE-DFECC953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39A9-D1E0-504C-BF0B-87E6FAFE1B3D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173138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2AFC4-3734-C14F-ADCE-6F16EFC0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FDDF78-DE9E-E14D-9D1A-99715257C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10FCCA-BC56-8E47-BB97-B2478188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45-CB8E-EC4E-B4F7-7534E093DBA3}" type="datetimeFigureOut">
              <a:rPr lang="de-US" smtClean="0"/>
              <a:t>6/11/21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F54E08-3EE7-CE45-88EC-A2785172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F3CB0D-6BBA-F147-81DE-3A8DDF45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39A9-D1E0-504C-BF0B-87E6FAFE1B3D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6259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CAF98-718E-E349-9016-64BBEFE5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D4DDA3-724C-2C4D-B715-15B1B5399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5858C5-A739-A340-ABBB-6617097A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45-CB8E-EC4E-B4F7-7534E093DBA3}" type="datetimeFigureOut">
              <a:rPr lang="de-US" smtClean="0"/>
              <a:t>6/11/21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24895-0596-2C44-8FF5-45525FF0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FE70A-942E-3442-821A-FDA911F6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39A9-D1E0-504C-BF0B-87E6FAFE1B3D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64376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8A34B-DD13-3944-BF65-3F20A8D1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F3E53-C64B-F344-85C0-EB4B1284D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37ABA6-FB0E-7F4C-BB31-EFA1CD61D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0F282D-D88F-F244-9064-E8D9E0AD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45-CB8E-EC4E-B4F7-7534E093DBA3}" type="datetimeFigureOut">
              <a:rPr lang="de-US" smtClean="0"/>
              <a:t>6/11/21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E3A8C0-A198-8E47-87CB-0E44FC34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00D376-76F9-9D4F-BD93-5203DDCF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39A9-D1E0-504C-BF0B-87E6FAFE1B3D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124841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D60A3-D051-4D40-8F92-A3B25815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ED923D-68B7-D54E-BF90-F9E58B6B9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96A345-3256-3B44-8A99-40B8CDB5A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5DE84D-8F38-194D-9F8D-D586E380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0B6B06-D607-2A49-ABB0-527EE1431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0C9A07-E3D5-354C-95E0-18A24CA5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45-CB8E-EC4E-B4F7-7534E093DBA3}" type="datetimeFigureOut">
              <a:rPr lang="de-US" smtClean="0"/>
              <a:t>6/11/21</a:t>
            </a:fld>
            <a:endParaRPr lang="de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1EB68B-E3A0-4A41-A4AB-E0F41959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4D5A88-EB44-124B-B152-FB8E4E31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39A9-D1E0-504C-BF0B-87E6FAFE1B3D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113134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A9D24-0EEC-ED47-BB56-50071319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2BB3F8-20DC-FC43-ADB1-ACF060C5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45-CB8E-EC4E-B4F7-7534E093DBA3}" type="datetimeFigureOut">
              <a:rPr lang="de-US" smtClean="0"/>
              <a:t>6/11/21</a:t>
            </a:fld>
            <a:endParaRPr lang="de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20EE43-1FB2-0B47-9B5C-D04A41A1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1C7FEC-42A5-314F-AC04-14B40524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39A9-D1E0-504C-BF0B-87E6FAFE1B3D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92382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298831-49D1-B44B-B218-AC676755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45-CB8E-EC4E-B4F7-7534E093DBA3}" type="datetimeFigureOut">
              <a:rPr lang="de-US" smtClean="0"/>
              <a:t>6/11/21</a:t>
            </a:fld>
            <a:endParaRPr lang="de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9E8D73-B30B-9F46-9AD4-557CAEC6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A3729C-13A0-714B-B9DC-DB44AA7B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39A9-D1E0-504C-BF0B-87E6FAFE1B3D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72002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1DB98-4480-B44E-959A-8F1B5FEE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287A1E-2B93-4147-BF36-7C38B81B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3D6A2C-646C-074F-8BA5-3ADAA37F4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99C612-EAE0-2A4F-91F5-FEE35C18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45-CB8E-EC4E-B4F7-7534E093DBA3}" type="datetimeFigureOut">
              <a:rPr lang="de-US" smtClean="0"/>
              <a:t>6/11/21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A86D5E-AB7C-A64D-ADC0-97E56F96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9F5B35-5528-1C4D-8C7F-60198750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39A9-D1E0-504C-BF0B-87E6FAFE1B3D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17705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EBD69-A463-2C49-9645-30BA3632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B8E52F-64DC-7343-A0A8-E99008D74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61D6B1-A04F-0C44-BB97-038831BC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3D7C42-8621-1A41-9087-1BE46E54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DD45-CB8E-EC4E-B4F7-7534E093DBA3}" type="datetimeFigureOut">
              <a:rPr lang="de-US" smtClean="0"/>
              <a:t>6/11/21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C36156-AD02-304F-9083-F81A822D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C5184F-86B7-AA45-B5CC-553A492C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39A9-D1E0-504C-BF0B-87E6FAFE1B3D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160458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25079D-01D5-1746-913F-F1847CB9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D106DC-8957-F84B-8D22-65265BFCE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F01992-4470-004C-BBC4-38F12FA88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0DD45-CB8E-EC4E-B4F7-7534E093DBA3}" type="datetimeFigureOut">
              <a:rPr lang="de-US" smtClean="0"/>
              <a:t>6/11/21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758476-4682-A64C-90A1-BCC9D8AA3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E2AB59-C160-0A49-A1E5-2B8DC1383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39A9-D1E0-504C-BF0B-87E6FAFE1B3D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55902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7C5485-037C-D44A-AC45-CAE44ADC467E}"/>
              </a:ext>
            </a:extLst>
          </p:cNvPr>
          <p:cNvSpPr/>
          <p:nvPr/>
        </p:nvSpPr>
        <p:spPr>
          <a:xfrm>
            <a:off x="2639900" y="526473"/>
            <a:ext cx="3295057" cy="8174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Publications identified from database searches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  <a:r>
              <a:rPr lang="de-US" dirty="0">
                <a:solidFill>
                  <a:schemeClr val="tx1"/>
                </a:solidFill>
              </a:rPr>
              <a:t>=2176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61CD556-F025-A14E-9B7E-CAB2AEE5A82F}"/>
              </a:ext>
            </a:extLst>
          </p:cNvPr>
          <p:cNvSpPr/>
          <p:nvPr/>
        </p:nvSpPr>
        <p:spPr>
          <a:xfrm>
            <a:off x="6064843" y="526473"/>
            <a:ext cx="3295057" cy="8174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Publications identified from references of literature reviews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  <a:r>
              <a:rPr lang="de-US" dirty="0">
                <a:solidFill>
                  <a:schemeClr val="tx1"/>
                </a:solidFill>
              </a:rPr>
              <a:t>=53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F1875C2-FE11-4248-A73A-85DF56775246}"/>
              </a:ext>
            </a:extLst>
          </p:cNvPr>
          <p:cNvSpPr/>
          <p:nvPr/>
        </p:nvSpPr>
        <p:spPr>
          <a:xfrm>
            <a:off x="4724415" y="2161309"/>
            <a:ext cx="2507673" cy="8174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Total initial publications N</a:t>
            </a:r>
            <a:r>
              <a:rPr lang="de-US" dirty="0">
                <a:solidFill>
                  <a:schemeClr val="tx1"/>
                </a:solidFill>
              </a:rPr>
              <a:t>=2229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7775248-4924-B14C-871C-260C917E9DFE}"/>
              </a:ext>
            </a:extLst>
          </p:cNvPr>
          <p:cNvSpPr/>
          <p:nvPr/>
        </p:nvSpPr>
        <p:spPr>
          <a:xfrm>
            <a:off x="1274632" y="2161308"/>
            <a:ext cx="2507673" cy="8174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US" dirty="0">
                <a:solidFill>
                  <a:schemeClr val="tx1"/>
                </a:solidFill>
              </a:rPr>
              <a:t>Duplicates </a:t>
            </a:r>
          </a:p>
          <a:p>
            <a:pPr algn="ctr"/>
            <a:r>
              <a:rPr lang="de-US" dirty="0">
                <a:solidFill>
                  <a:schemeClr val="tx1"/>
                </a:solidFill>
              </a:rPr>
              <a:t>N=1111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BBB602-1717-5249-BEF3-1900FD3890D6}"/>
              </a:ext>
            </a:extLst>
          </p:cNvPr>
          <p:cNvSpPr/>
          <p:nvPr/>
        </p:nvSpPr>
        <p:spPr>
          <a:xfrm>
            <a:off x="4724414" y="3879274"/>
            <a:ext cx="2507673" cy="8174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US" dirty="0">
                <a:solidFill>
                  <a:schemeClr val="tx1"/>
                </a:solidFill>
              </a:rPr>
              <a:t>Publications after removing duplicates</a:t>
            </a:r>
          </a:p>
          <a:p>
            <a:pPr algn="ctr"/>
            <a:r>
              <a:rPr lang="de-US" dirty="0">
                <a:solidFill>
                  <a:schemeClr val="tx1"/>
                </a:solidFill>
              </a:rPr>
              <a:t>N=1118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BFA378E-0786-584B-B963-6F498C3E7EEE}"/>
              </a:ext>
            </a:extLst>
          </p:cNvPr>
          <p:cNvSpPr/>
          <p:nvPr/>
        </p:nvSpPr>
        <p:spPr>
          <a:xfrm>
            <a:off x="1274632" y="3879274"/>
            <a:ext cx="2507673" cy="8174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US" dirty="0">
                <a:solidFill>
                  <a:schemeClr val="tx1"/>
                </a:solidFill>
              </a:rPr>
              <a:t>Publications excluded due to eligibility criteria</a:t>
            </a:r>
          </a:p>
          <a:p>
            <a:pPr algn="ctr"/>
            <a:r>
              <a:rPr lang="de-US" dirty="0">
                <a:solidFill>
                  <a:schemeClr val="tx1"/>
                </a:solidFill>
              </a:rPr>
              <a:t>N=824</a:t>
            </a:r>
          </a:p>
        </p:txBody>
      </p: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233F0F17-1435-E94F-A5C7-5C43D9A51B5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724131" y="907188"/>
            <a:ext cx="817418" cy="169082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7B55D0E3-C614-0943-82F6-0E73E71C6BD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6436603" y="885540"/>
            <a:ext cx="817418" cy="173412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>
            <a:extLst>
              <a:ext uri="{FF2B5EF4-FFF2-40B4-BE49-F238E27FC236}">
                <a16:creationId xmlns:a16="http://schemas.microsoft.com/office/drawing/2014/main" id="{5A8109AB-35AE-BA4D-9B73-9210B5B251B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5527979" y="3429000"/>
            <a:ext cx="900547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389D001-A1B5-1648-BC1B-E17EA057638C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3782305" y="2570017"/>
            <a:ext cx="94211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BD1DDCD-73DC-3B43-ACC2-14FB0501724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3782305" y="4287983"/>
            <a:ext cx="9421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3CDD7FD5-DC4D-684F-9D51-7CE8AEC2E98D}"/>
              </a:ext>
            </a:extLst>
          </p:cNvPr>
          <p:cNvSpPr/>
          <p:nvPr/>
        </p:nvSpPr>
        <p:spPr>
          <a:xfrm>
            <a:off x="4724414" y="5514109"/>
            <a:ext cx="2507673" cy="8174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US" dirty="0">
                <a:solidFill>
                  <a:schemeClr val="tx1"/>
                </a:solidFill>
              </a:rPr>
              <a:t>Publications included in literature review</a:t>
            </a:r>
          </a:p>
          <a:p>
            <a:pPr algn="ctr"/>
            <a:r>
              <a:rPr lang="de-US" dirty="0">
                <a:solidFill>
                  <a:schemeClr val="tx1"/>
                </a:solidFill>
              </a:rPr>
              <a:t>N=294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0E8188FD-DF04-BC4B-8D59-CFD24DBA7DE2}"/>
              </a:ext>
            </a:extLst>
          </p:cNvPr>
          <p:cNvCxnSpPr>
            <a:stCxn id="8" idx="2"/>
            <a:endCxn id="36" idx="0"/>
          </p:cNvCxnSpPr>
          <p:nvPr/>
        </p:nvCxnSpPr>
        <p:spPr>
          <a:xfrm>
            <a:off x="5978251" y="4696692"/>
            <a:ext cx="0" cy="817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2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Macintosh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Sophie Minghui Zhu</dc:creator>
  <cp:lastModifiedBy>Sophie Minghui Zhu</cp:lastModifiedBy>
  <cp:revision>9</cp:revision>
  <dcterms:created xsi:type="dcterms:W3CDTF">2020-04-15T02:48:51Z</dcterms:created>
  <dcterms:modified xsi:type="dcterms:W3CDTF">2021-06-11T19:50:40Z</dcterms:modified>
</cp:coreProperties>
</file>