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69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29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1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3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0AB530-F9EC-DB4C-BA02-1ECF450B54F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F5D930F-7095-E746-8A2C-B0791341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BANNED </a:t>
            </a:r>
            <a:br>
              <a:rPr lang="en-US" dirty="0" smtClean="0"/>
            </a:br>
            <a:r>
              <a:rPr lang="en-US" dirty="0" smtClean="0"/>
              <a:t>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1-Rob Rosenberg</a:t>
            </a:r>
          </a:p>
          <a:p>
            <a:r>
              <a:rPr lang="en-US" dirty="0" smtClean="0"/>
              <a:t>Sophie Smith, </a:t>
            </a:r>
            <a:r>
              <a:rPr lang="en-US" dirty="0" err="1" smtClean="0"/>
              <a:t>Nedda</a:t>
            </a:r>
            <a:r>
              <a:rPr lang="en-US" dirty="0" smtClean="0"/>
              <a:t> </a:t>
            </a:r>
            <a:r>
              <a:rPr lang="en-US" dirty="0" err="1" smtClean="0"/>
              <a:t>Elbedawi</a:t>
            </a:r>
            <a:r>
              <a:rPr lang="en-US" dirty="0" smtClean="0"/>
              <a:t>, Tyler Fein, Trevor Mills, Colton </a:t>
            </a:r>
            <a:r>
              <a:rPr lang="en-US" dirty="0" err="1" smtClean="0"/>
              <a:t>Zuvich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episodes of 60 minutes each including pilot</a:t>
            </a:r>
          </a:p>
          <a:p>
            <a:r>
              <a:rPr lang="en-US" dirty="0" smtClean="0"/>
              <a:t>Scripted with actors</a:t>
            </a:r>
          </a:p>
          <a:p>
            <a:r>
              <a:rPr lang="en-US" dirty="0" smtClean="0"/>
              <a:t>Neutral on issue</a:t>
            </a:r>
          </a:p>
          <a:p>
            <a:r>
              <a:rPr lang="en-US" dirty="0" err="1" smtClean="0"/>
              <a:t>Docu</a:t>
            </a:r>
            <a:r>
              <a:rPr lang="en-US" dirty="0" smtClean="0"/>
              <a:t>-drama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January 27, 2017: Trump announces first travel ban</a:t>
            </a:r>
          </a:p>
          <a:p>
            <a:r>
              <a:rPr lang="en-US" dirty="0" smtClean="0"/>
              <a:t>Follows Trump through press release</a:t>
            </a:r>
          </a:p>
          <a:p>
            <a:r>
              <a:rPr lang="en-US" dirty="0" smtClean="0"/>
              <a:t>Follows immigration lawyer, Moe, our central character, into office where he is bombarded with phone calls</a:t>
            </a:r>
          </a:p>
          <a:p>
            <a:r>
              <a:rPr lang="en-US" dirty="0" smtClean="0"/>
              <a:t>Picks up first case at airport in last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Fights first case</a:t>
            </a:r>
          </a:p>
          <a:p>
            <a:pPr lvl="2"/>
            <a:r>
              <a:rPr lang="en-US" dirty="0" smtClean="0"/>
              <a:t>media attention</a:t>
            </a:r>
          </a:p>
          <a:p>
            <a:r>
              <a:rPr lang="en-US" dirty="0" smtClean="0"/>
              <a:t>New case introduced each episode </a:t>
            </a:r>
          </a:p>
          <a:p>
            <a:pPr lvl="1"/>
            <a:r>
              <a:rPr lang="en-US" dirty="0" smtClean="0"/>
              <a:t>Different occupations, countries, family situations</a:t>
            </a:r>
          </a:p>
          <a:p>
            <a:r>
              <a:rPr lang="en-US" dirty="0" smtClean="0"/>
              <a:t>Background of each episode is news on travel ban (i.e. court cases, new ban)</a:t>
            </a:r>
          </a:p>
          <a:p>
            <a:r>
              <a:rPr lang="en-US" dirty="0" smtClean="0"/>
              <a:t>Interacting with people on both sides(media, friends, Trump)</a:t>
            </a:r>
          </a:p>
          <a:p>
            <a:r>
              <a:rPr lang="en-US" dirty="0" smtClean="0"/>
              <a:t>Hints towards his personal relevance to situation in later episodes</a:t>
            </a:r>
            <a:endParaRPr lang="en-US" dirty="0"/>
          </a:p>
          <a:p>
            <a:r>
              <a:rPr lang="en-US" dirty="0" smtClean="0"/>
              <a:t>Last episode- Lawyer’s identity revealed, US citizen, parents are immigrants from Sudan, sick sister needs to travel to US (flashback to first episode)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Live-chats (Talking Dead)</a:t>
            </a:r>
          </a:p>
          <a:p>
            <a:r>
              <a:rPr lang="en-US" dirty="0" smtClean="0"/>
              <a:t>Social media engagement</a:t>
            </a:r>
          </a:p>
          <a:p>
            <a:r>
              <a:rPr lang="en-US" dirty="0" smtClean="0"/>
              <a:t>Hashtag #BANNED</a:t>
            </a:r>
          </a:p>
          <a:p>
            <a:r>
              <a:rPr lang="en-US" dirty="0" smtClean="0"/>
              <a:t>Promotion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Moe: an immigration lawyer fighting travel ban cases</a:t>
            </a:r>
          </a:p>
          <a:p>
            <a:r>
              <a:rPr lang="en-US" dirty="0" smtClean="0"/>
              <a:t>Bill: Moe’s partner at law firm, pro-ban</a:t>
            </a:r>
          </a:p>
          <a:p>
            <a:r>
              <a:rPr lang="en-US" dirty="0" smtClean="0"/>
              <a:t>Moe’s clients</a:t>
            </a:r>
          </a:p>
          <a:p>
            <a:r>
              <a:rPr lang="en-US" dirty="0" smtClean="0"/>
              <a:t>President Trump-real footage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5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</TotalTime>
  <Words>202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 2</vt:lpstr>
      <vt:lpstr>Arial</vt:lpstr>
      <vt:lpstr>View</vt:lpstr>
      <vt:lpstr>BANNED  Pitch</vt:lpstr>
      <vt:lpstr>The Task</vt:lpstr>
      <vt:lpstr>Pilot</vt:lpstr>
      <vt:lpstr>Story Arc</vt:lpstr>
      <vt:lpstr>Multi-platform</vt:lpstr>
      <vt:lpstr>Characters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BANNED Pitch Docu-drama</dc:title>
  <dc:creator>Sophie Kremenezky Smith</dc:creator>
  <cp:lastModifiedBy>Sophie Kremenezky Smith</cp:lastModifiedBy>
  <cp:revision>6</cp:revision>
  <dcterms:created xsi:type="dcterms:W3CDTF">2017-03-24T19:05:53Z</dcterms:created>
  <dcterms:modified xsi:type="dcterms:W3CDTF">2017-03-24T20:05:09Z</dcterms:modified>
</cp:coreProperties>
</file>