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notesMasterIdLst>
    <p:notesMasterId r:id="rId13"/>
  </p:notesMasterIdLst>
  <p:sldIdLst>
    <p:sldId id="256" r:id="rId2"/>
    <p:sldId id="259" r:id="rId3"/>
    <p:sldId id="257" r:id="rId4"/>
    <p:sldId id="260" r:id="rId5"/>
    <p:sldId id="263" r:id="rId6"/>
    <p:sldId id="267" r:id="rId7"/>
    <p:sldId id="265" r:id="rId8"/>
    <p:sldId id="266" r:id="rId9"/>
    <p:sldId id="264"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09"/>
    <p:restoredTop sz="94643"/>
  </p:normalViewPr>
  <p:slideViewPr>
    <p:cSldViewPr snapToGrid="0" snapToObjects="1">
      <p:cViewPr varScale="1">
        <p:scale>
          <a:sx n="87" d="100"/>
          <a:sy n="87" d="100"/>
        </p:scale>
        <p:origin x="200" y="8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2E3EE-E652-5842-88FE-3301F7FAD00B}" type="datetimeFigureOut">
              <a:rPr lang="en-US" smtClean="0"/>
              <a:t>8/7/17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2D30EC-2974-C840-B44B-B069ABB816F0}" type="slidenum">
              <a:rPr lang="en-US" smtClean="0"/>
              <a:t>‹#›</a:t>
            </a:fld>
            <a:endParaRPr lang="en-US"/>
          </a:p>
        </p:txBody>
      </p:sp>
    </p:spTree>
    <p:extLst>
      <p:ext uri="{BB962C8B-B14F-4D97-AF65-F5344CB8AC3E}">
        <p14:creationId xmlns:p14="http://schemas.microsoft.com/office/powerpoint/2010/main" val="1413366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2D30EC-2974-C840-B44B-B069ABB816F0}" type="slidenum">
              <a:rPr lang="en-US" smtClean="0"/>
              <a:t>4</a:t>
            </a:fld>
            <a:endParaRPr lang="en-US"/>
          </a:p>
        </p:txBody>
      </p:sp>
    </p:spTree>
    <p:extLst>
      <p:ext uri="{BB962C8B-B14F-4D97-AF65-F5344CB8AC3E}">
        <p14:creationId xmlns:p14="http://schemas.microsoft.com/office/powerpoint/2010/main" val="1132650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790FAB6-4376-4845-8226-F372042E19DE}" type="datetimeFigureOut">
              <a:rPr lang="en-US" smtClean="0"/>
              <a:t>8/7/17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05247-5C95-C147-8AF9-F6BC73F89B3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90FAB6-4376-4845-8226-F372042E19DE}" type="datetimeFigureOut">
              <a:rPr lang="en-US" smtClean="0"/>
              <a:t>8/7/17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05247-5C95-C147-8AF9-F6BC73F89B3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90FAB6-4376-4845-8226-F372042E19DE}" type="datetimeFigureOut">
              <a:rPr lang="en-US" smtClean="0"/>
              <a:t>8/7/17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05247-5C95-C147-8AF9-F6BC73F89B3A}"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90FAB6-4376-4845-8226-F372042E19DE}" type="datetimeFigureOut">
              <a:rPr lang="en-US" smtClean="0"/>
              <a:t>8/7/17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05247-5C95-C147-8AF9-F6BC73F89B3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90FAB6-4376-4845-8226-F372042E19DE}" type="datetimeFigureOut">
              <a:rPr lang="en-US" smtClean="0"/>
              <a:t>8/7/17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05247-5C95-C147-8AF9-F6BC73F89B3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90FAB6-4376-4845-8226-F372042E19DE}" type="datetimeFigureOut">
              <a:rPr lang="en-US" smtClean="0"/>
              <a:t>8/7/17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F05247-5C95-C147-8AF9-F6BC73F89B3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90FAB6-4376-4845-8226-F372042E19DE}" type="datetimeFigureOut">
              <a:rPr lang="en-US" smtClean="0"/>
              <a:t>8/7/17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F05247-5C95-C147-8AF9-F6BC73F89B3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90FAB6-4376-4845-8226-F372042E19DE}" type="datetimeFigureOut">
              <a:rPr lang="en-US" smtClean="0"/>
              <a:t>8/7/17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F05247-5C95-C147-8AF9-F6BC73F89B3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90FAB6-4376-4845-8226-F372042E19DE}" type="datetimeFigureOut">
              <a:rPr lang="en-US" smtClean="0"/>
              <a:t>8/7/17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F05247-5C95-C147-8AF9-F6BC73F89B3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90FAB6-4376-4845-8226-F372042E19DE}" type="datetimeFigureOut">
              <a:rPr lang="en-US" smtClean="0"/>
              <a:t>8/7/17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F05247-5C95-C147-8AF9-F6BC73F89B3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90FAB6-4376-4845-8226-F372042E19DE}" type="datetimeFigureOut">
              <a:rPr lang="en-US" smtClean="0"/>
              <a:t>8/7/17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EF05247-5C95-C147-8AF9-F6BC73F89B3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790FAB6-4376-4845-8226-F372042E19DE}" type="datetimeFigureOut">
              <a:rPr lang="en-US" smtClean="0"/>
              <a:t>8/7/17</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EF05247-5C95-C147-8AF9-F6BC73F89B3A}"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193989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Sophie’s Summer Internship 2017</a:t>
            </a:r>
            <a:endParaRPr lang="en-US" dirty="0"/>
          </a:p>
        </p:txBody>
      </p:sp>
      <p:sp>
        <p:nvSpPr>
          <p:cNvPr id="3" name="Subtitle 2"/>
          <p:cNvSpPr>
            <a:spLocks noGrp="1"/>
          </p:cNvSpPr>
          <p:nvPr>
            <p:ph type="subTitle" idx="1"/>
          </p:nvPr>
        </p:nvSpPr>
        <p:spPr/>
        <p:txBody>
          <a:bodyPr>
            <a:normAutofit lnSpcReduction="10000"/>
          </a:bodyPr>
          <a:lstStyle/>
          <a:p>
            <a:r>
              <a:rPr lang="en-US" dirty="0" smtClean="0"/>
              <a:t>Sophie Smith</a:t>
            </a:r>
          </a:p>
          <a:p>
            <a:r>
              <a:rPr lang="en-US" dirty="0" smtClean="0"/>
              <a:t>Major Advisor: Jodi Cohen</a:t>
            </a:r>
          </a:p>
          <a:p>
            <a:r>
              <a:rPr lang="en-US" dirty="0" smtClean="0"/>
              <a:t>Internship Supervisor: Katharina </a:t>
            </a:r>
            <a:r>
              <a:rPr lang="en-US" dirty="0" err="1" smtClean="0"/>
              <a:t>Mennrich</a:t>
            </a:r>
            <a:endParaRPr lang="en-US" dirty="0" smtClean="0"/>
          </a:p>
          <a:p>
            <a:r>
              <a:rPr lang="en-US" dirty="0" smtClean="0"/>
              <a:t>June 22-August 10</a:t>
            </a:r>
            <a:endParaRPr lang="en-US" dirty="0"/>
          </a:p>
        </p:txBody>
      </p:sp>
    </p:spTree>
    <p:extLst>
      <p:ext uri="{BB962C8B-B14F-4D97-AF65-F5344CB8AC3E}">
        <p14:creationId xmlns:p14="http://schemas.microsoft.com/office/powerpoint/2010/main" val="1982994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Strengths and Weaknesses</a:t>
            </a:r>
            <a:endParaRPr lang="en-US" dirty="0"/>
          </a:p>
        </p:txBody>
      </p:sp>
      <p:sp>
        <p:nvSpPr>
          <p:cNvPr id="5" name="Content Placeholder 4"/>
          <p:cNvSpPr>
            <a:spLocks noGrp="1"/>
          </p:cNvSpPr>
          <p:nvPr>
            <p:ph idx="1"/>
          </p:nvPr>
        </p:nvSpPr>
        <p:spPr>
          <a:xfrm>
            <a:off x="1024128" y="2286000"/>
            <a:ext cx="4801485" cy="4023360"/>
          </a:xfrm>
        </p:spPr>
        <p:txBody>
          <a:bodyPr/>
          <a:lstStyle/>
          <a:p>
            <a:pPr>
              <a:buFont typeface="Arial" charset="0"/>
              <a:buChar char="•"/>
            </a:pPr>
            <a:r>
              <a:rPr lang="en-US" dirty="0" smtClean="0"/>
              <a:t>I completed tasks quickly and thoroughly.</a:t>
            </a:r>
          </a:p>
          <a:p>
            <a:pPr>
              <a:buFont typeface="Arial" charset="0"/>
              <a:buChar char="•"/>
            </a:pPr>
            <a:r>
              <a:rPr lang="en-US" dirty="0" smtClean="0"/>
              <a:t>I had a pleasant demeanor around the office and was on time to work and meetings. </a:t>
            </a:r>
          </a:p>
          <a:p>
            <a:pPr>
              <a:buFont typeface="Arial" charset="0"/>
              <a:buChar char="•"/>
            </a:pPr>
            <a:r>
              <a:rPr lang="en-US" dirty="0" smtClean="0"/>
              <a:t>I worked well and maintained a professionalism with my supervisor and the caseworkers with which I interacted. </a:t>
            </a:r>
          </a:p>
          <a:p>
            <a:pPr>
              <a:buFont typeface="Arial" charset="0"/>
              <a:buChar char="•"/>
            </a:pPr>
            <a:r>
              <a:rPr lang="en-US" dirty="0" smtClean="0"/>
              <a:t>I was responsive to critiques of my work and returned drafts promptly. </a:t>
            </a:r>
          </a:p>
          <a:p>
            <a:pPr>
              <a:buFont typeface="Arial" charset="0"/>
              <a:buChar char="•"/>
            </a:pPr>
            <a:endParaRPr lang="en-US" dirty="0" smtClean="0"/>
          </a:p>
          <a:p>
            <a:pPr>
              <a:buFont typeface="Arial" charset="0"/>
              <a:buChar char="•"/>
            </a:pPr>
            <a:endParaRPr lang="en-US" dirty="0"/>
          </a:p>
        </p:txBody>
      </p:sp>
      <p:sp>
        <p:nvSpPr>
          <p:cNvPr id="6" name="TextBox 5"/>
          <p:cNvSpPr txBox="1"/>
          <p:nvPr/>
        </p:nvSpPr>
        <p:spPr>
          <a:xfrm>
            <a:off x="6622026" y="2241755"/>
            <a:ext cx="4925961" cy="3416320"/>
          </a:xfrm>
          <a:prstGeom prst="rect">
            <a:avLst/>
          </a:prstGeom>
          <a:noFill/>
        </p:spPr>
        <p:txBody>
          <a:bodyPr wrap="square" rtlCol="0">
            <a:spAutoFit/>
          </a:bodyPr>
          <a:lstStyle/>
          <a:p>
            <a:pPr marL="285750" indent="-285750">
              <a:buFont typeface="Arial" charset="0"/>
              <a:buChar char="•"/>
            </a:pPr>
            <a:r>
              <a:rPr lang="en-US" sz="2200" dirty="0" smtClean="0"/>
              <a:t>I wasn’t very knowledgeable about non-profits, the emergency management sector, or faith organizations before I started work, so I had to learn a lot and ask many questions on those topics. </a:t>
            </a:r>
          </a:p>
          <a:p>
            <a:pPr marL="285750" indent="-285750">
              <a:buFont typeface="Arial" charset="0"/>
              <a:buChar char="•"/>
            </a:pPr>
            <a:r>
              <a:rPr lang="en-US" sz="2200" dirty="0" smtClean="0"/>
              <a:t>I was not very interested in many of the topics I was required to research and write about. </a:t>
            </a:r>
            <a:endParaRPr lang="en-US" sz="2200" dirty="0" smtClean="0"/>
          </a:p>
          <a:p>
            <a:endParaRPr lang="en-US" dirty="0"/>
          </a:p>
        </p:txBody>
      </p:sp>
    </p:spTree>
    <p:extLst>
      <p:ext uri="{BB962C8B-B14F-4D97-AF65-F5344CB8AC3E}">
        <p14:creationId xmlns:p14="http://schemas.microsoft.com/office/powerpoint/2010/main" val="646018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a:t>
            </a:r>
            <a:r>
              <a:rPr lang="en-US" dirty="0" err="1" smtClean="0"/>
              <a:t>LEarned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72524" y="2234675"/>
            <a:ext cx="6819476" cy="4022725"/>
          </a:xfrm>
        </p:spPr>
      </p:pic>
      <p:sp>
        <p:nvSpPr>
          <p:cNvPr id="5" name="TextBox 4"/>
          <p:cNvSpPr txBox="1"/>
          <p:nvPr/>
        </p:nvSpPr>
        <p:spPr>
          <a:xfrm>
            <a:off x="752168" y="2234675"/>
            <a:ext cx="4350774" cy="3693319"/>
          </a:xfrm>
          <a:prstGeom prst="rect">
            <a:avLst/>
          </a:prstGeom>
          <a:noFill/>
        </p:spPr>
        <p:txBody>
          <a:bodyPr wrap="square" rtlCol="0">
            <a:spAutoFit/>
          </a:bodyPr>
          <a:lstStyle/>
          <a:p>
            <a:r>
              <a:rPr lang="en-US" dirty="0" smtClean="0"/>
              <a:t>Most of what I learned had to do with crafting posts for social media in a way so that they reach the most people or elicit a response. These strategies include tagging partner organizations and using hashtags. I also learned how to write more concisely and how to highlight the most important parts of an article or event. </a:t>
            </a:r>
          </a:p>
          <a:p>
            <a:endParaRPr lang="en-US" dirty="0"/>
          </a:p>
          <a:p>
            <a:r>
              <a:rPr lang="en-US" dirty="0" smtClean="0"/>
              <a:t>Additionally, I became more familiar with working in an office environment. I attended meetings with other staff members that taught me about collaboration and compromise. </a:t>
            </a:r>
            <a:endParaRPr lang="en-US" dirty="0"/>
          </a:p>
        </p:txBody>
      </p:sp>
    </p:spTree>
    <p:extLst>
      <p:ext uri="{BB962C8B-B14F-4D97-AF65-F5344CB8AC3E}">
        <p14:creationId xmlns:p14="http://schemas.microsoft.com/office/powerpoint/2010/main" val="2105312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825" y="644210"/>
            <a:ext cx="9720072" cy="1499616"/>
          </a:xfrm>
        </p:spPr>
        <p:txBody>
          <a:bodyPr/>
          <a:lstStyle/>
          <a:p>
            <a:r>
              <a:rPr lang="en-US" dirty="0" smtClean="0"/>
              <a:t>overview</a:t>
            </a:r>
            <a:endParaRPr lang="en-US" dirty="0"/>
          </a:p>
        </p:txBody>
      </p:sp>
      <p:sp>
        <p:nvSpPr>
          <p:cNvPr id="3" name="Content Placeholder 2"/>
          <p:cNvSpPr>
            <a:spLocks noGrp="1"/>
          </p:cNvSpPr>
          <p:nvPr>
            <p:ph idx="1"/>
          </p:nvPr>
        </p:nvSpPr>
        <p:spPr>
          <a:xfrm>
            <a:off x="693174" y="2693219"/>
            <a:ext cx="10913807" cy="3421240"/>
          </a:xfrm>
        </p:spPr>
        <p:txBody>
          <a:bodyPr>
            <a:normAutofit fontScale="92500"/>
          </a:bodyPr>
          <a:lstStyle/>
          <a:p>
            <a:r>
              <a:rPr lang="en-US" dirty="0" smtClean="0"/>
              <a:t>This summer, I interned with </a:t>
            </a:r>
            <a:r>
              <a:rPr lang="en-US" b="1" dirty="0" smtClean="0"/>
              <a:t>New York Disaster Interfaith Services </a:t>
            </a:r>
            <a:r>
              <a:rPr lang="en-US" dirty="0" smtClean="0"/>
              <a:t>(NYDIS), a nonprofit based in </a:t>
            </a:r>
            <a:r>
              <a:rPr lang="en-US" b="1" dirty="0" smtClean="0"/>
              <a:t>Manhattan</a:t>
            </a:r>
            <a:r>
              <a:rPr lang="en-US" dirty="0" smtClean="0"/>
              <a:t>. The organization is small, with about </a:t>
            </a:r>
            <a:r>
              <a:rPr lang="en-US" b="1" dirty="0" smtClean="0"/>
              <a:t>30</a:t>
            </a:r>
            <a:r>
              <a:rPr lang="en-US" dirty="0" smtClean="0"/>
              <a:t> employees, and covers the five boroughs of New York City. I worked with Katharina </a:t>
            </a:r>
            <a:r>
              <a:rPr lang="en-US" dirty="0" err="1" smtClean="0"/>
              <a:t>Mennrich</a:t>
            </a:r>
            <a:r>
              <a:rPr lang="en-US" dirty="0" smtClean="0"/>
              <a:t>, the Program Associate for </a:t>
            </a:r>
            <a:r>
              <a:rPr lang="en-US" b="1" dirty="0" smtClean="0"/>
              <a:t>Communications</a:t>
            </a:r>
            <a:r>
              <a:rPr lang="en-US" dirty="0" smtClean="0"/>
              <a:t> on the online presence of NYDIS and two other organizations our Executive Director, Peter </a:t>
            </a:r>
            <a:r>
              <a:rPr lang="en-US" dirty="0" err="1" smtClean="0"/>
              <a:t>Guiditis</a:t>
            </a:r>
            <a:r>
              <a:rPr lang="en-US" dirty="0" smtClean="0"/>
              <a:t>, manages: </a:t>
            </a:r>
            <a:r>
              <a:rPr lang="en-US" b="1" dirty="0" smtClean="0"/>
              <a:t>National Disaster </a:t>
            </a:r>
            <a:r>
              <a:rPr lang="en-US" b="1" dirty="0" err="1" smtClean="0"/>
              <a:t>Interfaiths</a:t>
            </a:r>
            <a:r>
              <a:rPr lang="en-US" b="1" dirty="0" smtClean="0"/>
              <a:t> Network(NDIN</a:t>
            </a:r>
            <a:r>
              <a:rPr lang="en-US" dirty="0" smtClean="0"/>
              <a:t>) and </a:t>
            </a:r>
            <a:r>
              <a:rPr lang="en-US" b="1" dirty="0" smtClean="0"/>
              <a:t>New York Voluntary Organizations Active in Disaster</a:t>
            </a:r>
            <a:r>
              <a:rPr lang="en-US" dirty="0" smtClean="0"/>
              <a:t>(NYVOAD). NYDIS works with various religious leaders and organizations to coordinate disaster recovery and prepare faith communities for future events. Much of their work currently revolves around </a:t>
            </a:r>
            <a:r>
              <a:rPr lang="en-US" dirty="0" err="1" smtClean="0"/>
              <a:t>SuperStorm</a:t>
            </a:r>
            <a:r>
              <a:rPr lang="en-US" dirty="0" smtClean="0"/>
              <a:t> Sandy but when the organization was founded in 2001, they provided aid to those affected by the events of 9/11. NYDIS manages the NYC Sandy Unmet Needs Roundtable which funds relief efforts for those still displaced by the </a:t>
            </a:r>
            <a:r>
              <a:rPr lang="en-US" dirty="0" err="1" smtClean="0"/>
              <a:t>SuperStorm</a:t>
            </a:r>
            <a:r>
              <a:rPr lang="en-US" dirty="0" smtClean="0"/>
              <a:t> in 2012. Some of the best work at NYDIS’ is through the Temporary Housing Services (THS) office which uses its Master Lease program to match clients with affordable temporary housing based on their personal needs.  </a:t>
            </a:r>
            <a:endParaRPr lang="en-US" dirty="0"/>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7961" y="257276"/>
            <a:ext cx="2109020" cy="1757517"/>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3061" y="94817"/>
            <a:ext cx="4927600" cy="10795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0577" y="1394018"/>
            <a:ext cx="3797300" cy="723900"/>
          </a:xfrm>
          <a:prstGeom prst="rect">
            <a:avLst/>
          </a:prstGeom>
        </p:spPr>
      </p:pic>
    </p:spTree>
    <p:extLst>
      <p:ext uri="{BB962C8B-B14F-4D97-AF65-F5344CB8AC3E}">
        <p14:creationId xmlns:p14="http://schemas.microsoft.com/office/powerpoint/2010/main" val="2139984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Responsibilities as an intern</a:t>
            </a:r>
            <a:endParaRPr lang="en-US" dirty="0"/>
          </a:p>
        </p:txBody>
      </p:sp>
      <p:sp>
        <p:nvSpPr>
          <p:cNvPr id="3" name="Content Placeholder 2"/>
          <p:cNvSpPr>
            <a:spLocks noGrp="1"/>
          </p:cNvSpPr>
          <p:nvPr>
            <p:ph idx="1"/>
          </p:nvPr>
        </p:nvSpPr>
        <p:spPr>
          <a:xfrm>
            <a:off x="191728" y="2197510"/>
            <a:ext cx="3673918" cy="3613355"/>
          </a:xfrm>
        </p:spPr>
        <p:txBody>
          <a:bodyPr>
            <a:normAutofit/>
          </a:bodyPr>
          <a:lstStyle/>
          <a:p>
            <a:r>
              <a:rPr lang="en-US" dirty="0"/>
              <a:t>Social media content production </a:t>
            </a:r>
            <a:endParaRPr lang="en-US" dirty="0" smtClean="0"/>
          </a:p>
          <a:p>
            <a:r>
              <a:rPr lang="en-US" dirty="0" smtClean="0"/>
              <a:t>and </a:t>
            </a:r>
          </a:p>
          <a:p>
            <a:r>
              <a:rPr lang="en-US" dirty="0" smtClean="0"/>
              <a:t>newsletter </a:t>
            </a:r>
            <a:r>
              <a:rPr lang="en-US" dirty="0"/>
              <a:t>editing</a:t>
            </a:r>
          </a:p>
          <a:p>
            <a:endParaRPr lang="en-US" dirty="0" smtClean="0"/>
          </a:p>
          <a:p>
            <a:r>
              <a:rPr lang="en-US" dirty="0" smtClean="0"/>
              <a:t>The NYDIS website: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646" y="1858297"/>
            <a:ext cx="8326354" cy="4999703"/>
          </a:xfrm>
          <a:prstGeom prst="rect">
            <a:avLst/>
          </a:prstGeom>
        </p:spPr>
      </p:pic>
    </p:spTree>
    <p:extLst>
      <p:ext uri="{BB962C8B-B14F-4D97-AF65-F5344CB8AC3E}">
        <p14:creationId xmlns:p14="http://schemas.microsoft.com/office/powerpoint/2010/main" val="670380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Managed Facebook, Twitter, and LinkedIn accounts for NYDIS, NDIN, and NYVOAD using Hootsuite and </a:t>
            </a:r>
            <a:r>
              <a:rPr lang="en-US" dirty="0" err="1" smtClean="0"/>
              <a:t>Audiense</a:t>
            </a:r>
            <a:endParaRPr lang="en-US" dirty="0" smtClean="0"/>
          </a:p>
          <a:p>
            <a:pPr>
              <a:buFont typeface="Arial" charset="0"/>
              <a:buChar char="•"/>
            </a:pPr>
            <a:r>
              <a:rPr lang="en-US" dirty="0" smtClean="0"/>
              <a:t>Drafted client success story narratives</a:t>
            </a:r>
          </a:p>
          <a:p>
            <a:pPr>
              <a:buFont typeface="Arial" charset="0"/>
              <a:buChar char="•"/>
            </a:pPr>
            <a:r>
              <a:rPr lang="en-US" dirty="0"/>
              <a:t>E</a:t>
            </a:r>
            <a:r>
              <a:rPr lang="en-US" dirty="0" smtClean="0"/>
              <a:t>dited and compiled articles for NYDIS and </a:t>
            </a:r>
            <a:r>
              <a:rPr lang="en-US" dirty="0" err="1" smtClean="0"/>
              <a:t>iNET</a:t>
            </a:r>
            <a:r>
              <a:rPr lang="en-US" dirty="0" smtClean="0"/>
              <a:t> newsletters for July and August</a:t>
            </a:r>
          </a:p>
          <a:p>
            <a:pPr>
              <a:buFont typeface="Arial" charset="0"/>
              <a:buChar char="•"/>
            </a:pPr>
            <a:r>
              <a:rPr lang="en-US" dirty="0" smtClean="0"/>
              <a:t>Designed postcard to encourage partners to register for </a:t>
            </a:r>
            <a:r>
              <a:rPr lang="en-US" dirty="0" err="1" smtClean="0"/>
              <a:t>HOWAlert</a:t>
            </a:r>
            <a:endParaRPr lang="en-US" dirty="0" smtClean="0"/>
          </a:p>
          <a:p>
            <a:pPr>
              <a:buFont typeface="Arial" charset="0"/>
              <a:buChar char="•"/>
            </a:pPr>
            <a:r>
              <a:rPr lang="en-US" dirty="0" smtClean="0"/>
              <a:t>Digitally archived NYDIS and NDIN tip sheets</a:t>
            </a:r>
          </a:p>
          <a:p>
            <a:pPr>
              <a:buFont typeface="Arial" charset="0"/>
              <a:buChar char="•"/>
            </a:pPr>
            <a:r>
              <a:rPr lang="en-US" dirty="0" smtClean="0"/>
              <a:t>Photographed staff for social media posts and organization events with Nikon D7000</a:t>
            </a:r>
          </a:p>
          <a:p>
            <a:pPr>
              <a:buFont typeface="Arial" charset="0"/>
              <a:buChar char="•"/>
            </a:pPr>
            <a:r>
              <a:rPr lang="en-US" dirty="0" smtClean="0"/>
              <a:t>Attended meetings with all staff, communications team, the NYC Sandy Unmet Needs Roundtable, and NYDIS’ Executive Director </a:t>
            </a:r>
            <a:endParaRPr lang="en-US" dirty="0"/>
          </a:p>
        </p:txBody>
      </p:sp>
    </p:spTree>
    <p:extLst>
      <p:ext uri="{BB962C8B-B14F-4D97-AF65-F5344CB8AC3E}">
        <p14:creationId xmlns:p14="http://schemas.microsoft.com/office/powerpoint/2010/main" val="659220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outcomes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Increased following and likes on organization’s pages</a:t>
            </a:r>
          </a:p>
          <a:p>
            <a:pPr>
              <a:buFont typeface="Arial" charset="0"/>
              <a:buChar char="•"/>
            </a:pPr>
            <a:r>
              <a:rPr lang="en-US" dirty="0" smtClean="0"/>
              <a:t>Mastered new programs such as Hootsuite, </a:t>
            </a:r>
            <a:r>
              <a:rPr lang="en-US" dirty="0" err="1" smtClean="0"/>
              <a:t>Audiense</a:t>
            </a:r>
            <a:r>
              <a:rPr lang="en-US" dirty="0" smtClean="0"/>
              <a:t>, Microsoft Outlook, Microsoft Publisher</a:t>
            </a:r>
          </a:p>
          <a:p>
            <a:pPr>
              <a:buFont typeface="Arial" charset="0"/>
              <a:buChar char="•"/>
            </a:pPr>
            <a:r>
              <a:rPr lang="en-US" dirty="0" smtClean="0"/>
              <a:t>Practiced Adobe Photoshop and InDesign skills</a:t>
            </a:r>
          </a:p>
          <a:p>
            <a:pPr>
              <a:buFont typeface="Arial" charset="0"/>
              <a:buChar char="•"/>
            </a:pPr>
            <a:r>
              <a:rPr lang="en-US" dirty="0" smtClean="0"/>
              <a:t>Gained experience using a camera in professional settings</a:t>
            </a:r>
            <a:endParaRPr lang="en-US" dirty="0"/>
          </a:p>
        </p:txBody>
      </p:sp>
    </p:spTree>
    <p:extLst>
      <p:ext uri="{BB962C8B-B14F-4D97-AF65-F5344CB8AC3E}">
        <p14:creationId xmlns:p14="http://schemas.microsoft.com/office/powerpoint/2010/main" val="1222158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9" y="2286000"/>
            <a:ext cx="3149666" cy="4023360"/>
          </a:xfrm>
        </p:spPr>
        <p:txBody>
          <a:bodyPr/>
          <a:lstStyle/>
          <a:p>
            <a:r>
              <a:rPr lang="en-US"/>
              <a:t>NYDIS Twitter page which I managed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0253" y="231255"/>
            <a:ext cx="7881747" cy="6213790"/>
          </a:xfrm>
          <a:prstGeom prst="rect">
            <a:avLst/>
          </a:prstGeom>
        </p:spPr>
      </p:pic>
    </p:spTree>
    <p:extLst>
      <p:ext uri="{BB962C8B-B14F-4D97-AF65-F5344CB8AC3E}">
        <p14:creationId xmlns:p14="http://schemas.microsoft.com/office/powerpoint/2010/main" val="1274790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9" y="2286000"/>
            <a:ext cx="3675734" cy="4023360"/>
          </a:xfrm>
        </p:spPr>
        <p:txBody>
          <a:bodyPr/>
          <a:lstStyle/>
          <a:p>
            <a:r>
              <a:rPr lang="en-US" dirty="0" smtClean="0"/>
              <a:t>NYDIS Facebook page which I managed and grew to 607 likes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9862" y="0"/>
            <a:ext cx="6644289" cy="6451954"/>
          </a:xfrm>
          <a:prstGeom prst="rect">
            <a:avLst/>
          </a:prstGeom>
        </p:spPr>
      </p:pic>
    </p:spTree>
    <p:extLst>
      <p:ext uri="{BB962C8B-B14F-4D97-AF65-F5344CB8AC3E}">
        <p14:creationId xmlns:p14="http://schemas.microsoft.com/office/powerpoint/2010/main" val="1396056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8" y="2286000"/>
            <a:ext cx="2368001" cy="4023360"/>
          </a:xfrm>
        </p:spPr>
        <p:txBody>
          <a:bodyPr/>
          <a:lstStyle/>
          <a:p>
            <a:r>
              <a:rPr lang="en-US" dirty="0" smtClean="0"/>
              <a:t>NYDIS LinkedIn </a:t>
            </a:r>
            <a:r>
              <a:rPr lang="en-US" smtClean="0"/>
              <a:t>page which I managed</a:t>
            </a:r>
            <a:endParaRPr lang="en-US"/>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1343" y="-1"/>
            <a:ext cx="8460658" cy="6887211"/>
          </a:xfrm>
          <a:prstGeom prst="rect">
            <a:avLst/>
          </a:prstGeom>
        </p:spPr>
      </p:pic>
    </p:spTree>
    <p:extLst>
      <p:ext uri="{BB962C8B-B14F-4D97-AF65-F5344CB8AC3E}">
        <p14:creationId xmlns:p14="http://schemas.microsoft.com/office/powerpoint/2010/main" val="122512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8" y="2271252"/>
            <a:ext cx="2023873" cy="2109019"/>
          </a:xfrm>
        </p:spPr>
        <p:txBody>
          <a:bodyPr/>
          <a:lstStyle/>
          <a:p>
            <a:r>
              <a:rPr lang="en-US" dirty="0" smtClean="0"/>
              <a:t>Front page of NYDIS monthly newsletter which I edited </a:t>
            </a:r>
            <a:r>
              <a:rPr lang="en-US" smtClean="0"/>
              <a:t>and drafted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1" y="-29497"/>
            <a:ext cx="9143999" cy="6858000"/>
          </a:xfrm>
          <a:prstGeom prst="rect">
            <a:avLst/>
          </a:prstGeom>
        </p:spPr>
      </p:pic>
    </p:spTree>
    <p:extLst>
      <p:ext uri="{BB962C8B-B14F-4D97-AF65-F5344CB8AC3E}">
        <p14:creationId xmlns:p14="http://schemas.microsoft.com/office/powerpoint/2010/main" val="6130079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1518</TotalTime>
  <Words>589</Words>
  <Application>Microsoft Macintosh PowerPoint</Application>
  <PresentationFormat>Widescreen</PresentationFormat>
  <Paragraphs>42</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Tw Cen MT</vt:lpstr>
      <vt:lpstr>Tw Cen MT Condensed</vt:lpstr>
      <vt:lpstr>Wingdings 3</vt:lpstr>
      <vt:lpstr>Arial</vt:lpstr>
      <vt:lpstr>Integral</vt:lpstr>
      <vt:lpstr>Sophie’s Summer Internship 2017</vt:lpstr>
      <vt:lpstr>overview</vt:lpstr>
      <vt:lpstr>Responsibilities as an intern</vt:lpstr>
      <vt:lpstr>Projects</vt:lpstr>
      <vt:lpstr>outcomes</vt:lpstr>
      <vt:lpstr>PowerPoint Presentation</vt:lpstr>
      <vt:lpstr>PowerPoint Presentation</vt:lpstr>
      <vt:lpstr>PowerPoint Presentation</vt:lpstr>
      <vt:lpstr>PowerPoint Presentation</vt:lpstr>
      <vt:lpstr>Strengths and Weaknesses</vt:lpstr>
      <vt:lpstr>Lessons LEarned</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Sophie’s Summer Internship 2017</dc:title>
  <dc:creator>Microsoft Office User</dc:creator>
  <cp:lastModifiedBy>Microsoft Office User</cp:lastModifiedBy>
  <cp:revision>14</cp:revision>
  <dcterms:created xsi:type="dcterms:W3CDTF">2017-08-07T18:04:49Z</dcterms:created>
  <dcterms:modified xsi:type="dcterms:W3CDTF">2017-08-08T19:23:10Z</dcterms:modified>
</cp:coreProperties>
</file>