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8229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5" autoAdjust="0"/>
    <p:restoredTop sz="94660"/>
  </p:normalViewPr>
  <p:slideViewPr>
    <p:cSldViewPr snapToGrid="0">
      <p:cViewPr>
        <p:scale>
          <a:sx n="120" d="100"/>
          <a:sy n="120" d="100"/>
        </p:scale>
        <p:origin x="34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748242"/>
            <a:ext cx="61722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BB8-6034-4B2D-8B69-FF89641A958C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52D-605D-44D5-826B-D7EC922CC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93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BB8-6034-4B2D-8B69-FF89641A958C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52D-605D-44D5-826B-D7EC922CC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5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43417"/>
            <a:ext cx="1774508" cy="387455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BB8-6034-4B2D-8B69-FF89641A958C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52D-605D-44D5-826B-D7EC922CC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4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BB8-6034-4B2D-8B69-FF89641A958C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52D-605D-44D5-826B-D7EC922CC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25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2"/>
            <a:ext cx="709803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BB8-6034-4B2D-8B69-FF89641A958C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52D-605D-44D5-826B-D7EC922CC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99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BB8-6034-4B2D-8B69-FF89641A958C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52D-605D-44D5-826B-D7EC922CC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13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7"/>
            <a:ext cx="7098030" cy="88370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120775"/>
            <a:ext cx="348150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670050"/>
            <a:ext cx="3481506" cy="245639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BB8-6034-4B2D-8B69-FF89641A958C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52D-605D-44D5-826B-D7EC922CC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90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BB8-6034-4B2D-8B69-FF89641A958C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52D-605D-44D5-826B-D7EC922CC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59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BB8-6034-4B2D-8B69-FF89641A958C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52D-605D-44D5-826B-D7EC922CC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07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4"/>
            <a:ext cx="416623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BB8-6034-4B2D-8B69-FF89641A958C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52D-605D-44D5-826B-D7EC922CC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58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4"/>
            <a:ext cx="416623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BB8-6034-4B2D-8B69-FF89641A958C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52D-605D-44D5-826B-D7EC922CC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1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7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FBB8-6034-4B2D-8B69-FF89641A958C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7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252D-605D-44D5-826B-D7EC922CC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30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feld 181"/>
          <p:cNvSpPr txBox="1"/>
          <p:nvPr/>
        </p:nvSpPr>
        <p:spPr>
          <a:xfrm>
            <a:off x="23670" y="4220216"/>
            <a:ext cx="2196290" cy="25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107154" indent="-107154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Consult Table</a:t>
            </a:r>
          </a:p>
        </p:txBody>
      </p:sp>
      <p:sp>
        <p:nvSpPr>
          <p:cNvPr id="183" name="Textfeld 182"/>
          <p:cNvSpPr txBox="1"/>
          <p:nvPr/>
        </p:nvSpPr>
        <p:spPr>
          <a:xfrm>
            <a:off x="24585" y="659112"/>
            <a:ext cx="2196000" cy="18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142875" indent="-142875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1.	Elementary (grades 1-4)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secondary</a:t>
            </a:r>
            <a:r>
              <a:rPr lang="de-DE" dirty="0"/>
              <a:t> </a:t>
            </a:r>
            <a:r>
              <a:rPr lang="de-DE" dirty="0" err="1" smtClean="0"/>
              <a:t>school</a:t>
            </a:r>
            <a:r>
              <a:rPr lang="de-DE" dirty="0" smtClean="0"/>
              <a:t> </a:t>
            </a:r>
            <a:r>
              <a:rPr lang="de-DE" dirty="0"/>
              <a:t>(grades 5-12)?</a:t>
            </a:r>
            <a:endParaRPr lang="en-US" dirty="0"/>
          </a:p>
        </p:txBody>
      </p:sp>
      <p:sp>
        <p:nvSpPr>
          <p:cNvPr id="184" name="Textfeld 183"/>
          <p:cNvSpPr txBox="1"/>
          <p:nvPr/>
        </p:nvSpPr>
        <p:spPr>
          <a:xfrm>
            <a:off x="23674" y="1017525"/>
            <a:ext cx="2195997" cy="18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142875" indent="-142875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z="1000" dirty="0"/>
              <a:t>2.	</a:t>
            </a:r>
            <a:r>
              <a:rPr lang="de-DE" sz="1000" dirty="0" err="1"/>
              <a:t>Secondary</a:t>
            </a:r>
            <a:r>
              <a:rPr lang="de-DE" sz="1000" dirty="0"/>
              <a:t> </a:t>
            </a:r>
            <a:r>
              <a:rPr lang="de-DE" sz="1000" smtClean="0"/>
              <a:t>school:</a:t>
            </a:r>
            <a:endParaRPr lang="de-DE" sz="1000" dirty="0"/>
          </a:p>
        </p:txBody>
      </p:sp>
      <p:sp>
        <p:nvSpPr>
          <p:cNvPr id="185" name="Textfeld 184"/>
          <p:cNvSpPr txBox="1"/>
          <p:nvPr/>
        </p:nvSpPr>
        <p:spPr>
          <a:xfrm>
            <a:off x="168606" y="1208107"/>
            <a:ext cx="1007999" cy="18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142875" indent="-142875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z="1000" dirty="0"/>
              <a:t>a.	Population?</a:t>
            </a:r>
            <a:endParaRPr lang="en-US" sz="1000" dirty="0"/>
          </a:p>
        </p:txBody>
      </p:sp>
      <p:sp>
        <p:nvSpPr>
          <p:cNvPr id="186" name="Textfeld 185"/>
          <p:cNvSpPr txBox="1"/>
          <p:nvPr/>
        </p:nvSpPr>
        <p:spPr>
          <a:xfrm>
            <a:off x="165231" y="1760622"/>
            <a:ext cx="2057350" cy="18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142875" indent="-142875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z="1000" dirty="0"/>
              <a:t>b.	</a:t>
            </a:r>
            <a:r>
              <a:rPr lang="en-US" sz="1000" dirty="0"/>
              <a:t>Specific</a:t>
            </a:r>
            <a:r>
              <a:rPr lang="de-DE" sz="1000" dirty="0"/>
              <a:t> </a:t>
            </a:r>
            <a:r>
              <a:rPr lang="en-US" sz="1000" dirty="0"/>
              <a:t>school</a:t>
            </a:r>
            <a:r>
              <a:rPr lang="de-DE" sz="1000" dirty="0"/>
              <a:t> type(s): </a:t>
            </a:r>
            <a:br>
              <a:rPr lang="de-DE" sz="1000" dirty="0"/>
            </a:br>
            <a:r>
              <a:rPr lang="de-DE" sz="1000" dirty="0"/>
              <a:t>School track?</a:t>
            </a:r>
            <a:endParaRPr lang="en-US" sz="1000" dirty="0"/>
          </a:p>
        </p:txBody>
      </p:sp>
      <p:sp>
        <p:nvSpPr>
          <p:cNvPr id="187" name="Textfeld 186"/>
          <p:cNvSpPr txBox="1"/>
          <p:nvPr/>
        </p:nvSpPr>
        <p:spPr>
          <a:xfrm>
            <a:off x="24588" y="3592754"/>
            <a:ext cx="2196000" cy="25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142875" indent="-142875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AutoNum type="arabicPeriod" startAt="4"/>
            </a:pPr>
            <a:r>
              <a:rPr lang="en-US" sz="1000" dirty="0"/>
              <a:t>Availability</a:t>
            </a:r>
            <a:r>
              <a:rPr lang="de-DE" sz="1000" dirty="0"/>
              <a:t> of design </a:t>
            </a:r>
            <a:r>
              <a:rPr lang="en-US" sz="1000" dirty="0"/>
              <a:t>parameters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en-US" sz="1000" dirty="0"/>
              <a:t>for</a:t>
            </a:r>
            <a:r>
              <a:rPr lang="de-DE" sz="1000" dirty="0"/>
              <a:t> </a:t>
            </a:r>
            <a:r>
              <a:rPr lang="en-US" sz="1000" dirty="0"/>
              <a:t>target</a:t>
            </a:r>
            <a:r>
              <a:rPr lang="de-DE" sz="1000" dirty="0"/>
              <a:t> </a:t>
            </a:r>
            <a:r>
              <a:rPr lang="en-US" sz="1000" dirty="0"/>
              <a:t>domain</a:t>
            </a:r>
            <a:r>
              <a:rPr lang="de-DE" sz="1000" dirty="0"/>
              <a:t> </a:t>
            </a:r>
            <a:r>
              <a:rPr lang="en-US" sz="1000" dirty="0"/>
              <a:t>and/or</a:t>
            </a:r>
            <a:r>
              <a:rPr lang="de-DE" sz="1000" dirty="0"/>
              <a:t> grade?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23673" y="2952752"/>
            <a:ext cx="2195373" cy="252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142875" indent="-142875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z="1000" dirty="0"/>
              <a:t>3.	Availability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 smtClean="0"/>
              <a:t>classroom</a:t>
            </a:r>
            <a:r>
              <a:rPr lang="de-DE" sz="1000" dirty="0"/>
              <a:t>-</a:t>
            </a:r>
            <a:r>
              <a:rPr lang="de-DE" sz="1000" dirty="0" smtClean="0"/>
              <a:t>level </a:t>
            </a:r>
            <a:r>
              <a:rPr lang="de-DE" sz="1000" dirty="0"/>
              <a:t>information?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23670" y="99784"/>
            <a:ext cx="2196000" cy="180000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Guiding Questions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Gerader Verbinder 195"/>
          <p:cNvCxnSpPr/>
          <p:nvPr/>
        </p:nvCxnSpPr>
        <p:spPr>
          <a:xfrm flipH="1">
            <a:off x="383981" y="710688"/>
            <a:ext cx="0" cy="3106994"/>
          </a:xfrm>
          <a:prstGeom prst="line">
            <a:avLst/>
          </a:prstGeom>
          <a:noFill/>
          <a:ln>
            <a:noFill/>
          </a:ln>
        </p:spPr>
      </p:cxnSp>
      <p:cxnSp>
        <p:nvCxnSpPr>
          <p:cNvPr id="198" name="Gerader Verbinder 197"/>
          <p:cNvCxnSpPr>
            <a:stCxn id="190" idx="0"/>
            <a:endCxn id="197" idx="2"/>
          </p:cNvCxnSpPr>
          <p:nvPr/>
        </p:nvCxnSpPr>
        <p:spPr>
          <a:xfrm flipV="1">
            <a:off x="3100570" y="279789"/>
            <a:ext cx="2270612" cy="367865"/>
          </a:xfrm>
          <a:prstGeom prst="line">
            <a:avLst/>
          </a:prstGeom>
          <a:ln w="28575">
            <a:solidFill>
              <a:srgbClr val="1C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r Verbinder 198"/>
          <p:cNvCxnSpPr>
            <a:stCxn id="191" idx="0"/>
            <a:endCxn id="197" idx="2"/>
          </p:cNvCxnSpPr>
          <p:nvPr/>
        </p:nvCxnSpPr>
        <p:spPr>
          <a:xfrm flipH="1" flipV="1">
            <a:off x="5371186" y="279784"/>
            <a:ext cx="567417" cy="3728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/>
          <p:cNvCxnSpPr>
            <a:stCxn id="192" idx="0"/>
            <a:endCxn id="191" idx="2"/>
          </p:cNvCxnSpPr>
          <p:nvPr/>
        </p:nvCxnSpPr>
        <p:spPr>
          <a:xfrm flipV="1">
            <a:off x="4249400" y="832655"/>
            <a:ext cx="1689198" cy="3759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>
            <a:stCxn id="191" idx="2"/>
            <a:endCxn id="193" idx="0"/>
          </p:cNvCxnSpPr>
          <p:nvPr/>
        </p:nvCxnSpPr>
        <p:spPr>
          <a:xfrm>
            <a:off x="5938603" y="832650"/>
            <a:ext cx="572671" cy="3788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/>
          <p:cNvCxnSpPr>
            <a:stCxn id="194" idx="0"/>
            <a:endCxn id="193" idx="2"/>
          </p:cNvCxnSpPr>
          <p:nvPr/>
        </p:nvCxnSpPr>
        <p:spPr>
          <a:xfrm flipV="1">
            <a:off x="5383017" y="1391478"/>
            <a:ext cx="1128252" cy="3744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/>
          <p:cNvCxnSpPr>
            <a:stCxn id="195" idx="0"/>
            <a:endCxn id="193" idx="2"/>
          </p:cNvCxnSpPr>
          <p:nvPr/>
        </p:nvCxnSpPr>
        <p:spPr>
          <a:xfrm flipH="1" flipV="1">
            <a:off x="6511270" y="1391484"/>
            <a:ext cx="568990" cy="3726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72" idx="0"/>
            <a:endCxn id="192" idx="2"/>
          </p:cNvCxnSpPr>
          <p:nvPr/>
        </p:nvCxnSpPr>
        <p:spPr>
          <a:xfrm flipV="1">
            <a:off x="3952662" y="1388580"/>
            <a:ext cx="296738" cy="15660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/>
          <p:cNvCxnSpPr>
            <a:stCxn id="173" idx="0"/>
            <a:endCxn id="192" idx="2"/>
          </p:cNvCxnSpPr>
          <p:nvPr/>
        </p:nvCxnSpPr>
        <p:spPr>
          <a:xfrm flipH="1" flipV="1">
            <a:off x="4249400" y="1388575"/>
            <a:ext cx="270986" cy="1566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r Verbinder 205"/>
          <p:cNvCxnSpPr>
            <a:stCxn id="170" idx="0"/>
            <a:endCxn id="190" idx="2"/>
          </p:cNvCxnSpPr>
          <p:nvPr/>
        </p:nvCxnSpPr>
        <p:spPr>
          <a:xfrm flipV="1">
            <a:off x="2817215" y="827649"/>
            <a:ext cx="283354" cy="21276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>
            <a:stCxn id="171" idx="0"/>
            <a:endCxn id="190" idx="2"/>
          </p:cNvCxnSpPr>
          <p:nvPr/>
        </p:nvCxnSpPr>
        <p:spPr>
          <a:xfrm flipH="1" flipV="1">
            <a:off x="3100570" y="827650"/>
            <a:ext cx="284370" cy="2128402"/>
          </a:xfrm>
          <a:prstGeom prst="line">
            <a:avLst/>
          </a:prstGeom>
          <a:ln w="28575">
            <a:solidFill>
              <a:srgbClr val="1C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/>
          <p:cNvCxnSpPr>
            <a:stCxn id="180" idx="0"/>
            <a:endCxn id="195" idx="2"/>
          </p:cNvCxnSpPr>
          <p:nvPr/>
        </p:nvCxnSpPr>
        <p:spPr>
          <a:xfrm flipV="1">
            <a:off x="6495964" y="1944126"/>
            <a:ext cx="584296" cy="3804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181" idx="0"/>
            <a:endCxn id="195" idx="2"/>
          </p:cNvCxnSpPr>
          <p:nvPr/>
        </p:nvCxnSpPr>
        <p:spPr>
          <a:xfrm flipH="1" flipV="1">
            <a:off x="7080264" y="1944129"/>
            <a:ext cx="551151" cy="3807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179" idx="0"/>
            <a:endCxn id="181" idx="4"/>
          </p:cNvCxnSpPr>
          <p:nvPr/>
        </p:nvCxnSpPr>
        <p:spPr>
          <a:xfrm flipH="1" flipV="1">
            <a:off x="7631410" y="2576905"/>
            <a:ext cx="303122" cy="3766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/>
          <p:cNvCxnSpPr>
            <a:stCxn id="178" idx="0"/>
            <a:endCxn id="181" idx="4"/>
          </p:cNvCxnSpPr>
          <p:nvPr/>
        </p:nvCxnSpPr>
        <p:spPr>
          <a:xfrm flipV="1">
            <a:off x="7366808" y="2576905"/>
            <a:ext cx="264602" cy="3758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176" idx="0"/>
            <a:endCxn id="180" idx="4"/>
          </p:cNvCxnSpPr>
          <p:nvPr/>
        </p:nvCxnSpPr>
        <p:spPr>
          <a:xfrm flipV="1">
            <a:off x="6231364" y="2576529"/>
            <a:ext cx="264603" cy="3789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>
            <a:stCxn id="177" idx="0"/>
            <a:endCxn id="180" idx="4"/>
          </p:cNvCxnSpPr>
          <p:nvPr/>
        </p:nvCxnSpPr>
        <p:spPr>
          <a:xfrm flipH="1" flipV="1">
            <a:off x="6495968" y="2576529"/>
            <a:ext cx="303121" cy="3789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/>
          <p:cNvCxnSpPr>
            <a:stCxn id="174" idx="0"/>
            <a:endCxn id="194" idx="2"/>
          </p:cNvCxnSpPr>
          <p:nvPr/>
        </p:nvCxnSpPr>
        <p:spPr>
          <a:xfrm flipV="1">
            <a:off x="5095800" y="1945928"/>
            <a:ext cx="287218" cy="10089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/>
          <p:cNvCxnSpPr>
            <a:stCxn id="175" idx="0"/>
            <a:endCxn id="194" idx="2"/>
          </p:cNvCxnSpPr>
          <p:nvPr/>
        </p:nvCxnSpPr>
        <p:spPr>
          <a:xfrm flipH="1" flipV="1">
            <a:off x="5383017" y="1945924"/>
            <a:ext cx="280506" cy="10097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/>
              <p:cNvSpPr txBox="1"/>
              <p:nvPr/>
            </p:nvSpPr>
            <p:spPr>
              <a:xfrm>
                <a:off x="149923" y="2320686"/>
                <a:ext cx="2053360" cy="25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marL="142875" indent="-142875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de-DE" sz="1000" dirty="0"/>
                  <a:t>c.	Non-academic </a:t>
                </a:r>
                <a:r>
                  <a:rPr lang="de-DE" sz="1000" dirty="0" err="1"/>
                  <a:t>track</a:t>
                </a:r>
                <a:r>
                  <a:rPr lang="de-DE" sz="1000" dirty="0"/>
                  <a:t>:</a:t>
                </a:r>
                <a:br>
                  <a:rPr lang="de-DE" sz="1000" dirty="0"/>
                </a:br>
                <a14:m>
                  <m:oMath xmlns:m="http://schemas.openxmlformats.org/officeDocument/2006/math">
                    <m:r>
                      <a:rPr lang="de-DE" sz="1000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1000" dirty="0"/>
                  <a:t> 2 different school </a:t>
                </a:r>
                <a:r>
                  <a:rPr lang="de-DE" sz="1000" dirty="0" err="1"/>
                  <a:t>types</a:t>
                </a:r>
                <a:r>
                  <a:rPr lang="de-DE" sz="1000" dirty="0"/>
                  <a:t>?</a:t>
                </a:r>
                <a:endParaRPr lang="en-US" sz="1000" dirty="0"/>
              </a:p>
            </p:txBody>
          </p:sp>
        </mc:Choice>
        <mc:Fallback xmlns="">
          <p:sp>
            <p:nvSpPr>
              <p:cNvPr id="216" name="Textfeld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23" y="2320686"/>
                <a:ext cx="2053360" cy="252000"/>
              </a:xfrm>
              <a:prstGeom prst="rect">
                <a:avLst/>
              </a:prstGeom>
              <a:blipFill>
                <a:blip r:embed="rId2"/>
                <a:stretch>
                  <a:fillRect l="-3869" t="-29268" b="-390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Gerader Verbinder 216"/>
          <p:cNvCxnSpPr>
            <a:stCxn id="130" idx="0"/>
            <a:endCxn id="170" idx="4"/>
          </p:cNvCxnSpPr>
          <p:nvPr/>
        </p:nvCxnSpPr>
        <p:spPr>
          <a:xfrm flipV="1">
            <a:off x="2683889" y="3207306"/>
            <a:ext cx="133326" cy="3801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r Verbinder 217"/>
          <p:cNvCxnSpPr>
            <a:stCxn id="131" idx="0"/>
            <a:endCxn id="170" idx="4"/>
          </p:cNvCxnSpPr>
          <p:nvPr/>
        </p:nvCxnSpPr>
        <p:spPr>
          <a:xfrm flipH="1" flipV="1">
            <a:off x="2817219" y="3207306"/>
            <a:ext cx="150535" cy="3801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32" idx="0"/>
            <a:endCxn id="171" idx="4"/>
          </p:cNvCxnSpPr>
          <p:nvPr/>
        </p:nvCxnSpPr>
        <p:spPr>
          <a:xfrm flipV="1">
            <a:off x="3251613" y="3208056"/>
            <a:ext cx="133326" cy="379353"/>
          </a:xfrm>
          <a:prstGeom prst="line">
            <a:avLst/>
          </a:prstGeom>
          <a:ln w="28575">
            <a:solidFill>
              <a:srgbClr val="1C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219"/>
          <p:cNvCxnSpPr>
            <a:stCxn id="133" idx="0"/>
            <a:endCxn id="171" idx="4"/>
          </p:cNvCxnSpPr>
          <p:nvPr/>
        </p:nvCxnSpPr>
        <p:spPr>
          <a:xfrm flipH="1" flipV="1">
            <a:off x="3384943" y="3208056"/>
            <a:ext cx="150535" cy="3793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r Verbinder 220"/>
          <p:cNvCxnSpPr>
            <a:stCxn id="134" idx="0"/>
            <a:endCxn id="172" idx="4"/>
          </p:cNvCxnSpPr>
          <p:nvPr/>
        </p:nvCxnSpPr>
        <p:spPr>
          <a:xfrm flipV="1">
            <a:off x="3819342" y="3206592"/>
            <a:ext cx="133325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35" idx="0"/>
            <a:endCxn id="172" idx="4"/>
          </p:cNvCxnSpPr>
          <p:nvPr/>
        </p:nvCxnSpPr>
        <p:spPr>
          <a:xfrm flipH="1" flipV="1">
            <a:off x="3952662" y="3206592"/>
            <a:ext cx="150536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r Verbinder 222"/>
          <p:cNvCxnSpPr>
            <a:stCxn id="136" idx="0"/>
            <a:endCxn id="173" idx="4"/>
          </p:cNvCxnSpPr>
          <p:nvPr/>
        </p:nvCxnSpPr>
        <p:spPr>
          <a:xfrm flipV="1">
            <a:off x="4387066" y="3207346"/>
            <a:ext cx="133325" cy="380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223"/>
          <p:cNvCxnSpPr>
            <a:stCxn id="137" idx="0"/>
            <a:endCxn id="173" idx="4"/>
          </p:cNvCxnSpPr>
          <p:nvPr/>
        </p:nvCxnSpPr>
        <p:spPr>
          <a:xfrm flipH="1" flipV="1">
            <a:off x="4520386" y="3207346"/>
            <a:ext cx="150536" cy="380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r Verbinder 224"/>
          <p:cNvCxnSpPr>
            <a:stCxn id="138" idx="0"/>
            <a:endCxn id="174" idx="4"/>
          </p:cNvCxnSpPr>
          <p:nvPr/>
        </p:nvCxnSpPr>
        <p:spPr>
          <a:xfrm flipV="1">
            <a:off x="4954786" y="3206928"/>
            <a:ext cx="141014" cy="38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/>
          <p:cNvCxnSpPr>
            <a:stCxn id="139" idx="0"/>
            <a:endCxn id="174" idx="4"/>
          </p:cNvCxnSpPr>
          <p:nvPr/>
        </p:nvCxnSpPr>
        <p:spPr>
          <a:xfrm flipH="1" flipV="1">
            <a:off x="5095803" y="3206928"/>
            <a:ext cx="142847" cy="38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r Verbinder 226"/>
          <p:cNvCxnSpPr>
            <a:stCxn id="140" idx="0"/>
            <a:endCxn id="175" idx="4"/>
          </p:cNvCxnSpPr>
          <p:nvPr/>
        </p:nvCxnSpPr>
        <p:spPr>
          <a:xfrm flipV="1">
            <a:off x="5522509" y="3207673"/>
            <a:ext cx="141014" cy="3797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r Verbinder 227"/>
          <p:cNvCxnSpPr>
            <a:stCxn id="141" idx="0"/>
            <a:endCxn id="175" idx="4"/>
          </p:cNvCxnSpPr>
          <p:nvPr/>
        </p:nvCxnSpPr>
        <p:spPr>
          <a:xfrm flipH="1" flipV="1">
            <a:off x="5663527" y="3207673"/>
            <a:ext cx="142847" cy="3797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r Verbinder 228"/>
          <p:cNvCxnSpPr>
            <a:stCxn id="142" idx="0"/>
            <a:endCxn id="176" idx="4"/>
          </p:cNvCxnSpPr>
          <p:nvPr/>
        </p:nvCxnSpPr>
        <p:spPr>
          <a:xfrm flipV="1">
            <a:off x="6090238" y="3207466"/>
            <a:ext cx="141127" cy="3799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r Verbinder 229"/>
          <p:cNvCxnSpPr>
            <a:stCxn id="143" idx="0"/>
            <a:endCxn id="176" idx="4"/>
          </p:cNvCxnSpPr>
          <p:nvPr/>
        </p:nvCxnSpPr>
        <p:spPr>
          <a:xfrm flipH="1" flipV="1">
            <a:off x="6231360" y="3207466"/>
            <a:ext cx="142734" cy="3799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r Verbinder 230"/>
          <p:cNvCxnSpPr>
            <a:stCxn id="144" idx="0"/>
            <a:endCxn id="177" idx="4"/>
          </p:cNvCxnSpPr>
          <p:nvPr/>
        </p:nvCxnSpPr>
        <p:spPr>
          <a:xfrm flipV="1">
            <a:off x="6657962" y="3207466"/>
            <a:ext cx="141127" cy="3799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r Verbinder 231"/>
          <p:cNvCxnSpPr>
            <a:stCxn id="145" idx="0"/>
            <a:endCxn id="177" idx="4"/>
          </p:cNvCxnSpPr>
          <p:nvPr/>
        </p:nvCxnSpPr>
        <p:spPr>
          <a:xfrm flipH="1" flipV="1">
            <a:off x="6799084" y="3207466"/>
            <a:ext cx="142734" cy="3799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r Verbinder 232"/>
          <p:cNvCxnSpPr>
            <a:stCxn id="146" idx="0"/>
            <a:endCxn id="178" idx="4"/>
          </p:cNvCxnSpPr>
          <p:nvPr/>
        </p:nvCxnSpPr>
        <p:spPr>
          <a:xfrm flipV="1">
            <a:off x="7225686" y="3204756"/>
            <a:ext cx="141127" cy="3826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r Verbinder 233"/>
          <p:cNvCxnSpPr>
            <a:stCxn id="147" idx="0"/>
            <a:endCxn id="178" idx="4"/>
          </p:cNvCxnSpPr>
          <p:nvPr/>
        </p:nvCxnSpPr>
        <p:spPr>
          <a:xfrm flipH="1" flipV="1">
            <a:off x="7366812" y="3204756"/>
            <a:ext cx="142735" cy="3826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r Verbinder 234"/>
          <p:cNvCxnSpPr>
            <a:stCxn id="148" idx="0"/>
            <a:endCxn id="179" idx="4"/>
          </p:cNvCxnSpPr>
          <p:nvPr/>
        </p:nvCxnSpPr>
        <p:spPr>
          <a:xfrm flipV="1">
            <a:off x="7793410" y="3205506"/>
            <a:ext cx="141127" cy="3819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r Verbinder 235"/>
          <p:cNvCxnSpPr>
            <a:stCxn id="149" idx="0"/>
            <a:endCxn id="179" idx="4"/>
          </p:cNvCxnSpPr>
          <p:nvPr/>
        </p:nvCxnSpPr>
        <p:spPr>
          <a:xfrm flipH="1" flipV="1">
            <a:off x="7934534" y="3205504"/>
            <a:ext cx="142735" cy="3819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r Verbinder 236"/>
          <p:cNvCxnSpPr>
            <a:stCxn id="169" idx="0"/>
            <a:endCxn id="149" idx="4"/>
          </p:cNvCxnSpPr>
          <p:nvPr/>
        </p:nvCxnSpPr>
        <p:spPr>
          <a:xfrm flipV="1">
            <a:off x="8077267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r Verbinder 237"/>
          <p:cNvCxnSpPr>
            <a:stCxn id="168" idx="0"/>
            <a:endCxn id="148" idx="4"/>
          </p:cNvCxnSpPr>
          <p:nvPr/>
        </p:nvCxnSpPr>
        <p:spPr>
          <a:xfrm flipV="1">
            <a:off x="7793405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r Verbinder 238"/>
          <p:cNvCxnSpPr>
            <a:stCxn id="167" idx="0"/>
            <a:endCxn id="147" idx="4"/>
          </p:cNvCxnSpPr>
          <p:nvPr/>
        </p:nvCxnSpPr>
        <p:spPr>
          <a:xfrm flipV="1">
            <a:off x="7509543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/>
          <p:cNvCxnSpPr>
            <a:stCxn id="166" idx="0"/>
            <a:endCxn id="146" idx="4"/>
          </p:cNvCxnSpPr>
          <p:nvPr/>
        </p:nvCxnSpPr>
        <p:spPr>
          <a:xfrm flipV="1">
            <a:off x="7225681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r Verbinder 240"/>
          <p:cNvCxnSpPr>
            <a:stCxn id="165" idx="0"/>
            <a:endCxn id="145" idx="4"/>
          </p:cNvCxnSpPr>
          <p:nvPr/>
        </p:nvCxnSpPr>
        <p:spPr>
          <a:xfrm flipV="1">
            <a:off x="6941819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r Verbinder 241"/>
          <p:cNvCxnSpPr>
            <a:stCxn id="164" idx="0"/>
            <a:endCxn id="144" idx="4"/>
          </p:cNvCxnSpPr>
          <p:nvPr/>
        </p:nvCxnSpPr>
        <p:spPr>
          <a:xfrm flipV="1">
            <a:off x="6657957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r Verbinder 242"/>
          <p:cNvCxnSpPr>
            <a:stCxn id="163" idx="0"/>
            <a:endCxn id="143" idx="4"/>
          </p:cNvCxnSpPr>
          <p:nvPr/>
        </p:nvCxnSpPr>
        <p:spPr>
          <a:xfrm flipV="1">
            <a:off x="6374094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243"/>
          <p:cNvCxnSpPr>
            <a:stCxn id="162" idx="0"/>
            <a:endCxn id="142" idx="4"/>
          </p:cNvCxnSpPr>
          <p:nvPr/>
        </p:nvCxnSpPr>
        <p:spPr>
          <a:xfrm flipV="1">
            <a:off x="6090233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r Verbinder 244"/>
          <p:cNvCxnSpPr>
            <a:stCxn id="161" idx="0"/>
            <a:endCxn id="141" idx="4"/>
          </p:cNvCxnSpPr>
          <p:nvPr/>
        </p:nvCxnSpPr>
        <p:spPr>
          <a:xfrm flipV="1">
            <a:off x="5806370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/>
          <p:cNvCxnSpPr>
            <a:stCxn id="160" idx="0"/>
            <a:endCxn id="140" idx="4"/>
          </p:cNvCxnSpPr>
          <p:nvPr/>
        </p:nvCxnSpPr>
        <p:spPr>
          <a:xfrm flipV="1">
            <a:off x="5522509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r Verbinder 246"/>
          <p:cNvCxnSpPr>
            <a:stCxn id="159" idx="0"/>
            <a:endCxn id="139" idx="4"/>
          </p:cNvCxnSpPr>
          <p:nvPr/>
        </p:nvCxnSpPr>
        <p:spPr>
          <a:xfrm flipV="1">
            <a:off x="5238646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r Verbinder 247"/>
          <p:cNvCxnSpPr>
            <a:stCxn id="158" idx="0"/>
            <a:endCxn id="138" idx="4"/>
          </p:cNvCxnSpPr>
          <p:nvPr/>
        </p:nvCxnSpPr>
        <p:spPr>
          <a:xfrm flipV="1">
            <a:off x="4954785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r Verbinder 248"/>
          <p:cNvCxnSpPr>
            <a:stCxn id="157" idx="0"/>
            <a:endCxn id="137" idx="4"/>
          </p:cNvCxnSpPr>
          <p:nvPr/>
        </p:nvCxnSpPr>
        <p:spPr>
          <a:xfrm flipV="1">
            <a:off x="4670922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r Verbinder 249"/>
          <p:cNvCxnSpPr>
            <a:stCxn id="156" idx="0"/>
            <a:endCxn id="136" idx="4"/>
          </p:cNvCxnSpPr>
          <p:nvPr/>
        </p:nvCxnSpPr>
        <p:spPr>
          <a:xfrm flipV="1">
            <a:off x="4387061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r Verbinder 250"/>
          <p:cNvCxnSpPr>
            <a:stCxn id="155" idx="0"/>
            <a:endCxn id="135" idx="4"/>
          </p:cNvCxnSpPr>
          <p:nvPr/>
        </p:nvCxnSpPr>
        <p:spPr>
          <a:xfrm flipV="1">
            <a:off x="4103198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r Verbinder 251"/>
          <p:cNvCxnSpPr>
            <a:stCxn id="154" idx="0"/>
            <a:endCxn id="134" idx="4"/>
          </p:cNvCxnSpPr>
          <p:nvPr/>
        </p:nvCxnSpPr>
        <p:spPr>
          <a:xfrm flipV="1">
            <a:off x="3819337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r Verbinder 252"/>
          <p:cNvCxnSpPr>
            <a:stCxn id="153" idx="0"/>
            <a:endCxn id="133" idx="4"/>
          </p:cNvCxnSpPr>
          <p:nvPr/>
        </p:nvCxnSpPr>
        <p:spPr>
          <a:xfrm flipV="1">
            <a:off x="3535474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r Verbinder 253"/>
          <p:cNvCxnSpPr>
            <a:stCxn id="152" idx="0"/>
            <a:endCxn id="132" idx="4"/>
          </p:cNvCxnSpPr>
          <p:nvPr/>
        </p:nvCxnSpPr>
        <p:spPr>
          <a:xfrm flipV="1">
            <a:off x="3251613" y="3839404"/>
            <a:ext cx="0" cy="380812"/>
          </a:xfrm>
          <a:prstGeom prst="line">
            <a:avLst/>
          </a:prstGeom>
          <a:ln w="28575">
            <a:solidFill>
              <a:srgbClr val="1C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r Verbinder 254"/>
          <p:cNvCxnSpPr>
            <a:stCxn id="151" idx="0"/>
            <a:endCxn id="131" idx="4"/>
          </p:cNvCxnSpPr>
          <p:nvPr/>
        </p:nvCxnSpPr>
        <p:spPr>
          <a:xfrm flipV="1">
            <a:off x="2967750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/>
          <p:cNvCxnSpPr>
            <a:stCxn id="150" idx="0"/>
            <a:endCxn id="130" idx="4"/>
          </p:cNvCxnSpPr>
          <p:nvPr/>
        </p:nvCxnSpPr>
        <p:spPr>
          <a:xfrm flipV="1">
            <a:off x="2683889" y="3839404"/>
            <a:ext cx="0" cy="380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/>
          <p:cNvSpPr txBox="1"/>
          <p:nvPr/>
        </p:nvSpPr>
        <p:spPr>
          <a:xfrm>
            <a:off x="2557890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31" name="Textfeld 130"/>
          <p:cNvSpPr txBox="1"/>
          <p:nvPr/>
        </p:nvSpPr>
        <p:spPr>
          <a:xfrm>
            <a:off x="2841750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32" name="Textfeld 131"/>
          <p:cNvSpPr txBox="1"/>
          <p:nvPr/>
        </p:nvSpPr>
        <p:spPr>
          <a:xfrm>
            <a:off x="3125614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1C959B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33" name="Textfeld 132"/>
          <p:cNvSpPr txBox="1"/>
          <p:nvPr/>
        </p:nvSpPr>
        <p:spPr>
          <a:xfrm>
            <a:off x="3409475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34" name="Textfeld 133"/>
          <p:cNvSpPr txBox="1"/>
          <p:nvPr/>
        </p:nvSpPr>
        <p:spPr>
          <a:xfrm>
            <a:off x="3693337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35" name="Textfeld 134"/>
          <p:cNvSpPr txBox="1"/>
          <p:nvPr/>
        </p:nvSpPr>
        <p:spPr>
          <a:xfrm>
            <a:off x="3977199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36" name="Textfeld 135"/>
          <p:cNvSpPr txBox="1"/>
          <p:nvPr/>
        </p:nvSpPr>
        <p:spPr>
          <a:xfrm>
            <a:off x="4261061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37" name="Textfeld 136"/>
          <p:cNvSpPr txBox="1"/>
          <p:nvPr/>
        </p:nvSpPr>
        <p:spPr>
          <a:xfrm>
            <a:off x="4544922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38" name="Textfeld 137"/>
          <p:cNvSpPr txBox="1"/>
          <p:nvPr/>
        </p:nvSpPr>
        <p:spPr>
          <a:xfrm>
            <a:off x="4828786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39" name="Textfeld 138"/>
          <p:cNvSpPr txBox="1"/>
          <p:nvPr/>
        </p:nvSpPr>
        <p:spPr>
          <a:xfrm>
            <a:off x="5112646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0" name="Textfeld 139"/>
          <p:cNvSpPr txBox="1"/>
          <p:nvPr/>
        </p:nvSpPr>
        <p:spPr>
          <a:xfrm>
            <a:off x="5396510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1" name="Textfeld 140"/>
          <p:cNvSpPr txBox="1"/>
          <p:nvPr/>
        </p:nvSpPr>
        <p:spPr>
          <a:xfrm>
            <a:off x="5680371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2" name="Textfeld 141"/>
          <p:cNvSpPr txBox="1"/>
          <p:nvPr/>
        </p:nvSpPr>
        <p:spPr>
          <a:xfrm>
            <a:off x="5964233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3" name="Textfeld 142"/>
          <p:cNvSpPr txBox="1"/>
          <p:nvPr/>
        </p:nvSpPr>
        <p:spPr>
          <a:xfrm>
            <a:off x="6248095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4" name="Textfeld 143"/>
          <p:cNvSpPr txBox="1"/>
          <p:nvPr/>
        </p:nvSpPr>
        <p:spPr>
          <a:xfrm>
            <a:off x="6531957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5" name="Textfeld 144"/>
          <p:cNvSpPr txBox="1"/>
          <p:nvPr/>
        </p:nvSpPr>
        <p:spPr>
          <a:xfrm>
            <a:off x="6815819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6" name="Textfeld 145"/>
          <p:cNvSpPr txBox="1"/>
          <p:nvPr/>
        </p:nvSpPr>
        <p:spPr>
          <a:xfrm>
            <a:off x="7099682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7" name="Textfeld 146"/>
          <p:cNvSpPr txBox="1"/>
          <p:nvPr/>
        </p:nvSpPr>
        <p:spPr>
          <a:xfrm>
            <a:off x="7383543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8" name="Textfeld 147"/>
          <p:cNvSpPr txBox="1"/>
          <p:nvPr/>
        </p:nvSpPr>
        <p:spPr>
          <a:xfrm>
            <a:off x="7667406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9" name="Textfeld 148"/>
          <p:cNvSpPr txBox="1"/>
          <p:nvPr/>
        </p:nvSpPr>
        <p:spPr>
          <a:xfrm>
            <a:off x="7951267" y="358740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50" name="Textfeld 149"/>
          <p:cNvSpPr txBox="1"/>
          <p:nvPr/>
        </p:nvSpPr>
        <p:spPr>
          <a:xfrm>
            <a:off x="2557890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151" name="Textfeld 150"/>
          <p:cNvSpPr txBox="1"/>
          <p:nvPr/>
        </p:nvSpPr>
        <p:spPr>
          <a:xfrm>
            <a:off x="2841750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152" name="Textfeld 151"/>
          <p:cNvSpPr txBox="1"/>
          <p:nvPr/>
        </p:nvSpPr>
        <p:spPr>
          <a:xfrm>
            <a:off x="3125614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1C959B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B9</a:t>
            </a:r>
          </a:p>
        </p:txBody>
      </p:sp>
      <p:sp>
        <p:nvSpPr>
          <p:cNvPr id="153" name="Textfeld 152"/>
          <p:cNvSpPr txBox="1"/>
          <p:nvPr/>
        </p:nvSpPr>
        <p:spPr>
          <a:xfrm>
            <a:off x="3409475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B10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3693337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155" name="Textfeld 154"/>
          <p:cNvSpPr txBox="1"/>
          <p:nvPr/>
        </p:nvSpPr>
        <p:spPr>
          <a:xfrm>
            <a:off x="3977199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156" name="Textfeld 155"/>
          <p:cNvSpPr txBox="1"/>
          <p:nvPr/>
        </p:nvSpPr>
        <p:spPr>
          <a:xfrm>
            <a:off x="4261061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B9</a:t>
            </a:r>
          </a:p>
        </p:txBody>
      </p:sp>
      <p:sp>
        <p:nvSpPr>
          <p:cNvPr id="157" name="Textfeld 156"/>
          <p:cNvSpPr txBox="1"/>
          <p:nvPr/>
        </p:nvSpPr>
        <p:spPr>
          <a:xfrm>
            <a:off x="4544922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B10</a:t>
            </a:r>
          </a:p>
        </p:txBody>
      </p:sp>
      <p:sp>
        <p:nvSpPr>
          <p:cNvPr id="158" name="Textfeld 157"/>
          <p:cNvSpPr txBox="1"/>
          <p:nvPr/>
        </p:nvSpPr>
        <p:spPr>
          <a:xfrm>
            <a:off x="4828786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B5</a:t>
            </a:r>
          </a:p>
        </p:txBody>
      </p:sp>
      <p:sp>
        <p:nvSpPr>
          <p:cNvPr id="159" name="Textfeld 158"/>
          <p:cNvSpPr txBox="1"/>
          <p:nvPr/>
        </p:nvSpPr>
        <p:spPr>
          <a:xfrm>
            <a:off x="5112646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B6</a:t>
            </a:r>
          </a:p>
        </p:txBody>
      </p:sp>
      <p:sp>
        <p:nvSpPr>
          <p:cNvPr id="160" name="Textfeld 159"/>
          <p:cNvSpPr txBox="1"/>
          <p:nvPr/>
        </p:nvSpPr>
        <p:spPr>
          <a:xfrm>
            <a:off x="5396510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B13</a:t>
            </a:r>
          </a:p>
        </p:txBody>
      </p:sp>
      <p:sp>
        <p:nvSpPr>
          <p:cNvPr id="161" name="Textfeld 160"/>
          <p:cNvSpPr txBox="1"/>
          <p:nvPr/>
        </p:nvSpPr>
        <p:spPr>
          <a:xfrm>
            <a:off x="5680371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B14</a:t>
            </a:r>
          </a:p>
        </p:txBody>
      </p:sp>
      <p:sp>
        <p:nvSpPr>
          <p:cNvPr id="162" name="Textfeld 161"/>
          <p:cNvSpPr txBox="1"/>
          <p:nvPr/>
        </p:nvSpPr>
        <p:spPr>
          <a:xfrm>
            <a:off x="5964233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B7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6248095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B8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6531957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B15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6815819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B16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099682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7383543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B4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7667406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B11</a:t>
            </a:r>
          </a:p>
        </p:txBody>
      </p:sp>
      <p:sp>
        <p:nvSpPr>
          <p:cNvPr id="169" name="Textfeld 168"/>
          <p:cNvSpPr txBox="1"/>
          <p:nvPr/>
        </p:nvSpPr>
        <p:spPr>
          <a:xfrm>
            <a:off x="7951267" y="422021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B12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691215" y="2955301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258939" y="2956052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1C959B"/>
            </a:solidFill>
          </a:ln>
        </p:spPr>
        <p:txBody>
          <a:bodyPr wrap="square" lIns="0" tIns="0" rIns="0" bIns="0" rtlCol="0" anchor="ctr" anchorCtr="1">
            <a:no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No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3826663" y="2954593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4394387" y="2955341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4969799" y="2954924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5537524" y="2955673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6105360" y="2955467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6673085" y="2955467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7240809" y="2952752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79" name="Textfeld 178"/>
          <p:cNvSpPr txBox="1"/>
          <p:nvPr/>
        </p:nvSpPr>
        <p:spPr>
          <a:xfrm>
            <a:off x="7808532" y="2953501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6369963" y="2324526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7505411" y="2324900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2668569" y="647649"/>
            <a:ext cx="864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1C959B"/>
            </a:solidFill>
          </a:ln>
        </p:spPr>
        <p:txBody>
          <a:bodyPr wrap="square" lIns="0" tIns="0" rIns="0" bIns="0" rtlCol="0" anchor="ctr" anchorCtr="1">
            <a:no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Elementary</a:t>
            </a:r>
            <a:endParaRPr lang="en-US" dirty="0"/>
          </a:p>
        </p:txBody>
      </p:sp>
      <p:sp>
        <p:nvSpPr>
          <p:cNvPr id="191" name="Textfeld 190"/>
          <p:cNvSpPr txBox="1"/>
          <p:nvPr/>
        </p:nvSpPr>
        <p:spPr>
          <a:xfrm>
            <a:off x="5542598" y="652651"/>
            <a:ext cx="792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Secondary</a:t>
            </a:r>
            <a:endParaRPr lang="en-US" dirty="0"/>
          </a:p>
        </p:txBody>
      </p:sp>
      <p:sp>
        <p:nvSpPr>
          <p:cNvPr id="192" name="Textfeld 191"/>
          <p:cNvSpPr txBox="1"/>
          <p:nvPr/>
        </p:nvSpPr>
        <p:spPr>
          <a:xfrm>
            <a:off x="3727401" y="1208576"/>
            <a:ext cx="1044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>
            <a:defPPr>
              <a:defRPr lang="en-US"/>
            </a:defPPr>
            <a:lvl1pPr algn="ctr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z="1000" dirty="0"/>
              <a:t>General (Total)</a:t>
            </a:r>
            <a:endParaRPr lang="en-US" sz="1000" dirty="0"/>
          </a:p>
        </p:txBody>
      </p:sp>
      <p:sp>
        <p:nvSpPr>
          <p:cNvPr id="193" name="Textfeld 192"/>
          <p:cNvSpPr txBox="1"/>
          <p:nvPr/>
        </p:nvSpPr>
        <p:spPr>
          <a:xfrm>
            <a:off x="5683269" y="1211478"/>
            <a:ext cx="1656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>
            <a:defPPr>
              <a:defRPr lang="en-US"/>
            </a:defPPr>
            <a:lvl1pPr algn="ctr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z="1000" dirty="0"/>
              <a:t>Specific School Type(s)</a:t>
            </a:r>
            <a:endParaRPr lang="en-US" sz="1000" dirty="0"/>
          </a:p>
        </p:txBody>
      </p:sp>
      <p:sp>
        <p:nvSpPr>
          <p:cNvPr id="194" name="Textfeld 193"/>
          <p:cNvSpPr txBox="1"/>
          <p:nvPr/>
        </p:nvSpPr>
        <p:spPr>
          <a:xfrm>
            <a:off x="5005017" y="1765925"/>
            <a:ext cx="756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>
            <a:defPPr>
              <a:defRPr lang="en-US"/>
            </a:defPPr>
            <a:lvl1pPr algn="ctr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z="1000" dirty="0"/>
              <a:t>Academic</a:t>
            </a:r>
            <a:endParaRPr lang="en-US" sz="1000" dirty="0"/>
          </a:p>
        </p:txBody>
      </p:sp>
      <p:sp>
        <p:nvSpPr>
          <p:cNvPr id="195" name="Textfeld 194"/>
          <p:cNvSpPr txBox="1"/>
          <p:nvPr/>
        </p:nvSpPr>
        <p:spPr>
          <a:xfrm>
            <a:off x="6540259" y="1764126"/>
            <a:ext cx="108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>
            <a:defPPr>
              <a:defRPr lang="en-US"/>
            </a:defPPr>
            <a:lvl1pPr algn="ctr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z="1000" smtClean="0"/>
              <a:t>Non-</a:t>
            </a:r>
            <a:r>
              <a:rPr lang="de-DE" sz="1000"/>
              <a:t>A</a:t>
            </a:r>
            <a:r>
              <a:rPr lang="de-DE" sz="1000" smtClean="0"/>
              <a:t>cademic</a:t>
            </a:r>
            <a:endParaRPr lang="en-US" sz="1000" dirty="0"/>
          </a:p>
        </p:txBody>
      </p:sp>
      <p:sp>
        <p:nvSpPr>
          <p:cNvPr id="197" name="Textfeld 196"/>
          <p:cNvSpPr txBox="1"/>
          <p:nvPr/>
        </p:nvSpPr>
        <p:spPr>
          <a:xfrm>
            <a:off x="4939181" y="99784"/>
            <a:ext cx="864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1C959B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Intervention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4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139</Words>
  <Application>Microsoft Office PowerPoint</Application>
  <PresentationFormat>Benutzerdefiniert</PresentationFormat>
  <Paragraphs>68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Sophie E. Stallasch</dc:creator>
  <cp:lastModifiedBy>Sophie E. Stallasch</cp:lastModifiedBy>
  <cp:revision>19</cp:revision>
  <dcterms:created xsi:type="dcterms:W3CDTF">2020-06-02T19:49:00Z</dcterms:created>
  <dcterms:modified xsi:type="dcterms:W3CDTF">2024-03-17T09:19:20Z</dcterms:modified>
</cp:coreProperties>
</file>