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E96B1-2C3E-416C-9E95-B50C92096C5C}" v="38" dt="2025-05-03T19:45:15.74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59" d="100"/>
          <a:sy n="59" d="100"/>
        </p:scale>
        <p:origin x="884" y="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nne Loh" userId="8637b7878f47fa27" providerId="LiveId" clId="{253E96B1-2C3E-416C-9E95-B50C92096C5C}"/>
    <pc:docChg chg="undo custSel delSld modSld">
      <pc:chgData name="Sophianne Loh" userId="8637b7878f47fa27" providerId="LiveId" clId="{253E96B1-2C3E-416C-9E95-B50C92096C5C}" dt="2025-05-03T20:33:31.778" v="319" actId="2696"/>
      <pc:docMkLst>
        <pc:docMk/>
      </pc:docMkLst>
      <pc:sldChg chg="modSp mod">
        <pc:chgData name="Sophianne Loh" userId="8637b7878f47fa27" providerId="LiveId" clId="{253E96B1-2C3E-416C-9E95-B50C92096C5C}" dt="2025-04-29T20:17:29.045" v="12" actId="20577"/>
        <pc:sldMkLst>
          <pc:docMk/>
          <pc:sldMk cId="106904919" sldId="261"/>
        </pc:sldMkLst>
        <pc:spChg chg="mod">
          <ac:chgData name="Sophianne Loh" userId="8637b7878f47fa27" providerId="LiveId" clId="{253E96B1-2C3E-416C-9E95-B50C92096C5C}" dt="2025-04-29T20:17:29.045" v="12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delSp mod">
        <pc:chgData name="Sophianne Loh" userId="8637b7878f47fa27" providerId="LiveId" clId="{253E96B1-2C3E-416C-9E95-B50C92096C5C}" dt="2025-04-29T20:18:00.472" v="13" actId="478"/>
        <pc:sldMkLst>
          <pc:docMk/>
          <pc:sldMk cId="3519531026" sldId="367"/>
        </pc:sldMkLst>
      </pc:sldChg>
      <pc:sldChg chg="addSp delSp modSp mod">
        <pc:chgData name="Sophianne Loh" userId="8637b7878f47fa27" providerId="LiveId" clId="{253E96B1-2C3E-416C-9E95-B50C92096C5C}" dt="2025-05-03T19:47:46.994" v="317" actId="20577"/>
        <pc:sldMkLst>
          <pc:docMk/>
          <pc:sldMk cId="2035144677" sldId="648"/>
        </pc:sldMkLst>
        <pc:spChg chg="add mod">
          <ac:chgData name="Sophianne Loh" userId="8637b7878f47fa27" providerId="LiveId" clId="{253E96B1-2C3E-416C-9E95-B50C92096C5C}" dt="2025-05-03T19:47:32.966" v="315" actId="1076"/>
          <ac:spMkLst>
            <pc:docMk/>
            <pc:sldMk cId="2035144677" sldId="648"/>
            <ac:spMk id="6" creationId="{02075ADD-4B70-F6E3-49FA-9FACA6C2CFD8}"/>
          </ac:spMkLst>
        </pc:spChg>
        <pc:spChg chg="mod">
          <ac:chgData name="Sophianne Loh" userId="8637b7878f47fa27" providerId="LiveId" clId="{253E96B1-2C3E-416C-9E95-B50C92096C5C}" dt="2025-05-03T19:34:23.058" v="205" actId="20577"/>
          <ac:spMkLst>
            <pc:docMk/>
            <pc:sldMk cId="2035144677" sldId="648"/>
            <ac:spMk id="12" creationId="{C2977845-DEAF-A0AE-6FEC-A92D8369E383}"/>
          </ac:spMkLst>
        </pc:spChg>
        <pc:spChg chg="mod topLvl">
          <ac:chgData name="Sophianne Loh" userId="8637b7878f47fa27" providerId="LiveId" clId="{253E96B1-2C3E-416C-9E95-B50C92096C5C}" dt="2025-05-03T19:36:48.947" v="239" actId="478"/>
          <ac:spMkLst>
            <pc:docMk/>
            <pc:sldMk cId="2035144677" sldId="648"/>
            <ac:spMk id="18" creationId="{C4BFC34B-D68E-B747-5FA5-D2B758951294}"/>
          </ac:spMkLst>
        </pc:spChg>
        <pc:spChg chg="del mod">
          <ac:chgData name="Sophianne Loh" userId="8637b7878f47fa27" providerId="LiveId" clId="{253E96B1-2C3E-416C-9E95-B50C92096C5C}" dt="2025-05-03T19:35:49.518" v="213" actId="478"/>
          <ac:spMkLst>
            <pc:docMk/>
            <pc:sldMk cId="2035144677" sldId="648"/>
            <ac:spMk id="19" creationId="{9A9DF9A1-DC0B-81BA-D4AC-5D3C7640279D}"/>
          </ac:spMkLst>
        </pc:spChg>
        <pc:spChg chg="add mod">
          <ac:chgData name="Sophianne Loh" userId="8637b7878f47fa27" providerId="LiveId" clId="{253E96B1-2C3E-416C-9E95-B50C92096C5C}" dt="2025-05-03T19:47:32.966" v="315" actId="1076"/>
          <ac:spMkLst>
            <pc:docMk/>
            <pc:sldMk cId="2035144677" sldId="648"/>
            <ac:spMk id="21" creationId="{C7706558-77DF-B5E2-6F0F-6651C0082C99}"/>
          </ac:spMkLst>
        </pc:spChg>
        <pc:spChg chg="mod">
          <ac:chgData name="Sophianne Loh" userId="8637b7878f47fa27" providerId="LiveId" clId="{253E96B1-2C3E-416C-9E95-B50C92096C5C}" dt="2025-05-03T19:35:30.476" v="210" actId="1076"/>
          <ac:spMkLst>
            <pc:docMk/>
            <pc:sldMk cId="2035144677" sldId="648"/>
            <ac:spMk id="25" creationId="{0A3A45F3-BFA3-4D55-A8FE-B5142100AC62}"/>
          </ac:spMkLst>
        </pc:spChg>
        <pc:spChg chg="add mod">
          <ac:chgData name="Sophianne Loh" userId="8637b7878f47fa27" providerId="LiveId" clId="{253E96B1-2C3E-416C-9E95-B50C92096C5C}" dt="2025-05-03T19:47:32.966" v="315" actId="1076"/>
          <ac:spMkLst>
            <pc:docMk/>
            <pc:sldMk cId="2035144677" sldId="648"/>
            <ac:spMk id="28" creationId="{52CCEDC9-9DC9-A102-B112-887C042FA9E3}"/>
          </ac:spMkLst>
        </pc:spChg>
        <pc:spChg chg="del mod">
          <ac:chgData name="Sophianne Loh" userId="8637b7878f47fa27" providerId="LiveId" clId="{253E96B1-2C3E-416C-9E95-B50C92096C5C}" dt="2025-05-03T19:36:17.244" v="229" actId="478"/>
          <ac:spMkLst>
            <pc:docMk/>
            <pc:sldMk cId="2035144677" sldId="648"/>
            <ac:spMk id="31" creationId="{C05A5711-B219-7B14-7A86-A63725E8846F}"/>
          </ac:spMkLst>
        </pc:spChg>
        <pc:spChg chg="del mod">
          <ac:chgData name="Sophianne Loh" userId="8637b7878f47fa27" providerId="LiveId" clId="{253E96B1-2C3E-416C-9E95-B50C92096C5C}" dt="2025-05-03T19:36:27.335" v="232" actId="478"/>
          <ac:spMkLst>
            <pc:docMk/>
            <pc:sldMk cId="2035144677" sldId="648"/>
            <ac:spMk id="35" creationId="{652A2DED-CA2E-8ECB-F1C1-DD1C0E2C3AB7}"/>
          </ac:spMkLst>
        </pc:spChg>
        <pc:spChg chg="mod">
          <ac:chgData name="Sophianne Loh" userId="8637b7878f47fa27" providerId="LiveId" clId="{253E96B1-2C3E-416C-9E95-B50C92096C5C}" dt="2025-05-03T19:35:38.351" v="212" actId="1076"/>
          <ac:spMkLst>
            <pc:docMk/>
            <pc:sldMk cId="2035144677" sldId="648"/>
            <ac:spMk id="36" creationId="{9F471EFC-E8D5-48D9-82C4-2134548FBF50}"/>
          </ac:spMkLst>
        </pc:spChg>
        <pc:spChg chg="del mod">
          <ac:chgData name="Sophianne Loh" userId="8637b7878f47fa27" providerId="LiveId" clId="{253E96B1-2C3E-416C-9E95-B50C92096C5C}" dt="2025-05-03T19:36:27.335" v="232" actId="478"/>
          <ac:spMkLst>
            <pc:docMk/>
            <pc:sldMk cId="2035144677" sldId="648"/>
            <ac:spMk id="38" creationId="{974427BD-D897-F826-F32C-E2E64268CD5D}"/>
          </ac:spMkLst>
        </pc:spChg>
        <pc:spChg chg="del mod">
          <ac:chgData name="Sophianne Loh" userId="8637b7878f47fa27" providerId="LiveId" clId="{253E96B1-2C3E-416C-9E95-B50C92096C5C}" dt="2025-05-03T19:36:27.335" v="232" actId="478"/>
          <ac:spMkLst>
            <pc:docMk/>
            <pc:sldMk cId="2035144677" sldId="648"/>
            <ac:spMk id="39" creationId="{A83692E0-BB48-4AE2-AC7E-076CB5423657}"/>
          </ac:spMkLst>
        </pc:spChg>
        <pc:spChg chg="add mod">
          <ac:chgData name="Sophianne Loh" userId="8637b7878f47fa27" providerId="LiveId" clId="{253E96B1-2C3E-416C-9E95-B50C92096C5C}" dt="2025-04-29T20:40:56.073" v="153" actId="164"/>
          <ac:spMkLst>
            <pc:docMk/>
            <pc:sldMk cId="2035144677" sldId="648"/>
            <ac:spMk id="40" creationId="{1C928118-C421-F424-7485-6D8BCA7BF786}"/>
          </ac:spMkLst>
        </pc:spChg>
        <pc:spChg chg="add mod">
          <ac:chgData name="Sophianne Loh" userId="8637b7878f47fa27" providerId="LiveId" clId="{253E96B1-2C3E-416C-9E95-B50C92096C5C}" dt="2025-04-29T20:40:56.073" v="153" actId="164"/>
          <ac:spMkLst>
            <pc:docMk/>
            <pc:sldMk cId="2035144677" sldId="648"/>
            <ac:spMk id="41" creationId="{6CE9C588-4352-CC35-472F-762ACCD78511}"/>
          </ac:spMkLst>
        </pc:spChg>
        <pc:spChg chg="add del mod">
          <ac:chgData name="Sophianne Loh" userId="8637b7878f47fa27" providerId="LiveId" clId="{253E96B1-2C3E-416C-9E95-B50C92096C5C}" dt="2025-04-29T20:40:56.073" v="153" actId="164"/>
          <ac:spMkLst>
            <pc:docMk/>
            <pc:sldMk cId="2035144677" sldId="648"/>
            <ac:spMk id="42" creationId="{FB0E7A56-E6CD-37B1-1E66-0B81144C1273}"/>
          </ac:spMkLst>
        </pc:spChg>
        <pc:spChg chg="del mod">
          <ac:chgData name="Sophianne Loh" userId="8637b7878f47fa27" providerId="LiveId" clId="{253E96B1-2C3E-416C-9E95-B50C92096C5C}" dt="2025-05-03T19:36:27.335" v="232" actId="478"/>
          <ac:spMkLst>
            <pc:docMk/>
            <pc:sldMk cId="2035144677" sldId="648"/>
            <ac:spMk id="43" creationId="{BA0E8F2C-2CCC-33CB-5066-64F78C0CCF3A}"/>
          </ac:spMkLst>
        </pc:spChg>
        <pc:spChg chg="add mod">
          <ac:chgData name="Sophianne Loh" userId="8637b7878f47fa27" providerId="LiveId" clId="{253E96B1-2C3E-416C-9E95-B50C92096C5C}" dt="2025-04-29T20:41:41.359" v="163" actId="255"/>
          <ac:spMkLst>
            <pc:docMk/>
            <pc:sldMk cId="2035144677" sldId="648"/>
            <ac:spMk id="44" creationId="{600A82C3-7B29-5A41-6A3F-FDDD0D05389A}"/>
          </ac:spMkLst>
        </pc:spChg>
        <pc:spChg chg="del mod">
          <ac:chgData name="Sophianne Loh" userId="8637b7878f47fa27" providerId="LiveId" clId="{253E96B1-2C3E-416C-9E95-B50C92096C5C}" dt="2025-05-03T19:36:27.335" v="232" actId="478"/>
          <ac:spMkLst>
            <pc:docMk/>
            <pc:sldMk cId="2035144677" sldId="648"/>
            <ac:spMk id="45" creationId="{6313F767-605A-40C3-0E78-6337D598F553}"/>
          </ac:spMkLst>
        </pc:spChg>
        <pc:spChg chg="del mod">
          <ac:chgData name="Sophianne Loh" userId="8637b7878f47fa27" providerId="LiveId" clId="{253E96B1-2C3E-416C-9E95-B50C92096C5C}" dt="2025-05-03T19:36:09.611" v="224" actId="478"/>
          <ac:spMkLst>
            <pc:docMk/>
            <pc:sldMk cId="2035144677" sldId="648"/>
            <ac:spMk id="46" creationId="{FE7183D0-BEF4-4034-655C-F6ABB939E06B}"/>
          </ac:spMkLst>
        </pc:spChg>
        <pc:spChg chg="add mod">
          <ac:chgData name="Sophianne Loh" userId="8637b7878f47fa27" providerId="LiveId" clId="{253E96B1-2C3E-416C-9E95-B50C92096C5C}" dt="2025-04-29T20:41:34.629" v="162" actId="255"/>
          <ac:spMkLst>
            <pc:docMk/>
            <pc:sldMk cId="2035144677" sldId="648"/>
            <ac:spMk id="47" creationId="{0D7C1586-A825-A52F-BB29-AF08D786E138}"/>
          </ac:spMkLst>
        </pc:spChg>
        <pc:spChg chg="add mod">
          <ac:chgData name="Sophianne Loh" userId="8637b7878f47fa27" providerId="LiveId" clId="{253E96B1-2C3E-416C-9E95-B50C92096C5C}" dt="2025-04-29T20:41:46.292" v="164" actId="255"/>
          <ac:spMkLst>
            <pc:docMk/>
            <pc:sldMk cId="2035144677" sldId="648"/>
            <ac:spMk id="48" creationId="{B9B06555-97F5-50A1-ACCE-9D96D101AEE3}"/>
          </ac:spMkLst>
        </pc:spChg>
        <pc:spChg chg="add mod">
          <ac:chgData name="Sophianne Loh" userId="8637b7878f47fa27" providerId="LiveId" clId="{253E96B1-2C3E-416C-9E95-B50C92096C5C}" dt="2025-05-03T19:46:59.578" v="314" actId="1076"/>
          <ac:spMkLst>
            <pc:docMk/>
            <pc:sldMk cId="2035144677" sldId="648"/>
            <ac:spMk id="49" creationId="{22D08C03-741C-F5E2-3080-BC7CEFF993E8}"/>
          </ac:spMkLst>
        </pc:spChg>
        <pc:spChg chg="add mod">
          <ac:chgData name="Sophianne Loh" userId="8637b7878f47fa27" providerId="LiveId" clId="{253E96B1-2C3E-416C-9E95-B50C92096C5C}" dt="2025-04-29T20:43:56.154" v="173" actId="164"/>
          <ac:spMkLst>
            <pc:docMk/>
            <pc:sldMk cId="2035144677" sldId="648"/>
            <ac:spMk id="51" creationId="{E6EF398F-12D2-685A-4A6B-890DA9EB2B6A}"/>
          </ac:spMkLst>
        </pc:spChg>
        <pc:spChg chg="add mod">
          <ac:chgData name="Sophianne Loh" userId="8637b7878f47fa27" providerId="LiveId" clId="{253E96B1-2C3E-416C-9E95-B50C92096C5C}" dt="2025-05-03T19:34:18.482" v="201" actId="20577"/>
          <ac:spMkLst>
            <pc:docMk/>
            <pc:sldMk cId="2035144677" sldId="648"/>
            <ac:spMk id="56" creationId="{ADDD49BC-4C4D-97B6-DDF3-10A4576B3B7F}"/>
          </ac:spMkLst>
        </pc:spChg>
        <pc:spChg chg="del mod">
          <ac:chgData name="Sophianne Loh" userId="8637b7878f47fa27" providerId="LiveId" clId="{253E96B1-2C3E-416C-9E95-B50C92096C5C}" dt="2025-05-03T19:36:27.335" v="232" actId="478"/>
          <ac:spMkLst>
            <pc:docMk/>
            <pc:sldMk cId="2035144677" sldId="648"/>
            <ac:spMk id="59" creationId="{35F0DFD6-9C91-49AA-2F06-63CB774A3FA4}"/>
          </ac:spMkLst>
        </pc:spChg>
        <pc:spChg chg="del mod">
          <ac:chgData name="Sophianne Loh" userId="8637b7878f47fa27" providerId="LiveId" clId="{253E96B1-2C3E-416C-9E95-B50C92096C5C}" dt="2025-05-03T19:36:13.944" v="227" actId="478"/>
          <ac:spMkLst>
            <pc:docMk/>
            <pc:sldMk cId="2035144677" sldId="648"/>
            <ac:spMk id="60" creationId="{7BAD8D71-2B6E-91A2-A01F-4A28976249DB}"/>
          </ac:spMkLst>
        </pc:spChg>
        <pc:spChg chg="add mod">
          <ac:chgData name="Sophianne Loh" userId="8637b7878f47fa27" providerId="LiveId" clId="{253E96B1-2C3E-416C-9E95-B50C92096C5C}" dt="2025-05-03T19:44:04.875" v="292" actId="1076"/>
          <ac:spMkLst>
            <pc:docMk/>
            <pc:sldMk cId="2035144677" sldId="648"/>
            <ac:spMk id="61" creationId="{C276F147-3873-5688-E70A-DD2480A465BB}"/>
          </ac:spMkLst>
        </pc:spChg>
        <pc:spChg chg="add mod">
          <ac:chgData name="Sophianne Loh" userId="8637b7878f47fa27" providerId="LiveId" clId="{253E96B1-2C3E-416C-9E95-B50C92096C5C}" dt="2025-05-03T19:43:17.994" v="286" actId="164"/>
          <ac:spMkLst>
            <pc:docMk/>
            <pc:sldMk cId="2035144677" sldId="648"/>
            <ac:spMk id="62" creationId="{93C61110-3E5D-5F9A-1507-B3A44F4CE2E8}"/>
          </ac:spMkLst>
        </pc:spChg>
        <pc:spChg chg="mod">
          <ac:chgData name="Sophianne Loh" userId="8637b7878f47fa27" providerId="LiveId" clId="{253E96B1-2C3E-416C-9E95-B50C92096C5C}" dt="2025-05-03T19:40:14.156" v="267" actId="1076"/>
          <ac:spMkLst>
            <pc:docMk/>
            <pc:sldMk cId="2035144677" sldId="648"/>
            <ac:spMk id="68" creationId="{102967FD-55FA-5ECF-3F2A-2DA2E09FA9B4}"/>
          </ac:spMkLst>
        </pc:spChg>
        <pc:spChg chg="mod">
          <ac:chgData name="Sophianne Loh" userId="8637b7878f47fa27" providerId="LiveId" clId="{253E96B1-2C3E-416C-9E95-B50C92096C5C}" dt="2025-05-03T19:40:19.824" v="268"/>
          <ac:spMkLst>
            <pc:docMk/>
            <pc:sldMk cId="2035144677" sldId="648"/>
            <ac:spMk id="78" creationId="{0F5DBD4B-A5AC-A67E-0C44-9BA29F6E7A69}"/>
          </ac:spMkLst>
        </pc:spChg>
        <pc:spChg chg="add mod">
          <ac:chgData name="Sophianne Loh" userId="8637b7878f47fa27" providerId="LiveId" clId="{253E96B1-2C3E-416C-9E95-B50C92096C5C}" dt="2025-05-03T19:47:46.994" v="317" actId="20577"/>
          <ac:spMkLst>
            <pc:docMk/>
            <pc:sldMk cId="2035144677" sldId="648"/>
            <ac:spMk id="82" creationId="{01F218FA-B10B-851E-3AAF-5A645E5FCC87}"/>
          </ac:spMkLst>
        </pc:spChg>
        <pc:spChg chg="mod">
          <ac:chgData name="Sophianne Loh" userId="8637b7878f47fa27" providerId="LiveId" clId="{253E96B1-2C3E-416C-9E95-B50C92096C5C}" dt="2025-05-03T19:46:38.934" v="311" actId="20577"/>
          <ac:spMkLst>
            <pc:docMk/>
            <pc:sldMk cId="2035144677" sldId="648"/>
            <ac:spMk id="94" creationId="{CD66827A-FB67-7F60-9762-38259CC13B2D}"/>
          </ac:spMkLst>
        </pc:spChg>
        <pc:grpChg chg="add mod">
          <ac:chgData name="Sophianne Loh" userId="8637b7878f47fa27" providerId="LiveId" clId="{253E96B1-2C3E-416C-9E95-B50C92096C5C}" dt="2025-05-03T19:43:05.141" v="283" actId="1076"/>
          <ac:grpSpMkLst>
            <pc:docMk/>
            <pc:sldMk cId="2035144677" sldId="648"/>
            <ac:grpSpMk id="3" creationId="{C3549374-1492-D26D-12A9-F6D2718EF76E}"/>
          </ac:grpSpMkLst>
        </pc:grpChg>
        <pc:grpChg chg="add del mod ord">
          <ac:chgData name="Sophianne Loh" userId="8637b7878f47fa27" providerId="LiveId" clId="{253E96B1-2C3E-416C-9E95-B50C92096C5C}" dt="2025-05-03T19:36:48.947" v="239" actId="478"/>
          <ac:grpSpMkLst>
            <pc:docMk/>
            <pc:sldMk cId="2035144677" sldId="648"/>
            <ac:grpSpMk id="16" creationId="{FC42E2CD-AC4E-C7D9-640A-BF961F1E3749}"/>
          </ac:grpSpMkLst>
        </pc:grpChg>
        <pc:grpChg chg="del">
          <ac:chgData name="Sophianne Loh" userId="8637b7878f47fa27" providerId="LiveId" clId="{253E96B1-2C3E-416C-9E95-B50C92096C5C}" dt="2025-05-03T19:36:45.383" v="238" actId="478"/>
          <ac:grpSpMkLst>
            <pc:docMk/>
            <pc:sldMk cId="2035144677" sldId="648"/>
            <ac:grpSpMk id="17" creationId="{8704D84D-430A-7F07-A811-E0FBC42B75BE}"/>
          </ac:grpSpMkLst>
        </pc:grpChg>
        <pc:grpChg chg="mod">
          <ac:chgData name="Sophianne Loh" userId="8637b7878f47fa27" providerId="LiveId" clId="{253E96B1-2C3E-416C-9E95-B50C92096C5C}" dt="2025-04-29T20:43:56.154" v="173" actId="164"/>
          <ac:grpSpMkLst>
            <pc:docMk/>
            <pc:sldMk cId="2035144677" sldId="648"/>
            <ac:grpSpMk id="50" creationId="{B9086FB2-1291-8841-D944-DB3A5729C8E3}"/>
          </ac:grpSpMkLst>
        </pc:grpChg>
        <pc:grpChg chg="add mod">
          <ac:chgData name="Sophianne Loh" userId="8637b7878f47fa27" providerId="LiveId" clId="{253E96B1-2C3E-416C-9E95-B50C92096C5C}" dt="2025-05-03T19:43:00.593" v="282" actId="1076"/>
          <ac:grpSpMkLst>
            <pc:docMk/>
            <pc:sldMk cId="2035144677" sldId="648"/>
            <ac:grpSpMk id="57" creationId="{44225D39-C10A-FC65-B271-67FFB692513E}"/>
          </ac:grpSpMkLst>
        </pc:grpChg>
        <pc:grpChg chg="add mod">
          <ac:chgData name="Sophianne Loh" userId="8637b7878f47fa27" providerId="LiveId" clId="{253E96B1-2C3E-416C-9E95-B50C92096C5C}" dt="2025-05-03T19:42:44.347" v="280" actId="164"/>
          <ac:grpSpMkLst>
            <pc:docMk/>
            <pc:sldMk cId="2035144677" sldId="648"/>
            <ac:grpSpMk id="58" creationId="{2C60A7EC-ABDD-F449-47E8-4840AAC317D7}"/>
          </ac:grpSpMkLst>
        </pc:grpChg>
        <pc:grpChg chg="add mod">
          <ac:chgData name="Sophianne Loh" userId="8637b7878f47fa27" providerId="LiveId" clId="{253E96B1-2C3E-416C-9E95-B50C92096C5C}" dt="2025-05-03T19:42:44.347" v="280" actId="164"/>
          <ac:grpSpMkLst>
            <pc:docMk/>
            <pc:sldMk cId="2035144677" sldId="648"/>
            <ac:grpSpMk id="63" creationId="{10146185-A4D0-3DFC-1BF5-7A43060E2EE3}"/>
          </ac:grpSpMkLst>
        </pc:grpChg>
        <pc:grpChg chg="add mod">
          <ac:chgData name="Sophianne Loh" userId="8637b7878f47fa27" providerId="LiveId" clId="{253E96B1-2C3E-416C-9E95-B50C92096C5C}" dt="2025-05-03T19:42:44.347" v="280" actId="164"/>
          <ac:grpSpMkLst>
            <pc:docMk/>
            <pc:sldMk cId="2035144677" sldId="648"/>
            <ac:grpSpMk id="73" creationId="{0CD3EA2B-86BD-1320-C3FE-70DC78824EC7}"/>
          </ac:grpSpMkLst>
        </pc:grpChg>
        <pc:grpChg chg="add mod">
          <ac:chgData name="Sophianne Loh" userId="8637b7878f47fa27" providerId="LiveId" clId="{253E96B1-2C3E-416C-9E95-B50C92096C5C}" dt="2025-05-03T19:46:53.864" v="313" actId="1076"/>
          <ac:grpSpMkLst>
            <pc:docMk/>
            <pc:sldMk cId="2035144677" sldId="648"/>
            <ac:grpSpMk id="87" creationId="{148B749A-6C9D-7E9C-131E-186021D03B4A}"/>
          </ac:grpSpMkLst>
        </pc:grpChg>
        <pc:grpChg chg="add mod">
          <ac:chgData name="Sophianne Loh" userId="8637b7878f47fa27" providerId="LiveId" clId="{253E96B1-2C3E-416C-9E95-B50C92096C5C}" dt="2025-05-03T19:44:16.432" v="295" actId="688"/>
          <ac:grpSpMkLst>
            <pc:docMk/>
            <pc:sldMk cId="2035144677" sldId="648"/>
            <ac:grpSpMk id="88" creationId="{B70A309D-6642-DCE5-D831-FDC22795EB9E}"/>
          </ac:grpSpMkLst>
        </pc:grpChg>
        <pc:grpChg chg="add mod">
          <ac:chgData name="Sophianne Loh" userId="8637b7878f47fa27" providerId="LiveId" clId="{253E96B1-2C3E-416C-9E95-B50C92096C5C}" dt="2025-05-03T19:45:08.766" v="296" actId="164"/>
          <ac:grpSpMkLst>
            <pc:docMk/>
            <pc:sldMk cId="2035144677" sldId="648"/>
            <ac:grpSpMk id="89" creationId="{505175D6-753E-1968-1929-EE1FA9E65136}"/>
          </ac:grpSpMkLst>
        </pc:grpChg>
        <pc:grpChg chg="add mod">
          <ac:chgData name="Sophianne Loh" userId="8637b7878f47fa27" providerId="LiveId" clId="{253E96B1-2C3E-416C-9E95-B50C92096C5C}" dt="2025-05-03T19:47:37.683" v="316" actId="14100"/>
          <ac:grpSpMkLst>
            <pc:docMk/>
            <pc:sldMk cId="2035144677" sldId="648"/>
            <ac:grpSpMk id="90" creationId="{9B7EFC84-7825-9DA4-7F34-95841D693FB6}"/>
          </ac:grpSpMkLst>
        </pc:grpChg>
        <pc:cxnChg chg="mod">
          <ac:chgData name="Sophianne Loh" userId="8637b7878f47fa27" providerId="LiveId" clId="{253E96B1-2C3E-416C-9E95-B50C92096C5C}" dt="2025-05-03T19:33:32.265" v="194" actId="14100"/>
          <ac:cxnSpMkLst>
            <pc:docMk/>
            <pc:sldMk cId="2035144677" sldId="648"/>
            <ac:cxnSpMk id="4" creationId="{D11D9D67-759D-082A-7DB1-AB703265CE6C}"/>
          </ac:cxnSpMkLst>
        </pc:cxnChg>
        <pc:cxnChg chg="mod">
          <ac:chgData name="Sophianne Loh" userId="8637b7878f47fa27" providerId="LiveId" clId="{253E96B1-2C3E-416C-9E95-B50C92096C5C}" dt="2025-05-03T19:33:36.977" v="195" actId="1076"/>
          <ac:cxnSpMkLst>
            <pc:docMk/>
            <pc:sldMk cId="2035144677" sldId="648"/>
            <ac:cxnSpMk id="5" creationId="{F784F1D6-4623-71F0-7C00-CAD52E9C9CBF}"/>
          </ac:cxnSpMkLst>
        </pc:cxnChg>
        <pc:cxnChg chg="add mod topLvl">
          <ac:chgData name="Sophianne Loh" userId="8637b7878f47fa27" providerId="LiveId" clId="{253E96B1-2C3E-416C-9E95-B50C92096C5C}" dt="2025-05-03T19:30:53.135" v="186" actId="1076"/>
          <ac:cxnSpMkLst>
            <pc:docMk/>
            <pc:sldMk cId="2035144677" sldId="648"/>
            <ac:cxnSpMk id="7" creationId="{E5AC00CD-4922-9A87-D080-840A20F1B293}"/>
          </ac:cxnSpMkLst>
        </pc:cxnChg>
        <pc:cxnChg chg="add mod topLvl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8" creationId="{AF1182EA-696A-80D3-336A-517AB77F2A99}"/>
          </ac:cxnSpMkLst>
        </pc:cxnChg>
        <pc:cxnChg chg="add mod topLvl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9" creationId="{2A25486A-FD73-7943-2938-6EA5261FDEEA}"/>
          </ac:cxnSpMkLst>
        </pc:cxnChg>
        <pc:cxnChg chg="add mod topLvl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10" creationId="{9F75C133-6FBD-5C80-F0F7-BA895A2D0D33}"/>
          </ac:cxnSpMkLst>
        </pc:cxnChg>
        <pc:cxnChg chg="mod">
          <ac:chgData name="Sophianne Loh" userId="8637b7878f47fa27" providerId="LiveId" clId="{253E96B1-2C3E-416C-9E95-B50C92096C5C}" dt="2025-05-03T19:33:54.704" v="197" actId="14100"/>
          <ac:cxnSpMkLst>
            <pc:docMk/>
            <pc:sldMk cId="2035144677" sldId="648"/>
            <ac:cxnSpMk id="11" creationId="{B4F96F74-9127-E579-AE2C-9E9AC39B3A0B}"/>
          </ac:cxnSpMkLst>
        </pc:cxnChg>
        <pc:cxnChg chg="mod">
          <ac:chgData name="Sophianne Loh" userId="8637b7878f47fa27" providerId="LiveId" clId="{253E96B1-2C3E-416C-9E95-B50C92096C5C}" dt="2025-05-03T19:33:50.577" v="196" actId="1076"/>
          <ac:cxnSpMkLst>
            <pc:docMk/>
            <pc:sldMk cId="2035144677" sldId="648"/>
            <ac:cxnSpMk id="13" creationId="{B836AD67-4D01-83FB-D009-E732B30F4F70}"/>
          </ac:cxnSpMkLst>
        </pc:cxnChg>
        <pc:cxnChg chg="del">
          <ac:chgData name="Sophianne Loh" userId="8637b7878f47fa27" providerId="LiveId" clId="{253E96B1-2C3E-416C-9E95-B50C92096C5C}" dt="2025-05-03T19:35:51.863" v="215" actId="478"/>
          <ac:cxnSpMkLst>
            <pc:docMk/>
            <pc:sldMk cId="2035144677" sldId="648"/>
            <ac:cxnSpMk id="20" creationId="{5B7F025F-0A46-B084-9897-C8B5D3F20BFE}"/>
          </ac:cxnSpMkLst>
        </pc:cxnChg>
        <pc:cxnChg chg="del">
          <ac:chgData name="Sophianne Loh" userId="8637b7878f47fa27" providerId="LiveId" clId="{253E96B1-2C3E-416C-9E95-B50C92096C5C}" dt="2025-05-03T19:35:56.682" v="219" actId="478"/>
          <ac:cxnSpMkLst>
            <pc:docMk/>
            <pc:sldMk cId="2035144677" sldId="648"/>
            <ac:cxnSpMk id="22" creationId="{F62C8ECE-3725-E3AD-0633-8B2CCCBC5C4D}"/>
          </ac:cxnSpMkLst>
        </pc:cxnChg>
        <pc:cxnChg chg="del">
          <ac:chgData name="Sophianne Loh" userId="8637b7878f47fa27" providerId="LiveId" clId="{253E96B1-2C3E-416C-9E95-B50C92096C5C}" dt="2025-05-03T19:36:42.562" v="237" actId="478"/>
          <ac:cxnSpMkLst>
            <pc:docMk/>
            <pc:sldMk cId="2035144677" sldId="648"/>
            <ac:cxnSpMk id="23" creationId="{BF5C7724-C9D1-4B44-4BF5-92CDCE492132}"/>
          </ac:cxnSpMkLst>
        </pc:cxnChg>
        <pc:cxnChg chg="add mod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24" creationId="{23250BF4-F501-5820-3CD9-EDAFEFE45FE7}"/>
          </ac:cxnSpMkLst>
        </pc:cxnChg>
        <pc:cxnChg chg="add mod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26" creationId="{45E29F5D-8AE7-E338-E659-183CF8214F48}"/>
          </ac:cxnSpMkLst>
        </pc:cxnChg>
        <pc:cxnChg chg="add mod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27" creationId="{E7ACF621-5BE4-29A0-21EA-31305075A512}"/>
          </ac:cxnSpMkLst>
        </pc:cxnChg>
        <pc:cxnChg chg="add mod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29" creationId="{68738CCB-12F5-1C33-C7BD-57665603FE6C}"/>
          </ac:cxnSpMkLst>
        </pc:cxnChg>
        <pc:cxnChg chg="del">
          <ac:chgData name="Sophianne Loh" userId="8637b7878f47fa27" providerId="LiveId" clId="{253E96B1-2C3E-416C-9E95-B50C92096C5C}" dt="2025-05-03T19:36:36.848" v="234" actId="478"/>
          <ac:cxnSpMkLst>
            <pc:docMk/>
            <pc:sldMk cId="2035144677" sldId="648"/>
            <ac:cxnSpMk id="30" creationId="{FFA5A4FD-ABC0-5D19-1F07-37BA438E1BDE}"/>
          </ac:cxnSpMkLst>
        </pc:cxnChg>
        <pc:cxnChg chg="del topLvl">
          <ac:chgData name="Sophianne Loh" userId="8637b7878f47fa27" providerId="LiveId" clId="{253E96B1-2C3E-416C-9E95-B50C92096C5C}" dt="2025-05-03T19:36:48.947" v="239" actId="478"/>
          <ac:cxnSpMkLst>
            <pc:docMk/>
            <pc:sldMk cId="2035144677" sldId="648"/>
            <ac:cxnSpMk id="32" creationId="{28435C47-CC13-D7D1-D40A-3387F734C4EB}"/>
          </ac:cxnSpMkLst>
        </pc:cxnChg>
        <pc:cxnChg chg="del">
          <ac:chgData name="Sophianne Loh" userId="8637b7878f47fa27" providerId="LiveId" clId="{253E96B1-2C3E-416C-9E95-B50C92096C5C}" dt="2025-05-03T19:36:45.383" v="238" actId="478"/>
          <ac:cxnSpMkLst>
            <pc:docMk/>
            <pc:sldMk cId="2035144677" sldId="648"/>
            <ac:cxnSpMk id="33" creationId="{7C55A28D-6B9A-9D5D-35EC-16F58789DDD0}"/>
          </ac:cxnSpMkLst>
        </pc:cxnChg>
        <pc:cxnChg chg="del">
          <ac:chgData name="Sophianne Loh" userId="8637b7878f47fa27" providerId="LiveId" clId="{253E96B1-2C3E-416C-9E95-B50C92096C5C}" dt="2025-05-03T19:36:29.487" v="233" actId="478"/>
          <ac:cxnSpMkLst>
            <pc:docMk/>
            <pc:sldMk cId="2035144677" sldId="648"/>
            <ac:cxnSpMk id="34" creationId="{4713AEE5-0F9F-10CB-86BB-0C0B3F4C1761}"/>
          </ac:cxnSpMkLst>
        </pc:cxnChg>
        <pc:cxnChg chg="del">
          <ac:chgData name="Sophianne Loh" userId="8637b7878f47fa27" providerId="LiveId" clId="{253E96B1-2C3E-416C-9E95-B50C92096C5C}" dt="2025-05-03T19:36:19.615" v="230" actId="478"/>
          <ac:cxnSpMkLst>
            <pc:docMk/>
            <pc:sldMk cId="2035144677" sldId="648"/>
            <ac:cxnSpMk id="37" creationId="{8894B977-F4E1-F2B6-E913-19906CAD7557}"/>
          </ac:cxnSpMkLst>
        </pc:cxnChg>
        <pc:cxnChg chg="add mod">
          <ac:chgData name="Sophianne Loh" userId="8637b7878f47fa27" providerId="LiveId" clId="{253E96B1-2C3E-416C-9E95-B50C92096C5C}" dt="2025-05-03T19:29:53.215" v="184" actId="14100"/>
          <ac:cxnSpMkLst>
            <pc:docMk/>
            <pc:sldMk cId="2035144677" sldId="648"/>
            <ac:cxnSpMk id="52" creationId="{3CEC7D1D-B27F-97CF-E74A-25FFA26D080B}"/>
          </ac:cxnSpMkLst>
        </pc:cxnChg>
        <pc:cxnChg chg="add mod">
          <ac:chgData name="Sophianne Loh" userId="8637b7878f47fa27" providerId="LiveId" clId="{253E96B1-2C3E-416C-9E95-B50C92096C5C}" dt="2025-04-29T20:44:37.182" v="180" actId="14100"/>
          <ac:cxnSpMkLst>
            <pc:docMk/>
            <pc:sldMk cId="2035144677" sldId="648"/>
            <ac:cxnSpMk id="53" creationId="{9B0502AE-9B3E-F021-1656-D42443FF2C0F}"/>
          </ac:cxnSpMkLst>
        </pc:cxnChg>
        <pc:cxnChg chg="add mod">
          <ac:chgData name="Sophianne Loh" userId="8637b7878f47fa27" providerId="LiveId" clId="{253E96B1-2C3E-416C-9E95-B50C92096C5C}" dt="2025-04-29T20:44:34.140" v="179" actId="1076"/>
          <ac:cxnSpMkLst>
            <pc:docMk/>
            <pc:sldMk cId="2035144677" sldId="648"/>
            <ac:cxnSpMk id="54" creationId="{B46F41A9-3C93-E070-9901-EA89A57E2596}"/>
          </ac:cxnSpMkLst>
        </pc:cxnChg>
        <pc:cxnChg chg="add mod">
          <ac:chgData name="Sophianne Loh" userId="8637b7878f47fa27" providerId="LiveId" clId="{253E96B1-2C3E-416C-9E95-B50C92096C5C}" dt="2025-05-03T19:29:46.543" v="183" actId="1076"/>
          <ac:cxnSpMkLst>
            <pc:docMk/>
            <pc:sldMk cId="2035144677" sldId="648"/>
            <ac:cxnSpMk id="55" creationId="{59CB9FC4-DBF9-7062-2A2F-B920E8A57394}"/>
          </ac:cxnSpMkLst>
        </pc:cxnChg>
        <pc:cxnChg chg="mod">
          <ac:chgData name="Sophianne Loh" userId="8637b7878f47fa27" providerId="LiveId" clId="{253E96B1-2C3E-416C-9E95-B50C92096C5C}" dt="2025-05-03T19:39:09.275" v="252" actId="1076"/>
          <ac:cxnSpMkLst>
            <pc:docMk/>
            <pc:sldMk cId="2035144677" sldId="648"/>
            <ac:cxnSpMk id="64" creationId="{4DE96FC9-F784-588E-4B85-CB3F60A463D1}"/>
          </ac:cxnSpMkLst>
        </pc:cxnChg>
        <pc:cxnChg chg="mod">
          <ac:chgData name="Sophianne Loh" userId="8637b7878f47fa27" providerId="LiveId" clId="{253E96B1-2C3E-416C-9E95-B50C92096C5C}" dt="2025-05-03T19:40:10.335" v="266" actId="14100"/>
          <ac:cxnSpMkLst>
            <pc:docMk/>
            <pc:sldMk cId="2035144677" sldId="648"/>
            <ac:cxnSpMk id="65" creationId="{FE05DE9E-FF64-31E7-F9F9-797D7B549682}"/>
          </ac:cxnSpMkLst>
        </pc:cxnChg>
        <pc:cxnChg chg="mod">
          <ac:chgData name="Sophianne Loh" userId="8637b7878f47fa27" providerId="LiveId" clId="{253E96B1-2C3E-416C-9E95-B50C92096C5C}" dt="2025-05-03T19:40:07.289" v="265" actId="1076"/>
          <ac:cxnSpMkLst>
            <pc:docMk/>
            <pc:sldMk cId="2035144677" sldId="648"/>
            <ac:cxnSpMk id="66" creationId="{4DF1BB80-A163-CFEF-738F-B37F7921F799}"/>
          </ac:cxnSpMkLst>
        </pc:cxnChg>
        <pc:cxnChg chg="mod">
          <ac:chgData name="Sophianne Loh" userId="8637b7878f47fa27" providerId="LiveId" clId="{253E96B1-2C3E-416C-9E95-B50C92096C5C}" dt="2025-05-03T19:39:24.938" v="256" actId="1076"/>
          <ac:cxnSpMkLst>
            <pc:docMk/>
            <pc:sldMk cId="2035144677" sldId="648"/>
            <ac:cxnSpMk id="67" creationId="{CB146E9D-32DA-BD5C-4230-6018D4F71A88}"/>
          </ac:cxnSpMkLst>
        </pc:cxnChg>
        <pc:cxnChg chg="mod">
          <ac:chgData name="Sophianne Loh" userId="8637b7878f47fa27" providerId="LiveId" clId="{253E96B1-2C3E-416C-9E95-B50C92096C5C}" dt="2025-05-03T19:40:19.824" v="268"/>
          <ac:cxnSpMkLst>
            <pc:docMk/>
            <pc:sldMk cId="2035144677" sldId="648"/>
            <ac:cxnSpMk id="74" creationId="{6B0C60E2-A85E-3E5D-205E-1409201D1729}"/>
          </ac:cxnSpMkLst>
        </pc:cxnChg>
        <pc:cxnChg chg="mod">
          <ac:chgData name="Sophianne Loh" userId="8637b7878f47fa27" providerId="LiveId" clId="{253E96B1-2C3E-416C-9E95-B50C92096C5C}" dt="2025-05-03T19:40:19.824" v="268"/>
          <ac:cxnSpMkLst>
            <pc:docMk/>
            <pc:sldMk cId="2035144677" sldId="648"/>
            <ac:cxnSpMk id="75" creationId="{7B1C37B4-42C5-1F91-0685-7ECC643D6705}"/>
          </ac:cxnSpMkLst>
        </pc:cxnChg>
        <pc:cxnChg chg="mod">
          <ac:chgData name="Sophianne Loh" userId="8637b7878f47fa27" providerId="LiveId" clId="{253E96B1-2C3E-416C-9E95-B50C92096C5C}" dt="2025-05-03T19:40:19.824" v="268"/>
          <ac:cxnSpMkLst>
            <pc:docMk/>
            <pc:sldMk cId="2035144677" sldId="648"/>
            <ac:cxnSpMk id="76" creationId="{DC505E2D-7046-CAEF-73EB-4FA273900D7F}"/>
          </ac:cxnSpMkLst>
        </pc:cxnChg>
        <pc:cxnChg chg="mod">
          <ac:chgData name="Sophianne Loh" userId="8637b7878f47fa27" providerId="LiveId" clId="{253E96B1-2C3E-416C-9E95-B50C92096C5C}" dt="2025-05-03T19:40:19.824" v="268"/>
          <ac:cxnSpMkLst>
            <pc:docMk/>
            <pc:sldMk cId="2035144677" sldId="648"/>
            <ac:cxnSpMk id="77" creationId="{78761A15-D46B-599B-0F29-A72F2576A204}"/>
          </ac:cxnSpMkLst>
        </pc:cxnChg>
        <pc:cxnChg chg="add mod">
          <ac:chgData name="Sophianne Loh" userId="8637b7878f47fa27" providerId="LiveId" clId="{253E96B1-2C3E-416C-9E95-B50C92096C5C}" dt="2025-05-03T19:45:08.766" v="296" actId="164"/>
          <ac:cxnSpMkLst>
            <pc:docMk/>
            <pc:sldMk cId="2035144677" sldId="648"/>
            <ac:cxnSpMk id="79" creationId="{01E2A09E-43EF-F023-CB0D-EAE6B128FD65}"/>
          </ac:cxnSpMkLst>
        </pc:cxnChg>
        <pc:cxnChg chg="add mod">
          <ac:chgData name="Sophianne Loh" userId="8637b7878f47fa27" providerId="LiveId" clId="{253E96B1-2C3E-416C-9E95-B50C92096C5C}" dt="2025-05-03T19:45:08.766" v="296" actId="164"/>
          <ac:cxnSpMkLst>
            <pc:docMk/>
            <pc:sldMk cId="2035144677" sldId="648"/>
            <ac:cxnSpMk id="80" creationId="{B1DBA7E6-A705-3A52-7004-799F9C7559F2}"/>
          </ac:cxnSpMkLst>
        </pc:cxnChg>
        <pc:cxnChg chg="add mod">
          <ac:chgData name="Sophianne Loh" userId="8637b7878f47fa27" providerId="LiveId" clId="{253E96B1-2C3E-416C-9E95-B50C92096C5C}" dt="2025-05-03T19:45:08.766" v="296" actId="164"/>
          <ac:cxnSpMkLst>
            <pc:docMk/>
            <pc:sldMk cId="2035144677" sldId="648"/>
            <ac:cxnSpMk id="81" creationId="{BA7AE32E-6985-2E78-7802-8D7E459C2216}"/>
          </ac:cxnSpMkLst>
        </pc:cxnChg>
        <pc:cxnChg chg="add mod">
          <ac:chgData name="Sophianne Loh" userId="8637b7878f47fa27" providerId="LiveId" clId="{253E96B1-2C3E-416C-9E95-B50C92096C5C}" dt="2025-05-03T19:45:08.766" v="296" actId="164"/>
          <ac:cxnSpMkLst>
            <pc:docMk/>
            <pc:sldMk cId="2035144677" sldId="648"/>
            <ac:cxnSpMk id="83" creationId="{602616ED-D144-8F4C-9FA1-75229E214516}"/>
          </ac:cxnSpMkLst>
        </pc:cxnChg>
        <pc:cxnChg chg="mod">
          <ac:chgData name="Sophianne Loh" userId="8637b7878f47fa27" providerId="LiveId" clId="{253E96B1-2C3E-416C-9E95-B50C92096C5C}" dt="2025-05-03T19:45:15.744" v="297"/>
          <ac:cxnSpMkLst>
            <pc:docMk/>
            <pc:sldMk cId="2035144677" sldId="648"/>
            <ac:cxnSpMk id="91" creationId="{9B9AD525-1A76-9350-2865-B414BC702485}"/>
          </ac:cxnSpMkLst>
        </pc:cxnChg>
        <pc:cxnChg chg="mod">
          <ac:chgData name="Sophianne Loh" userId="8637b7878f47fa27" providerId="LiveId" clId="{253E96B1-2C3E-416C-9E95-B50C92096C5C}" dt="2025-05-03T19:45:15.744" v="297"/>
          <ac:cxnSpMkLst>
            <pc:docMk/>
            <pc:sldMk cId="2035144677" sldId="648"/>
            <ac:cxnSpMk id="92" creationId="{AE54C15C-4008-299B-3301-6589B209D6DC}"/>
          </ac:cxnSpMkLst>
        </pc:cxnChg>
        <pc:cxnChg chg="mod">
          <ac:chgData name="Sophianne Loh" userId="8637b7878f47fa27" providerId="LiveId" clId="{253E96B1-2C3E-416C-9E95-B50C92096C5C}" dt="2025-05-03T19:45:15.744" v="297"/>
          <ac:cxnSpMkLst>
            <pc:docMk/>
            <pc:sldMk cId="2035144677" sldId="648"/>
            <ac:cxnSpMk id="93" creationId="{4AA936FA-4230-79CE-D8DA-164970D2DC69}"/>
          </ac:cxnSpMkLst>
        </pc:cxnChg>
        <pc:cxnChg chg="mod">
          <ac:chgData name="Sophianne Loh" userId="8637b7878f47fa27" providerId="LiveId" clId="{253E96B1-2C3E-416C-9E95-B50C92096C5C}" dt="2025-05-03T19:45:15.744" v="297"/>
          <ac:cxnSpMkLst>
            <pc:docMk/>
            <pc:sldMk cId="2035144677" sldId="648"/>
            <ac:cxnSpMk id="95" creationId="{ACF0E1DF-B319-B9CD-8B2E-B583165A6D53}"/>
          </ac:cxnSpMkLst>
        </pc:cxnChg>
      </pc:sldChg>
      <pc:sldChg chg="addSp modSp del">
        <pc:chgData name="Sophianne Loh" userId="8637b7878f47fa27" providerId="LiveId" clId="{253E96B1-2C3E-416C-9E95-B50C92096C5C}" dt="2025-05-03T19:48:17.822" v="318" actId="2696"/>
        <pc:sldMkLst>
          <pc:docMk/>
          <pc:sldMk cId="4007920328" sldId="649"/>
        </pc:sldMkLst>
        <pc:spChg chg="mod">
          <ac:chgData name="Sophianne Loh" userId="8637b7878f47fa27" providerId="LiveId" clId="{253E96B1-2C3E-416C-9E95-B50C92096C5C}" dt="2025-05-03T19:32:57.964" v="190" actId="164"/>
          <ac:spMkLst>
            <pc:docMk/>
            <pc:sldMk cId="4007920328" sldId="649"/>
            <ac:spMk id="26" creationId="{7750519F-3890-4921-B9C9-95ACBFFB38A1}"/>
          </ac:spMkLst>
        </pc:spChg>
        <pc:spChg chg="mod">
          <ac:chgData name="Sophianne Loh" userId="8637b7878f47fa27" providerId="LiveId" clId="{253E96B1-2C3E-416C-9E95-B50C92096C5C}" dt="2025-05-03T19:38:21.950" v="242" actId="164"/>
          <ac:spMkLst>
            <pc:docMk/>
            <pc:sldMk cId="4007920328" sldId="649"/>
            <ac:spMk id="35" creationId="{9E10DE7A-85DE-44CA-A19E-899BAB1CD3CD}"/>
          </ac:spMkLst>
        </pc:spChg>
        <pc:grpChg chg="add mod">
          <ac:chgData name="Sophianne Loh" userId="8637b7878f47fa27" providerId="LiveId" clId="{253E96B1-2C3E-416C-9E95-B50C92096C5C}" dt="2025-05-03T19:32:57.964" v="190" actId="164"/>
          <ac:grpSpMkLst>
            <pc:docMk/>
            <pc:sldMk cId="4007920328" sldId="649"/>
            <ac:grpSpMk id="5" creationId="{2BA0B17A-44D4-F57F-0511-74300473A1A6}"/>
          </ac:grpSpMkLst>
        </pc:grpChg>
        <pc:grpChg chg="add mod">
          <ac:chgData name="Sophianne Loh" userId="8637b7878f47fa27" providerId="LiveId" clId="{253E96B1-2C3E-416C-9E95-B50C92096C5C}" dt="2025-05-03T19:38:21.950" v="242" actId="164"/>
          <ac:grpSpMkLst>
            <pc:docMk/>
            <pc:sldMk cId="4007920328" sldId="649"/>
            <ac:grpSpMk id="7" creationId="{32C4D7FD-5193-A6BE-306B-B0F2CDB853E6}"/>
          </ac:grpSpMkLst>
        </pc:grpChg>
        <pc:cxnChg chg="mod">
          <ac:chgData name="Sophianne Loh" userId="8637b7878f47fa27" providerId="LiveId" clId="{253E96B1-2C3E-416C-9E95-B50C92096C5C}" dt="2025-05-03T19:32:57.964" v="190" actId="164"/>
          <ac:cxnSpMkLst>
            <pc:docMk/>
            <pc:sldMk cId="4007920328" sldId="649"/>
            <ac:cxnSpMk id="16" creationId="{FBF5F94E-201E-43C0-B6FB-7EE9B9A0AF0D}"/>
          </ac:cxnSpMkLst>
        </pc:cxnChg>
        <pc:cxnChg chg="mod">
          <ac:chgData name="Sophianne Loh" userId="8637b7878f47fa27" providerId="LiveId" clId="{253E96B1-2C3E-416C-9E95-B50C92096C5C}" dt="2025-05-03T19:32:57.964" v="190" actId="164"/>
          <ac:cxnSpMkLst>
            <pc:docMk/>
            <pc:sldMk cId="4007920328" sldId="649"/>
            <ac:cxnSpMk id="17" creationId="{E614C90A-940E-42D8-A358-80D711F6CA37}"/>
          </ac:cxnSpMkLst>
        </pc:cxnChg>
        <pc:cxnChg chg="mod">
          <ac:chgData name="Sophianne Loh" userId="8637b7878f47fa27" providerId="LiveId" clId="{253E96B1-2C3E-416C-9E95-B50C92096C5C}" dt="2025-05-03T19:32:57.964" v="190" actId="164"/>
          <ac:cxnSpMkLst>
            <pc:docMk/>
            <pc:sldMk cId="4007920328" sldId="649"/>
            <ac:cxnSpMk id="22" creationId="{D633D62C-FD77-4DFB-A1B3-28579B58CC8C}"/>
          </ac:cxnSpMkLst>
        </pc:cxnChg>
        <pc:cxnChg chg="mod">
          <ac:chgData name="Sophianne Loh" userId="8637b7878f47fa27" providerId="LiveId" clId="{253E96B1-2C3E-416C-9E95-B50C92096C5C}" dt="2025-05-03T19:38:21.950" v="242" actId="164"/>
          <ac:cxnSpMkLst>
            <pc:docMk/>
            <pc:sldMk cId="4007920328" sldId="649"/>
            <ac:cxnSpMk id="31" creationId="{4FBC3842-8C76-4772-8C56-A42981AFAA0F}"/>
          </ac:cxnSpMkLst>
        </pc:cxnChg>
        <pc:cxnChg chg="mod">
          <ac:chgData name="Sophianne Loh" userId="8637b7878f47fa27" providerId="LiveId" clId="{253E96B1-2C3E-416C-9E95-B50C92096C5C}" dt="2025-05-03T19:38:21.950" v="242" actId="164"/>
          <ac:cxnSpMkLst>
            <pc:docMk/>
            <pc:sldMk cId="4007920328" sldId="649"/>
            <ac:cxnSpMk id="32" creationId="{539E09FA-9DC4-436A-B40C-B4AA502C1E64}"/>
          </ac:cxnSpMkLst>
        </pc:cxnChg>
        <pc:cxnChg chg="mod">
          <ac:chgData name="Sophianne Loh" userId="8637b7878f47fa27" providerId="LiveId" clId="{253E96B1-2C3E-416C-9E95-B50C92096C5C}" dt="2025-05-03T19:38:21.950" v="242" actId="164"/>
          <ac:cxnSpMkLst>
            <pc:docMk/>
            <pc:sldMk cId="4007920328" sldId="649"/>
            <ac:cxnSpMk id="33" creationId="{35B523AB-0A63-4448-840A-ED287867CF4F}"/>
          </ac:cxnSpMkLst>
        </pc:cxnChg>
        <pc:cxnChg chg="mod">
          <ac:chgData name="Sophianne Loh" userId="8637b7878f47fa27" providerId="LiveId" clId="{253E96B1-2C3E-416C-9E95-B50C92096C5C}" dt="2025-05-03T19:38:21.950" v="242" actId="164"/>
          <ac:cxnSpMkLst>
            <pc:docMk/>
            <pc:sldMk cId="4007920328" sldId="649"/>
            <ac:cxnSpMk id="34" creationId="{B573D08D-085E-4E5B-9D6E-3C101A50AE3D}"/>
          </ac:cxnSpMkLst>
        </pc:cxnChg>
        <pc:cxnChg chg="mod">
          <ac:chgData name="Sophianne Loh" userId="8637b7878f47fa27" providerId="LiveId" clId="{253E96B1-2C3E-416C-9E95-B50C92096C5C}" dt="2025-05-03T19:32:57.964" v="190" actId="164"/>
          <ac:cxnSpMkLst>
            <pc:docMk/>
            <pc:sldMk cId="4007920328" sldId="649"/>
            <ac:cxnSpMk id="68" creationId="{A875D76E-B3DD-41FC-99E2-B01894E7D87F}"/>
          </ac:cxnSpMkLst>
        </pc:cxnChg>
      </pc:sldChg>
      <pc:sldChg chg="del">
        <pc:chgData name="Sophianne Loh" userId="8637b7878f47fa27" providerId="LiveId" clId="{253E96B1-2C3E-416C-9E95-B50C92096C5C}" dt="2025-05-03T20:33:31.778" v="319" actId="2696"/>
        <pc:sldMkLst>
          <pc:docMk/>
          <pc:sldMk cId="2452378278" sldId="65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5/3/2025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5/3/2025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Sophianne Loh</a:t>
            </a:r>
          </a:p>
          <a:p>
            <a:endParaRPr lang="en-US" dirty="0"/>
          </a:p>
          <a:p>
            <a:r>
              <a:rPr lang="en-US" dirty="0"/>
              <a:t>Due 05/06/2025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4BFC34B-D68E-B747-5FA5-D2B758951294}"/>
              </a:ext>
            </a:extLst>
          </p:cNvPr>
          <p:cNvSpPr/>
          <p:nvPr/>
        </p:nvSpPr>
        <p:spPr>
          <a:xfrm>
            <a:off x="6389706" y="1123951"/>
            <a:ext cx="5295900" cy="4152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2581340" y="550549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604684" y="54582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225D39-C10A-FC65-B271-67FFB692513E}"/>
              </a:ext>
            </a:extLst>
          </p:cNvPr>
          <p:cNvGrpSpPr/>
          <p:nvPr/>
        </p:nvGrpSpPr>
        <p:grpSpPr>
          <a:xfrm>
            <a:off x="412554" y="724801"/>
            <a:ext cx="5325768" cy="369332"/>
            <a:chOff x="1182939" y="1219200"/>
            <a:chExt cx="5325768" cy="36933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CEC7D1D-B27F-97CF-E74A-25FFA26D080B}"/>
                </a:ext>
              </a:extLst>
            </p:cNvPr>
            <p:cNvCxnSpPr>
              <a:cxnSpLocks/>
            </p:cNvCxnSpPr>
            <p:nvPr/>
          </p:nvCxnSpPr>
          <p:spPr>
            <a:xfrm>
              <a:off x="1182939" y="1371600"/>
              <a:ext cx="216986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0502AE-9B3E-F021-1656-D42443FF2C0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1371600"/>
              <a:ext cx="2241507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46F41A9-3C93-E070-9901-EA89A57E2596}"/>
                </a:ext>
              </a:extLst>
            </p:cNvPr>
            <p:cNvCxnSpPr/>
            <p:nvPr/>
          </p:nvCxnSpPr>
          <p:spPr>
            <a:xfrm>
              <a:off x="6508707" y="12954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CB9FC4-DBF9-7062-2A2F-B920E8A57394}"/>
                </a:ext>
              </a:extLst>
            </p:cNvPr>
            <p:cNvCxnSpPr>
              <a:cxnSpLocks/>
            </p:cNvCxnSpPr>
            <p:nvPr/>
          </p:nvCxnSpPr>
          <p:spPr>
            <a:xfrm>
              <a:off x="1182939" y="1317475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DDD49BC-4C4D-97B6-DDF3-10A4576B3B7F}"/>
                </a:ext>
              </a:extLst>
            </p:cNvPr>
            <p:cNvSpPr txBox="1"/>
            <p:nvPr/>
          </p:nvSpPr>
          <p:spPr>
            <a:xfrm>
              <a:off x="3657600" y="1219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5”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49374-1492-D26D-12A9-F6D2718EF76E}"/>
              </a:ext>
            </a:extLst>
          </p:cNvPr>
          <p:cNvGrpSpPr/>
          <p:nvPr/>
        </p:nvGrpSpPr>
        <p:grpSpPr>
          <a:xfrm>
            <a:off x="5812174" y="1137577"/>
            <a:ext cx="389850" cy="4161367"/>
            <a:chOff x="6172200" y="1206500"/>
            <a:chExt cx="389850" cy="416136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11D9D67-759D-082A-7DB1-AB703265CE6C}"/>
                </a:ext>
              </a:extLst>
            </p:cNvPr>
            <p:cNvCxnSpPr>
              <a:cxnSpLocks/>
            </p:cNvCxnSpPr>
            <p:nvPr/>
          </p:nvCxnSpPr>
          <p:spPr>
            <a:xfrm>
              <a:off x="6323112" y="1206500"/>
              <a:ext cx="1488" cy="168910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784F1D6-4623-71F0-7C00-CAD52E9C9CB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912" y="12065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F96F74-9127-E579-AE2C-9E9AC39B3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4600" y="3352800"/>
              <a:ext cx="0" cy="2009643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977845-DEAF-A0AE-6FEC-A92D8369E383}"/>
                </a:ext>
              </a:extLst>
            </p:cNvPr>
            <p:cNvSpPr txBox="1"/>
            <p:nvPr/>
          </p:nvSpPr>
          <p:spPr>
            <a:xfrm>
              <a:off x="6172200" y="29718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4”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36AD67-4D01-83FB-D009-E732B30F4F70}"/>
                </a:ext>
              </a:extLst>
            </p:cNvPr>
            <p:cNvCxnSpPr>
              <a:cxnSpLocks/>
            </p:cNvCxnSpPr>
            <p:nvPr/>
          </p:nvCxnSpPr>
          <p:spPr>
            <a:xfrm>
              <a:off x="6246912" y="5367867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70A309D-6642-DCE5-D831-FDC22795EB9E}"/>
              </a:ext>
            </a:extLst>
          </p:cNvPr>
          <p:cNvGrpSpPr/>
          <p:nvPr/>
        </p:nvGrpSpPr>
        <p:grpSpPr>
          <a:xfrm rot="16200000">
            <a:off x="7356181" y="1950377"/>
            <a:ext cx="3352800" cy="1905000"/>
            <a:chOff x="8077200" y="2057400"/>
            <a:chExt cx="3352800" cy="1905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76F147-3873-5688-E70A-DD2480A465BB}"/>
                </a:ext>
              </a:extLst>
            </p:cNvPr>
            <p:cNvSpPr/>
            <p:nvPr/>
          </p:nvSpPr>
          <p:spPr>
            <a:xfrm>
              <a:off x="8077200" y="2057400"/>
              <a:ext cx="3352800" cy="1905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Pocket Beagle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3C61110-3E5D-5F9A-1507-B3A44F4CE2E8}"/>
                </a:ext>
              </a:extLst>
            </p:cNvPr>
            <p:cNvSpPr txBox="1"/>
            <p:nvPr/>
          </p:nvSpPr>
          <p:spPr>
            <a:xfrm rot="16200000">
              <a:off x="10904089" y="281191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USB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48B749A-6C9D-7E9C-131E-186021D03B4A}"/>
              </a:ext>
            </a:extLst>
          </p:cNvPr>
          <p:cNvGrpSpPr/>
          <p:nvPr/>
        </p:nvGrpSpPr>
        <p:grpSpPr>
          <a:xfrm>
            <a:off x="412554" y="1156963"/>
            <a:ext cx="5366101" cy="4680364"/>
            <a:chOff x="314325" y="1147235"/>
            <a:chExt cx="5366101" cy="468036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C60A7EC-ABDD-F449-47E8-4840AAC317D7}"/>
                </a:ext>
              </a:extLst>
            </p:cNvPr>
            <p:cNvGrpSpPr/>
            <p:nvPr/>
          </p:nvGrpSpPr>
          <p:grpSpPr>
            <a:xfrm>
              <a:off x="331546" y="1147235"/>
              <a:ext cx="5295900" cy="4152900"/>
              <a:chOff x="990600" y="914400"/>
              <a:chExt cx="5295900" cy="4152900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9086FB2-1291-8841-D944-DB3A5729C8E3}"/>
                  </a:ext>
                </a:extLst>
              </p:cNvPr>
              <p:cNvGrpSpPr/>
              <p:nvPr/>
            </p:nvGrpSpPr>
            <p:grpSpPr>
              <a:xfrm>
                <a:off x="1485900" y="1035586"/>
                <a:ext cx="4267200" cy="3756052"/>
                <a:chOff x="1295400" y="666034"/>
                <a:chExt cx="4484093" cy="4555241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2075ADD-4B70-F6E3-49FA-9FACA6C2CFD8}"/>
                    </a:ext>
                  </a:extLst>
                </p:cNvPr>
                <p:cNvSpPr/>
                <p:nvPr/>
              </p:nvSpPr>
              <p:spPr>
                <a:xfrm>
                  <a:off x="2041055" y="1813801"/>
                  <a:ext cx="3048000" cy="23774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SPI Display</a:t>
                  </a: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E5AC00CD-4922-9A87-D080-840A20F1B2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5489" y="1597630"/>
                  <a:ext cx="11239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AF1182EA-696A-80D3-336A-517AB77F2A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9539" y="1597630"/>
                  <a:ext cx="112951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A25486A-FD73-7943-2938-6EA5261F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9055" y="1521430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F75C133-6FBD-5C80-F0F7-BA895A2D0D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5489" y="1521430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7706558-77DF-B5E2-6F0F-6651C0082C99}"/>
                    </a:ext>
                  </a:extLst>
                </p:cNvPr>
                <p:cNvSpPr txBox="1"/>
                <p:nvPr/>
              </p:nvSpPr>
              <p:spPr>
                <a:xfrm>
                  <a:off x="3295705" y="1361649"/>
                  <a:ext cx="5822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3.2”</a:t>
                  </a: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23250BF4-F501-5820-3CD9-EDAFEFE45F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2332" y="4176004"/>
                  <a:ext cx="1523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5E29F5D-8AE7-E338-E659-183CF8214F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7000" y="1802796"/>
                  <a:ext cx="0" cy="8001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E7ACF621-5BE4-29A0-21EA-31305075A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7000" y="3250597"/>
                  <a:ext cx="0" cy="929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2CCEDC9-9DC9-A102-B112-887C042FA9E3}"/>
                    </a:ext>
                  </a:extLst>
                </p:cNvPr>
                <p:cNvSpPr txBox="1"/>
                <p:nvPr/>
              </p:nvSpPr>
              <p:spPr>
                <a:xfrm>
                  <a:off x="5053626" y="2751301"/>
                  <a:ext cx="5822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2.5”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8738CCB-12F5-1C33-C7BD-57665603F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4030" y="1802796"/>
                  <a:ext cx="1523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C928118-C421-F424-7485-6D8BCA7BF786}"/>
                    </a:ext>
                  </a:extLst>
                </p:cNvPr>
                <p:cNvSpPr/>
                <p:nvPr/>
              </p:nvSpPr>
              <p:spPr>
                <a:xfrm>
                  <a:off x="1295400" y="451104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Pot 1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CE9C588-4352-CC35-472F-762ACCD78511}"/>
                    </a:ext>
                  </a:extLst>
                </p:cNvPr>
                <p:cNvSpPr/>
                <p:nvPr/>
              </p:nvSpPr>
              <p:spPr>
                <a:xfrm>
                  <a:off x="5169893" y="454152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Pot 2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B0E7A56-E6CD-37B1-1E66-0B81144C1273}"/>
                    </a:ext>
                  </a:extLst>
                </p:cNvPr>
                <p:cNvSpPr/>
                <p:nvPr/>
              </p:nvSpPr>
              <p:spPr>
                <a:xfrm>
                  <a:off x="4354773" y="4501845"/>
                  <a:ext cx="677098" cy="71943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Color Button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00A82C3-7B29-5A41-6A3F-FDDD0D05389A}"/>
                    </a:ext>
                  </a:extLst>
                </p:cNvPr>
                <p:cNvSpPr/>
                <p:nvPr/>
              </p:nvSpPr>
              <p:spPr>
                <a:xfrm>
                  <a:off x="2072478" y="4514427"/>
                  <a:ext cx="603569" cy="6366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Red LED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D7C1586-A825-A52F-BB29-AF08D786E138}"/>
                    </a:ext>
                  </a:extLst>
                </p:cNvPr>
                <p:cNvSpPr/>
                <p:nvPr/>
              </p:nvSpPr>
              <p:spPr>
                <a:xfrm>
                  <a:off x="2814070" y="4500456"/>
                  <a:ext cx="603570" cy="650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Green LED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9B06555-97F5-50A1-ACCE-9D96D101AEE3}"/>
                    </a:ext>
                  </a:extLst>
                </p:cNvPr>
                <p:cNvSpPr/>
                <p:nvPr/>
              </p:nvSpPr>
              <p:spPr>
                <a:xfrm>
                  <a:off x="3565055" y="4508500"/>
                  <a:ext cx="603570" cy="650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Blue LED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2D08C03-741C-F5E2-3080-BC7CEFF993E8}"/>
                    </a:ext>
                  </a:extLst>
                </p:cNvPr>
                <p:cNvSpPr/>
                <p:nvPr/>
              </p:nvSpPr>
              <p:spPr>
                <a:xfrm>
                  <a:off x="3203586" y="666034"/>
                  <a:ext cx="677098" cy="71942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Reset Button</a:t>
                  </a:r>
                </a:p>
              </p:txBody>
            </p: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6EF398F-12D2-685A-4A6B-890DA9EB2B6A}"/>
                  </a:ext>
                </a:extLst>
              </p:cNvPr>
              <p:cNvSpPr/>
              <p:nvPr/>
            </p:nvSpPr>
            <p:spPr>
              <a:xfrm>
                <a:off x="990600" y="914400"/>
                <a:ext cx="5295900" cy="41529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0146185-A4D0-3DFC-1BF5-7A43060E2EE3}"/>
                </a:ext>
              </a:extLst>
            </p:cNvPr>
            <p:cNvGrpSpPr/>
            <p:nvPr/>
          </p:nvGrpSpPr>
          <p:grpSpPr>
            <a:xfrm>
              <a:off x="314325" y="5369831"/>
              <a:ext cx="586380" cy="457768"/>
              <a:chOff x="2388946" y="4789661"/>
              <a:chExt cx="586380" cy="457768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DE96FC9-F784-588E-4B85-CB3F60A463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946" y="4875087"/>
                <a:ext cx="1905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E05DE9E-FF64-31E7-F9F9-797D7B549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4875087"/>
                <a:ext cx="4627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DF1BB80-A163-CFEF-738F-B37F7921F7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1180" y="4798887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B146E9D-32DA-BD5C-4230-6018D4F71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946" y="4789661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02967FD-55FA-5ECF-3F2A-2DA2E09FA9B4}"/>
                  </a:ext>
                </a:extLst>
              </p:cNvPr>
              <p:cNvSpPr txBox="1"/>
              <p:nvPr/>
            </p:nvSpPr>
            <p:spPr>
              <a:xfrm>
                <a:off x="2393115" y="4878097"/>
                <a:ext cx="582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0.5”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CD3EA2B-86BD-1320-C3FE-70DC78824EC7}"/>
                </a:ext>
              </a:extLst>
            </p:cNvPr>
            <p:cNvGrpSpPr/>
            <p:nvPr/>
          </p:nvGrpSpPr>
          <p:grpSpPr>
            <a:xfrm>
              <a:off x="5094046" y="5369831"/>
              <a:ext cx="586380" cy="457768"/>
              <a:chOff x="2388946" y="4789661"/>
              <a:chExt cx="586380" cy="457768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B0C60E2-A85E-3E5D-205E-1409201D1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946" y="4875087"/>
                <a:ext cx="1905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B1C37B4-42C5-1F91-0685-7ECC643D6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4875087"/>
                <a:ext cx="4627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C505E2D-7046-CAEF-73EB-4FA273900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1180" y="4798887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8761A15-D46B-599B-0F29-A72F2576A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946" y="4789661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F5DBD4B-A5AC-A67E-0C44-9BA29F6E7A69}"/>
                  </a:ext>
                </a:extLst>
              </p:cNvPr>
              <p:cNvSpPr txBox="1"/>
              <p:nvPr/>
            </p:nvSpPr>
            <p:spPr>
              <a:xfrm>
                <a:off x="2393115" y="4878097"/>
                <a:ext cx="582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0.5”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05175D6-753E-1968-1929-EE1FA9E65136}"/>
              </a:ext>
            </a:extLst>
          </p:cNvPr>
          <p:cNvGrpSpPr/>
          <p:nvPr/>
        </p:nvGrpSpPr>
        <p:grpSpPr>
          <a:xfrm>
            <a:off x="-88765" y="4249203"/>
            <a:ext cx="453970" cy="1049741"/>
            <a:chOff x="-88765" y="4249203"/>
            <a:chExt cx="453970" cy="104974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1E2A09E-43EF-F023-CB0D-EAE6B128FD65}"/>
                </a:ext>
              </a:extLst>
            </p:cNvPr>
            <p:cNvCxnSpPr>
              <a:cxnSpLocks/>
            </p:cNvCxnSpPr>
            <p:nvPr/>
          </p:nvCxnSpPr>
          <p:spPr>
            <a:xfrm>
              <a:off x="51290" y="5298944"/>
              <a:ext cx="1450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DBA7E6-A705-3A52-7004-799F9C7559F2}"/>
                </a:ext>
              </a:extLst>
            </p:cNvPr>
            <p:cNvCxnSpPr>
              <a:cxnSpLocks/>
            </p:cNvCxnSpPr>
            <p:nvPr/>
          </p:nvCxnSpPr>
          <p:spPr>
            <a:xfrm>
              <a:off x="123804" y="4249203"/>
              <a:ext cx="0" cy="26538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A7AE32E-6985-2E78-7802-8D7E459C22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804" y="5048655"/>
              <a:ext cx="0" cy="250289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1F218FA-B10B-851E-3AAF-5A645E5FCC87}"/>
                </a:ext>
              </a:extLst>
            </p:cNvPr>
            <p:cNvSpPr txBox="1"/>
            <p:nvPr/>
          </p:nvSpPr>
          <p:spPr>
            <a:xfrm>
              <a:off x="-88765" y="463695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1”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2616ED-D144-8F4C-9FA1-75229E214516}"/>
                </a:ext>
              </a:extLst>
            </p:cNvPr>
            <p:cNvCxnSpPr>
              <a:cxnSpLocks/>
            </p:cNvCxnSpPr>
            <p:nvPr/>
          </p:nvCxnSpPr>
          <p:spPr>
            <a:xfrm>
              <a:off x="73393" y="4252790"/>
              <a:ext cx="1450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B7EFC84-7825-9DA4-7F34-95841D693FB6}"/>
              </a:ext>
            </a:extLst>
          </p:cNvPr>
          <p:cNvGrpSpPr/>
          <p:nvPr/>
        </p:nvGrpSpPr>
        <p:grpSpPr>
          <a:xfrm>
            <a:off x="-68117" y="1123952"/>
            <a:ext cx="582211" cy="1100596"/>
            <a:chOff x="-88765" y="4249203"/>
            <a:chExt cx="582211" cy="1049741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B9AD525-1A76-9350-2865-B414BC702485}"/>
                </a:ext>
              </a:extLst>
            </p:cNvPr>
            <p:cNvCxnSpPr>
              <a:cxnSpLocks/>
            </p:cNvCxnSpPr>
            <p:nvPr/>
          </p:nvCxnSpPr>
          <p:spPr>
            <a:xfrm>
              <a:off x="51290" y="5298944"/>
              <a:ext cx="1450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54C15C-4008-299B-3301-6589B209D6DC}"/>
                </a:ext>
              </a:extLst>
            </p:cNvPr>
            <p:cNvCxnSpPr>
              <a:cxnSpLocks/>
            </p:cNvCxnSpPr>
            <p:nvPr/>
          </p:nvCxnSpPr>
          <p:spPr>
            <a:xfrm>
              <a:off x="123804" y="4249203"/>
              <a:ext cx="0" cy="26538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AA936FA-4230-79CE-D8DA-164970D2D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804" y="5048655"/>
              <a:ext cx="0" cy="250289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D66827A-FB67-7F60-9762-38259CC13B2D}"/>
                </a:ext>
              </a:extLst>
            </p:cNvPr>
            <p:cNvSpPr txBox="1"/>
            <p:nvPr/>
          </p:nvSpPr>
          <p:spPr>
            <a:xfrm>
              <a:off x="-88765" y="4636958"/>
              <a:ext cx="582211" cy="330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0.5”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CF0E1DF-B319-B9CD-8B2E-B583165A6D53}"/>
                </a:ext>
              </a:extLst>
            </p:cNvPr>
            <p:cNvCxnSpPr>
              <a:cxnSpLocks/>
            </p:cNvCxnSpPr>
            <p:nvPr/>
          </p:nvCxnSpPr>
          <p:spPr>
            <a:xfrm>
              <a:off x="73393" y="4252790"/>
              <a:ext cx="1450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8663</TotalTime>
  <Words>140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EDES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Sophianne Loh</cp:lastModifiedBy>
  <cp:revision>422</cp:revision>
  <dcterms:created xsi:type="dcterms:W3CDTF">2018-01-09T20:24:50Z</dcterms:created>
  <dcterms:modified xsi:type="dcterms:W3CDTF">2025-05-03T20:33:40Z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