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741828-E45C-4367-BFDC-74B0550579FC}" v="9" dt="2025-02-23T19:31:37.615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59" d="100"/>
          <a:sy n="59" d="100"/>
        </p:scale>
        <p:origin x="884" y="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ianne Loh" userId="8637b7878f47fa27" providerId="LiveId" clId="{77741828-E45C-4367-BFDC-74B0550579FC}"/>
    <pc:docChg chg="undo custSel delSld modSld">
      <pc:chgData name="Sophianne Loh" userId="8637b7878f47fa27" providerId="LiveId" clId="{77741828-E45C-4367-BFDC-74B0550579FC}" dt="2025-02-23T19:33:27.309" v="1244" actId="2696"/>
      <pc:docMkLst>
        <pc:docMk/>
      </pc:docMkLst>
      <pc:sldChg chg="modSp mod">
        <pc:chgData name="Sophianne Loh" userId="8637b7878f47fa27" providerId="LiveId" clId="{77741828-E45C-4367-BFDC-74B0550579FC}" dt="2025-02-22T17:40:12.717" v="56" actId="20577"/>
        <pc:sldMkLst>
          <pc:docMk/>
          <pc:sldMk cId="106904919" sldId="261"/>
        </pc:sldMkLst>
        <pc:spChg chg="mod">
          <ac:chgData name="Sophianne Loh" userId="8637b7878f47fa27" providerId="LiveId" clId="{77741828-E45C-4367-BFDC-74B0550579FC}" dt="2025-02-22T17:40:12.717" v="56" actId="20577"/>
          <ac:spMkLst>
            <pc:docMk/>
            <pc:sldMk cId="106904919" sldId="261"/>
            <ac:spMk id="2" creationId="{00000000-0000-0000-0000-000000000000}"/>
          </ac:spMkLst>
        </pc:spChg>
        <pc:spChg chg="mod">
          <ac:chgData name="Sophianne Loh" userId="8637b7878f47fa27" providerId="LiveId" clId="{77741828-E45C-4367-BFDC-74B0550579FC}" dt="2025-02-22T17:26:51.407" v="29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delSp modSp mod">
        <pc:chgData name="Sophianne Loh" userId="8637b7878f47fa27" providerId="LiveId" clId="{77741828-E45C-4367-BFDC-74B0550579FC}" dt="2025-02-23T19:33:12.996" v="1242" actId="20577"/>
        <pc:sldMkLst>
          <pc:docMk/>
          <pc:sldMk cId="3519531026" sldId="367"/>
        </pc:sldMkLst>
        <pc:spChg chg="mod">
          <ac:chgData name="Sophianne Loh" userId="8637b7878f47fa27" providerId="LiveId" clId="{77741828-E45C-4367-BFDC-74B0550579FC}" dt="2025-02-23T19:33:12.996" v="1242" actId="20577"/>
          <ac:spMkLst>
            <pc:docMk/>
            <pc:sldMk cId="3519531026" sldId="367"/>
            <ac:spMk id="3" creationId="{8ED8AE04-697D-4784-A672-E28DA6A47AB6}"/>
          </ac:spMkLst>
        </pc:spChg>
        <pc:spChg chg="del">
          <ac:chgData name="Sophianne Loh" userId="8637b7878f47fa27" providerId="LiveId" clId="{77741828-E45C-4367-BFDC-74B0550579FC}" dt="2025-02-22T17:42:08.376" v="272" actId="478"/>
          <ac:spMkLst>
            <pc:docMk/>
            <pc:sldMk cId="3519531026" sldId="367"/>
            <ac:spMk id="4" creationId="{0DA883D3-D6A1-40F0-B5FE-3E351ADB0E38}"/>
          </ac:spMkLst>
        </pc:spChg>
      </pc:sldChg>
      <pc:sldChg chg="addSp delSp modSp mod">
        <pc:chgData name="Sophianne Loh" userId="8637b7878f47fa27" providerId="LiveId" clId="{77741828-E45C-4367-BFDC-74B0550579FC}" dt="2025-02-23T19:32:08.293" v="1044" actId="1076"/>
        <pc:sldMkLst>
          <pc:docMk/>
          <pc:sldMk cId="140782560" sldId="368"/>
        </pc:sldMkLst>
        <pc:spChg chg="del">
          <ac:chgData name="Sophianne Loh" userId="8637b7878f47fa27" providerId="LiveId" clId="{77741828-E45C-4367-BFDC-74B0550579FC}" dt="2025-02-23T19:32:02.096" v="1040" actId="478"/>
          <ac:spMkLst>
            <pc:docMk/>
            <pc:sldMk cId="140782560" sldId="368"/>
            <ac:spMk id="3" creationId="{608935D3-29E1-4175-8DE5-14986150C19C}"/>
          </ac:spMkLst>
        </pc:spChg>
        <pc:spChg chg="del">
          <ac:chgData name="Sophianne Loh" userId="8637b7878f47fa27" providerId="LiveId" clId="{77741828-E45C-4367-BFDC-74B0550579FC}" dt="2025-02-23T19:31:08.954" v="1027" actId="478"/>
          <ac:spMkLst>
            <pc:docMk/>
            <pc:sldMk cId="140782560" sldId="368"/>
            <ac:spMk id="4" creationId="{AF7EF060-2D33-40AD-BF35-12E6A5F1F172}"/>
          </ac:spMkLst>
        </pc:spChg>
        <pc:spChg chg="add del mod">
          <ac:chgData name="Sophianne Loh" userId="8637b7878f47fa27" providerId="LiveId" clId="{77741828-E45C-4367-BFDC-74B0550579FC}" dt="2025-02-23T19:32:03.431" v="1041" actId="478"/>
          <ac:spMkLst>
            <pc:docMk/>
            <pc:sldMk cId="140782560" sldId="368"/>
            <ac:spMk id="7" creationId="{C82B365D-40B6-7158-8FA7-A0D98DB8C9E7}"/>
          </ac:spMkLst>
        </pc:spChg>
        <pc:picChg chg="add mod">
          <ac:chgData name="Sophianne Loh" userId="8637b7878f47fa27" providerId="LiveId" clId="{77741828-E45C-4367-BFDC-74B0550579FC}" dt="2025-02-23T19:32:08.293" v="1044" actId="1076"/>
          <ac:picMkLst>
            <pc:docMk/>
            <pc:sldMk cId="140782560" sldId="368"/>
            <ac:picMk id="5" creationId="{888380F8-8988-F004-C5F3-15BA332C5399}"/>
          </ac:picMkLst>
        </pc:picChg>
      </pc:sldChg>
      <pc:sldChg chg="delSp modSp mod">
        <pc:chgData name="Sophianne Loh" userId="8637b7878f47fa27" providerId="LiveId" clId="{77741828-E45C-4367-BFDC-74B0550579FC}" dt="2025-02-23T19:26:03.892" v="1026" actId="2165"/>
        <pc:sldMkLst>
          <pc:docMk/>
          <pc:sldMk cId="1131248096" sldId="369"/>
        </pc:sldMkLst>
        <pc:spChg chg="del mod">
          <ac:chgData name="Sophianne Loh" userId="8637b7878f47fa27" providerId="LiveId" clId="{77741828-E45C-4367-BFDC-74B0550579FC}" dt="2025-02-23T19:25:49.892" v="1025"/>
          <ac:spMkLst>
            <pc:docMk/>
            <pc:sldMk cId="1131248096" sldId="369"/>
            <ac:spMk id="5" creationId="{C76A6262-9FAA-5DFD-2905-9E34A05EDCE4}"/>
          </ac:spMkLst>
        </pc:spChg>
        <pc:graphicFrameChg chg="modGraphic">
          <ac:chgData name="Sophianne Loh" userId="8637b7878f47fa27" providerId="LiveId" clId="{77741828-E45C-4367-BFDC-74B0550579FC}" dt="2025-02-23T19:26:03.892" v="1026" actId="2165"/>
          <ac:graphicFrameMkLst>
            <pc:docMk/>
            <pc:sldMk cId="1131248096" sldId="369"/>
            <ac:graphicFrameMk id="4" creationId="{D0B47F4B-CB02-4D02-BE84-F6BC57D0FE26}"/>
          </ac:graphicFrameMkLst>
        </pc:graphicFrameChg>
      </pc:sldChg>
      <pc:sldChg chg="addSp delSp modSp mod">
        <pc:chgData name="Sophianne Loh" userId="8637b7878f47fa27" providerId="LiveId" clId="{77741828-E45C-4367-BFDC-74B0550579FC}" dt="2025-02-23T19:33:19.641" v="1243" actId="1076"/>
        <pc:sldMkLst>
          <pc:docMk/>
          <pc:sldMk cId="4204615274" sldId="370"/>
        </pc:sldMkLst>
        <pc:spChg chg="del">
          <ac:chgData name="Sophianne Loh" userId="8637b7878f47fa27" providerId="LiveId" clId="{77741828-E45C-4367-BFDC-74B0550579FC}" dt="2025-02-23T19:31:50.284" v="1037" actId="478"/>
          <ac:spMkLst>
            <pc:docMk/>
            <pc:sldMk cId="4204615274" sldId="370"/>
            <ac:spMk id="3" creationId="{39FC9173-ADDE-4A3D-BDB4-3F990F1032E5}"/>
          </ac:spMkLst>
        </pc:spChg>
        <pc:spChg chg="del">
          <ac:chgData name="Sophianne Loh" userId="8637b7878f47fa27" providerId="LiveId" clId="{77741828-E45C-4367-BFDC-74B0550579FC}" dt="2025-02-23T19:31:35.355" v="1031" actId="478"/>
          <ac:spMkLst>
            <pc:docMk/>
            <pc:sldMk cId="4204615274" sldId="370"/>
            <ac:spMk id="4" creationId="{D8BF50E6-5081-4020-B7AA-69C2EF326ECB}"/>
          </ac:spMkLst>
        </pc:spChg>
        <pc:spChg chg="add del mod">
          <ac:chgData name="Sophianne Loh" userId="8637b7878f47fa27" providerId="LiveId" clId="{77741828-E45C-4367-BFDC-74B0550579FC}" dt="2025-02-23T19:31:52.482" v="1038" actId="478"/>
          <ac:spMkLst>
            <pc:docMk/>
            <pc:sldMk cId="4204615274" sldId="370"/>
            <ac:spMk id="7" creationId="{CA23B730-A35A-DAE1-3021-EC056EB416DA}"/>
          </ac:spMkLst>
        </pc:spChg>
        <pc:picChg chg="add mod">
          <ac:chgData name="Sophianne Loh" userId="8637b7878f47fa27" providerId="LiveId" clId="{77741828-E45C-4367-BFDC-74B0550579FC}" dt="2025-02-23T19:33:19.641" v="1243" actId="1076"/>
          <ac:picMkLst>
            <pc:docMk/>
            <pc:sldMk cId="4204615274" sldId="370"/>
            <ac:picMk id="5" creationId="{49FAC44E-590C-1D68-EAF6-7F4011AAAD1A}"/>
          </ac:picMkLst>
        </pc:picChg>
      </pc:sldChg>
      <pc:sldChg chg="del">
        <pc:chgData name="Sophianne Loh" userId="8637b7878f47fa27" providerId="LiveId" clId="{77741828-E45C-4367-BFDC-74B0550579FC}" dt="2025-02-23T19:33:27.309" v="1244" actId="2696"/>
        <pc:sldMkLst>
          <pc:docMk/>
          <pc:sldMk cId="1804182289" sldId="37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2/23/2025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2/23/2025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2/23/2025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2/23/2025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ster.io/sp94/engi-301-sunrise-alarm-clock-e4a65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HiLetgo-DC-DC-Module-Vehicle-Charger/dp/B01D0WSBDC" TargetMode="External"/><Relationship Id="rId7" Type="http://schemas.openxmlformats.org/officeDocument/2006/relationships/hyperlink" Target="https://www.amazon.com/LiCB-CR2032-Lithium-Battery-10-Pack/dp/B071D4DKTZ/ref=sr_1_2_sspa?dib=eyJ2IjoiMSJ9.dC8Qhffvv3KqW--NkcRh-c72oFkVn22HNfjs_YW9Mk4oUupljdSL9t_WdYUTpt-UArlUG5WhqX_cxezudfklez5RAJWn2of6pundSvOwb6VIqEoaBafrLc60KNmlw2x86YL2vnyU4E4K4JDln8C8yjRYaKH-i4A6CSvcqcQNx32uelyGWUTYFGX8r9JxmKHHdkgpyFnKLo88i8QHC3NtdEBEir7j5k3GCxVyemfO84dAQ-iyv0kha9Qe949KXiR7c_ohZrjJtWLvi0wvdofMX0yQTokwn8jiYErj2LB9py0.XKQihHlz1VteMB_JlcaTRk48lcmaMctXERvsDaHWkYc&amp;dib_tag=se&amp;hvadid=685804374851&amp;hvdev=c&amp;hvlocphy=9027605&amp;hvnetw=g&amp;hvqmt=e&amp;hvrand=15361758915251352124&amp;hvtargid=kwd-2293969034154&amp;hydadcr=8947_13539768&amp;keywords=cr2032+batteries+3v+lithium+coin&amp;mcid=ab19cfa3713f3e8a90517fdb297bc2e0&amp;qid=1740338652&amp;sr=8-2-spons&amp;sp_csd=d2lkZ2V0TmFtZT1zcF9hdGY&amp;psc=1" TargetMode="External"/><Relationship Id="rId2" Type="http://schemas.openxmlformats.org/officeDocument/2006/relationships/hyperlink" Target="https://www.amazon.com/Amazon-Basics-23A-Alkaline-Battery/dp/B07GNMFLKH/ref=sr_1_1_ffob_sspa?crid=7789YNDK2XNN&amp;dib=eyJ2IjoiMSJ9.RUIx1nrWHjpD0YFdC7mEl7x4JQ__5b9Q1X3cyn2uJ_xD7BbiKO1PW-iXXVkdXastKv_pvnd5e4k5rPZotDyAr6J1HHL3g8jy_5J3oUeJ54F9tNZvg56aGWWAhZSwNY4lM6Vx1FidEzcQW5oLpnMqf2nid3T-JgSwVUsEjYYK9tX52xv4yHRitYYpAfenA7dh12yVoK9ee8yO5Dnx1YOLuzOqQ6lli1QgwCTdBFjm_iO2WwXW0uOU0qQAXTxR9-O3Zg7G55zSvek4SU-MhPSpxmR4S5CZL_GrTcKSMrF01M0.UmuJg0STQCOYwvoXFiVO4YMKxeg9BVz8CNcmVhAsclI&amp;dib_tag=se&amp;keywords=12V%2Bbattery&amp;qid=1740338692&amp;sprefix=12v%2Bbattery%2Caps%2C256&amp;sr=8-1-spons&amp;sp_csd=d2lkZ2V0TmFtZT1zcF9hdGY&amp;th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AT24C32-Replace-Arduino-Batteries-Included/dp/B07Q7NZTQS/ref=sr_1_3?dib=eyJ2IjoiMSJ9.HHiTpUqxdakPWBaBbEmM3R6Oxp4nzGejrVkK3qd2RVQxdLWe0Q6KIvzuoLQxhltJyRqJxtSy8padAvoqwb1Oxc0B_lJQRAVTwFYR50BoR1_64HRSglAsMXtdutjatLn1Qyt2y50H37TML79URDovYASKqh3M0xAjtqP9fdGQq8z_zwF46fHgjieG5pKtv_qUvEdq_sImJS9BMBdkTSaH1w4MdpZUoHY_hkJrpxQyh74.ZHsEbyufisRYTCgQXR-HDkSPhoohBCCcrxOyoOkpzNg&amp;dib_tag=se&amp;keywords=DS3231&amp;qid=1740338567&amp;sr=8-3&amp;th=1" TargetMode="External"/><Relationship Id="rId5" Type="http://schemas.openxmlformats.org/officeDocument/2006/relationships/hyperlink" Target="https://www.adafruit.com/product/4681" TargetMode="External"/><Relationship Id="rId4" Type="http://schemas.openxmlformats.org/officeDocument/2006/relationships/hyperlink" Target="https://www.amazon.com/BTF-LIGHTING-Individually-Addressable-headers-Gigabyte/dp/B08GSCJP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EDES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Smart Light Therapy Device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2/23/2025</a:t>
            </a:r>
          </a:p>
          <a:p>
            <a:r>
              <a:rPr lang="en-US" dirty="0"/>
              <a:t>Sophianne Loh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Light therapy device that dynamically adjusts brightness of LED light strip based on time of day and ambient light levels</a:t>
            </a:r>
          </a:p>
          <a:p>
            <a:pPr lvl="1"/>
            <a:r>
              <a:rPr lang="en-US" dirty="0"/>
              <a:t>Increase brightness during the day when ambient light is dim</a:t>
            </a:r>
          </a:p>
          <a:p>
            <a:pPr lvl="1"/>
            <a:r>
              <a:rPr lang="en-US" dirty="0"/>
              <a:t>Decrease brightness during the night when ambient light is bright</a:t>
            </a:r>
          </a:p>
          <a:p>
            <a:r>
              <a:rPr lang="en-US" dirty="0"/>
              <a:t>Interest in medical devices -&gt; light therapy is known to help regulate circadian rhythms</a:t>
            </a:r>
          </a:p>
          <a:p>
            <a:pPr lvl="1"/>
            <a:r>
              <a:rPr lang="en-US" dirty="0"/>
              <a:t>Help individuals with sleep disorders, shift workers, or those with SAD</a:t>
            </a:r>
          </a:p>
          <a:p>
            <a:r>
              <a:rPr lang="en-US" dirty="0"/>
              <a:t>Partly inspired by </a:t>
            </a:r>
            <a:r>
              <a:rPr lang="en-US" dirty="0">
                <a:hlinkClick r:id="rId2"/>
              </a:rPr>
              <a:t>Sunrise Alarm Clock</a:t>
            </a:r>
            <a:r>
              <a:rPr lang="en-US" dirty="0"/>
              <a:t> project</a:t>
            </a:r>
          </a:p>
          <a:p>
            <a:pPr lvl="1"/>
            <a:r>
              <a:rPr lang="en-US" dirty="0"/>
              <a:t>Lights up LED strip light and plays music at a certain time of day</a:t>
            </a:r>
          </a:p>
          <a:p>
            <a:pPr lvl="1"/>
            <a:r>
              <a:rPr lang="en-US" dirty="0"/>
              <a:t>Additions in my project:</a:t>
            </a:r>
          </a:p>
          <a:p>
            <a:pPr lvl="2"/>
            <a:r>
              <a:rPr lang="en-US" dirty="0"/>
              <a:t>Inclusion of light sensor to detect room brightness, adjust LED intensity accordingly</a:t>
            </a:r>
          </a:p>
          <a:p>
            <a:pPr lvl="2"/>
            <a:r>
              <a:rPr lang="en-US" dirty="0"/>
              <a:t>Can operate without internet/need to plug into USB on PC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380F8-8988-F004-C5F3-15BA332C5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562100"/>
            <a:ext cx="6858000" cy="423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AC44E-590C-1D68-EAF6-7F4011AAA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295400"/>
            <a:ext cx="5121517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992477"/>
              </p:ext>
            </p:extLst>
          </p:nvPr>
        </p:nvGraphicFramePr>
        <p:xfrm>
          <a:off x="609600" y="1295400"/>
          <a:ext cx="10972800" cy="3403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EDES301</a:t>
                      </a:r>
                    </a:p>
                    <a:p>
                      <a:pPr algn="ctr"/>
                      <a:r>
                        <a:rPr lang="en-US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12 V battery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 (from OEDK)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12V to 5V converter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LED Strip Lights (small strips)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$16.99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Adafruit BH1750 Light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DS3231 Real Time Clock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CR2032 Battery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 (from OEDK)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8621</TotalTime>
  <Words>199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EDES 301  Smart Light Therapy Device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Sophianne Loh</cp:lastModifiedBy>
  <cp:revision>413</cp:revision>
  <dcterms:created xsi:type="dcterms:W3CDTF">2018-01-09T20:24:50Z</dcterms:created>
  <dcterms:modified xsi:type="dcterms:W3CDTF">2025-02-23T19:33:27Z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