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7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6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2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0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7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4325258"/>
            <a:ext cx="396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UML CLASS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5427" y="5094178"/>
            <a:ext cx="4068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DIAGRAMM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DAE6C-EC95-83FB-DFC1-21206E5CD45D}"/>
              </a:ext>
            </a:extLst>
          </p:cNvPr>
          <p:cNvSpPr txBox="1"/>
          <p:nvPr/>
        </p:nvSpPr>
        <p:spPr>
          <a:xfrm>
            <a:off x="4115330" y="748159"/>
            <a:ext cx="45796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RESTAURANT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4918F-A083-325E-C669-64BC08D0D75E}"/>
              </a:ext>
            </a:extLst>
          </p:cNvPr>
          <p:cNvSpPr txBox="1"/>
          <p:nvPr/>
        </p:nvSpPr>
        <p:spPr>
          <a:xfrm>
            <a:off x="2007573" y="1531908"/>
            <a:ext cx="81768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MANAGEMENT STYSTEM</a:t>
            </a:r>
          </a:p>
        </p:txBody>
      </p:sp>
    </p:spTree>
    <p:extLst>
      <p:ext uri="{BB962C8B-B14F-4D97-AF65-F5344CB8AC3E}">
        <p14:creationId xmlns:p14="http://schemas.microsoft.com/office/powerpoint/2010/main" val="421473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928005" y="525021"/>
            <a:ext cx="2715700" cy="5782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928005" y="1099744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3799505" y="584910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Restaurant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74047" y="1033362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1"/>
            <a:endCxn id="27" idx="3"/>
          </p:cNvCxnSpPr>
          <p:nvPr/>
        </p:nvCxnSpPr>
        <p:spPr>
          <a:xfrm>
            <a:off x="7074047" y="1490562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7665372" y="1130623"/>
            <a:ext cx="17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HumanManager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074047" y="2258789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1"/>
            <a:endCxn id="30" idx="3"/>
          </p:cNvCxnSpPr>
          <p:nvPr/>
        </p:nvCxnSpPr>
        <p:spPr>
          <a:xfrm>
            <a:off x="7074047" y="2715989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7688712" y="2318677"/>
            <a:ext cx="16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RoomsManager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5652007" y="1813475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52007" y="2895300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709774" y="1444144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6163" y="2543595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57441" y="1490562"/>
            <a:ext cx="1243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address : string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28244" y="1265558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name : string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6573" y="155689"/>
            <a:ext cx="94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GLOBAL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13519" y="1824564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humans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51889" y="2969832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room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2DD0AB-54C9-8E96-5D11-89D16258F5F6}"/>
              </a:ext>
            </a:extLst>
          </p:cNvPr>
          <p:cNvSpPr/>
          <p:nvPr/>
        </p:nvSpPr>
        <p:spPr>
          <a:xfrm>
            <a:off x="7074047" y="3416232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D67BDEA-B76C-619C-4CA9-E2D1E4DB492C}"/>
              </a:ext>
            </a:extLst>
          </p:cNvPr>
          <p:cNvCxnSpPr>
            <a:stCxn id="44" idx="1"/>
            <a:endCxn id="44" idx="3"/>
          </p:cNvCxnSpPr>
          <p:nvPr/>
        </p:nvCxnSpPr>
        <p:spPr>
          <a:xfrm>
            <a:off x="7074047" y="3873432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C6DEFD8-4450-EF85-58D7-AA01824BDBED}"/>
              </a:ext>
            </a:extLst>
          </p:cNvPr>
          <p:cNvSpPr txBox="1"/>
          <p:nvPr/>
        </p:nvSpPr>
        <p:spPr>
          <a:xfrm>
            <a:off x="7599295" y="3464380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MenuManager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5B5399-1DBB-462D-B6E9-09EA00D953E2}"/>
              </a:ext>
            </a:extLst>
          </p:cNvPr>
          <p:cNvCxnSpPr/>
          <p:nvPr/>
        </p:nvCxnSpPr>
        <p:spPr>
          <a:xfrm>
            <a:off x="5652007" y="4097819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66DFBB8-A3CF-CDA9-0F61-3639700F63C9}"/>
              </a:ext>
            </a:extLst>
          </p:cNvPr>
          <p:cNvSpPr txBox="1"/>
          <p:nvPr/>
        </p:nvSpPr>
        <p:spPr>
          <a:xfrm>
            <a:off x="6747055" y="3731654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95365E-EE28-3638-D118-31F88276B2A6}"/>
              </a:ext>
            </a:extLst>
          </p:cNvPr>
          <p:cNvSpPr txBox="1"/>
          <p:nvPr/>
        </p:nvSpPr>
        <p:spPr>
          <a:xfrm>
            <a:off x="6334671" y="4191401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Menu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878527-D6CE-269E-F036-BC22DE05D4BC}"/>
              </a:ext>
            </a:extLst>
          </p:cNvPr>
          <p:cNvSpPr/>
          <p:nvPr/>
        </p:nvSpPr>
        <p:spPr>
          <a:xfrm>
            <a:off x="7097751" y="4515299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B7D6DDC-DEBD-202E-EDA6-7798F426CDD4}"/>
              </a:ext>
            </a:extLst>
          </p:cNvPr>
          <p:cNvCxnSpPr>
            <a:stCxn id="54" idx="1"/>
            <a:endCxn id="54" idx="3"/>
          </p:cNvCxnSpPr>
          <p:nvPr/>
        </p:nvCxnSpPr>
        <p:spPr>
          <a:xfrm>
            <a:off x="7097751" y="4972499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8C4F79F-D59C-D7B2-4297-F29C8D2B177F}"/>
              </a:ext>
            </a:extLst>
          </p:cNvPr>
          <p:cNvSpPr txBox="1"/>
          <p:nvPr/>
        </p:nvSpPr>
        <p:spPr>
          <a:xfrm>
            <a:off x="7622999" y="4563447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OrderManager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16094D8-50EC-A721-B292-254DF46BBCCD}"/>
              </a:ext>
            </a:extLst>
          </p:cNvPr>
          <p:cNvCxnSpPr/>
          <p:nvPr/>
        </p:nvCxnSpPr>
        <p:spPr>
          <a:xfrm>
            <a:off x="5675711" y="5196886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450D11C-F2B5-3476-1C97-274D6736427E}"/>
              </a:ext>
            </a:extLst>
          </p:cNvPr>
          <p:cNvSpPr txBox="1"/>
          <p:nvPr/>
        </p:nvSpPr>
        <p:spPr>
          <a:xfrm>
            <a:off x="6770759" y="4830721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BF585E-77EF-C39B-3BDF-1876055362E2}"/>
              </a:ext>
            </a:extLst>
          </p:cNvPr>
          <p:cNvSpPr txBox="1"/>
          <p:nvPr/>
        </p:nvSpPr>
        <p:spPr>
          <a:xfrm>
            <a:off x="6430945" y="5283051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26073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5846" y="2142996"/>
            <a:ext cx="1455313" cy="1526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659343" y="254850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1910553" y="2179163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32993" y="1589719"/>
            <a:ext cx="1651862" cy="1155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isEqul()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932993" y="200829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5184195" y="163895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932993" y="3006396"/>
            <a:ext cx="1455313" cy="1589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932993" y="3424969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5184196" y="305563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12247" y="1890126"/>
            <a:ext cx="1998871" cy="1462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095317" y="2274883"/>
            <a:ext cx="201580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7804771" y="1923526"/>
            <a:ext cx="61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Chef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6630511" y="3524784"/>
            <a:ext cx="238092" cy="51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Isosceles Triangle 28"/>
          <p:cNvSpPr/>
          <p:nvPr/>
        </p:nvSpPr>
        <p:spPr>
          <a:xfrm rot="16200000">
            <a:off x="3104649" y="2779033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3846387" y="2046883"/>
            <a:ext cx="18105" cy="1452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 flipV="1">
            <a:off x="3873803" y="2036275"/>
            <a:ext cx="1058889" cy="1064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73803" y="3499774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Isosceles Triangle 32"/>
          <p:cNvSpPr/>
          <p:nvPr/>
        </p:nvSpPr>
        <p:spPr>
          <a:xfrm rot="16200000">
            <a:off x="6381519" y="3410833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407644" y="2886329"/>
            <a:ext cx="465452" cy="36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3650461" y="155689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5" idx="1"/>
            <a:endCxn id="35" idx="3"/>
          </p:cNvCxnSpPr>
          <p:nvPr/>
        </p:nvCxnSpPr>
        <p:spPr>
          <a:xfrm>
            <a:off x="3650461" y="612889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265125" y="215577"/>
            <a:ext cx="17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HumanManager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4623543" y="1070099"/>
            <a:ext cx="11805" cy="12207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01710" y="22641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75973" y="36428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23672" y="3452951"/>
            <a:ext cx="116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-salary: number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94475" y="2844556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name : string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89045" y="3084948"/>
            <a:ext cx="1124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age : number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89045" y="3325340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phone : number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95973" y="3506974"/>
            <a:ext cx="1999045" cy="1462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099551" y="3993038"/>
            <a:ext cx="199546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7623595" y="3511037"/>
            <a:ext cx="81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Waiter</a:t>
            </a: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 flipH="1" flipV="1">
            <a:off x="6868603" y="2844556"/>
            <a:ext cx="3039" cy="23892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295010" y="1070100"/>
            <a:ext cx="22828" cy="25955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4628997" y="2274983"/>
            <a:ext cx="294675" cy="2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311497" y="3659283"/>
            <a:ext cx="635249" cy="103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871642" y="5224113"/>
            <a:ext cx="232726" cy="96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TextBox 52"/>
          <p:cNvSpPr txBox="1"/>
          <p:nvPr/>
        </p:nvSpPr>
        <p:spPr>
          <a:xfrm>
            <a:off x="1665277" y="2619552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id : number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65435" y="4486879"/>
            <a:ext cx="1455313" cy="1153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665435" y="500848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1930801" y="465980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09900" y="447068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08099" y="5092001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MALE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84729" y="5318630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FEMALE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 flipV="1">
            <a:off x="2381405" y="3678341"/>
            <a:ext cx="2097" cy="811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2388491" y="4171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89784" y="4209074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gender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6573" y="15568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Human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898048" y="5026209"/>
            <a:ext cx="1455313" cy="178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4898048" y="554923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TextBox 66"/>
          <p:cNvSpPr txBox="1"/>
          <p:nvPr/>
        </p:nvSpPr>
        <p:spPr>
          <a:xfrm>
            <a:off x="4918614" y="5199098"/>
            <a:ext cx="14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StaffCategory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42513" y="501143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40712" y="5632750"/>
            <a:ext cx="8098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WAITER</a:t>
            </a:r>
          </a:p>
          <a:p>
            <a:r>
              <a:rPr lang="en-US" sz="1400" dirty="0"/>
              <a:t>WAITER</a:t>
            </a:r>
          </a:p>
          <a:p>
            <a:r>
              <a:rPr lang="en-US" sz="1400" dirty="0"/>
              <a:t>CASHIER</a:t>
            </a:r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5616806" y="4595710"/>
            <a:ext cx="26397" cy="43049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5621104" y="4712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932421" y="4764599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category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5E6B1A-118A-9303-B680-B969845EF066}"/>
              </a:ext>
            </a:extLst>
          </p:cNvPr>
          <p:cNvSpPr/>
          <p:nvPr/>
        </p:nvSpPr>
        <p:spPr>
          <a:xfrm>
            <a:off x="7104368" y="5069346"/>
            <a:ext cx="1990650" cy="1712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63B1EE4-533A-B3C3-C48E-FD81959DE3A5}"/>
              </a:ext>
            </a:extLst>
          </p:cNvPr>
          <p:cNvCxnSpPr>
            <a:cxnSpLocks/>
          </p:cNvCxnSpPr>
          <p:nvPr/>
        </p:nvCxnSpPr>
        <p:spPr>
          <a:xfrm>
            <a:off x="7136637" y="5583731"/>
            <a:ext cx="199065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4AA113D-BDEE-90BF-1FC4-06418840D3DD}"/>
              </a:ext>
            </a:extLst>
          </p:cNvPr>
          <p:cNvSpPr txBox="1"/>
          <p:nvPr/>
        </p:nvSpPr>
        <p:spPr>
          <a:xfrm>
            <a:off x="7490537" y="509173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Cashier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A9DB9BE-4B6B-A70C-BE1B-89836AC7FAB2}"/>
              </a:ext>
            </a:extLst>
          </p:cNvPr>
          <p:cNvCxnSpPr/>
          <p:nvPr/>
        </p:nvCxnSpPr>
        <p:spPr>
          <a:xfrm flipV="1">
            <a:off x="6849068" y="4171989"/>
            <a:ext cx="232726" cy="96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8C564B4-6EAE-DBF5-A945-9229AD519ED7}"/>
              </a:ext>
            </a:extLst>
          </p:cNvPr>
          <p:cNvCxnSpPr/>
          <p:nvPr/>
        </p:nvCxnSpPr>
        <p:spPr>
          <a:xfrm flipV="1">
            <a:off x="6867356" y="2828172"/>
            <a:ext cx="232726" cy="96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FF33E8E-34E0-E6D3-F804-8239A6272FFA}"/>
              </a:ext>
            </a:extLst>
          </p:cNvPr>
          <p:cNvSpPr txBox="1"/>
          <p:nvPr/>
        </p:nvSpPr>
        <p:spPr>
          <a:xfrm>
            <a:off x="7185100" y="5652250"/>
            <a:ext cx="14514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Receipt()</a:t>
            </a:r>
          </a:p>
          <a:p>
            <a:r>
              <a:rPr lang="en-US" sz="1400" dirty="0"/>
              <a:t>addOder()</a:t>
            </a:r>
          </a:p>
          <a:p>
            <a:r>
              <a:rPr lang="en-US" sz="1400" dirty="0"/>
              <a:t>updatePayment()</a:t>
            </a:r>
          </a:p>
          <a:p>
            <a:r>
              <a:rPr lang="en-US" sz="1400" dirty="0"/>
              <a:t>getOder()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518412-63A2-B478-01D1-66DEDD40777A}"/>
              </a:ext>
            </a:extLst>
          </p:cNvPr>
          <p:cNvSpPr txBox="1"/>
          <p:nvPr/>
        </p:nvSpPr>
        <p:spPr>
          <a:xfrm>
            <a:off x="7274211" y="4002456"/>
            <a:ext cx="1138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CreateOder()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2962A-1981-CA4C-0A1E-C7E887B30466}"/>
              </a:ext>
            </a:extLst>
          </p:cNvPr>
          <p:cNvSpPr txBox="1"/>
          <p:nvPr/>
        </p:nvSpPr>
        <p:spPr>
          <a:xfrm>
            <a:off x="7200010" y="2284301"/>
            <a:ext cx="164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takeOder()</a:t>
            </a:r>
          </a:p>
          <a:p>
            <a:r>
              <a:rPr lang="en-US" sz="1400" dirty="0"/>
              <a:t>UpdateOderStatus()</a:t>
            </a:r>
          </a:p>
        </p:txBody>
      </p:sp>
    </p:spTree>
    <p:extLst>
      <p:ext uri="{BB962C8B-B14F-4D97-AF65-F5344CB8AC3E}">
        <p14:creationId xmlns:p14="http://schemas.microsoft.com/office/powerpoint/2010/main" val="222233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1921" y="2039019"/>
            <a:ext cx="2159828" cy="1465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4241921" y="2446918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4955357" y="2076589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334365" y="4735254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4241921" y="441256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1"/>
            <a:endCxn id="7" idx="3"/>
          </p:cNvCxnSpPr>
          <p:nvPr/>
        </p:nvCxnSpPr>
        <p:spPr>
          <a:xfrm>
            <a:off x="4241921" y="898456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4448919" y="530957"/>
            <a:ext cx="160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RoomManager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93545" y="4417612"/>
            <a:ext cx="2159828" cy="6352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05940" y="451699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60533" y="402454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68667" y="4827474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customer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323235" y="1369601"/>
            <a:ext cx="0" cy="6694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5332758" y="176708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41921" y="2447647"/>
            <a:ext cx="1574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- id: number</a:t>
            </a:r>
          </a:p>
          <a:p>
            <a:r>
              <a:rPr lang="en-US" sz="1100" dirty="0"/>
              <a:t>- tables: Table []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573" y="155689"/>
            <a:ext cx="9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ROOMS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A7065C-ADD5-BF80-613B-35F6DA7E34C7}"/>
              </a:ext>
            </a:extLst>
          </p:cNvPr>
          <p:cNvSpPr/>
          <p:nvPr/>
        </p:nvSpPr>
        <p:spPr>
          <a:xfrm>
            <a:off x="4285939" y="4328353"/>
            <a:ext cx="2159828" cy="1385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1E5DC3-9300-6875-E18A-DC4664CDF9B5}"/>
              </a:ext>
            </a:extLst>
          </p:cNvPr>
          <p:cNvCxnSpPr>
            <a:cxnSpLocks/>
          </p:cNvCxnSpPr>
          <p:nvPr/>
        </p:nvCxnSpPr>
        <p:spPr>
          <a:xfrm>
            <a:off x="4273363" y="4741363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E2E73B-0BEF-C1E7-EAA3-35E57B84D6DA}"/>
              </a:ext>
            </a:extLst>
          </p:cNvPr>
          <p:cNvSpPr txBox="1"/>
          <p:nvPr/>
        </p:nvSpPr>
        <p:spPr>
          <a:xfrm>
            <a:off x="4999375" y="4365922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31CA20-2382-A86E-4427-4EA164CAC8BE}"/>
              </a:ext>
            </a:extLst>
          </p:cNvPr>
          <p:cNvSpPr txBox="1"/>
          <p:nvPr/>
        </p:nvSpPr>
        <p:spPr>
          <a:xfrm>
            <a:off x="4329957" y="4847665"/>
            <a:ext cx="1616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- id: number</a:t>
            </a:r>
          </a:p>
          <a:p>
            <a:r>
              <a:rPr lang="en-US" sz="1100" dirty="0"/>
              <a:t>- NumerOfChair: number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A97334-4E67-EE6F-3A53-0E51E4202E1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5323235" y="3510902"/>
            <a:ext cx="15945" cy="8550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E6AB179-EA6E-EBCE-3945-072348D546B2}"/>
              </a:ext>
            </a:extLst>
          </p:cNvPr>
          <p:cNvSpPr txBox="1"/>
          <p:nvPr/>
        </p:nvSpPr>
        <p:spPr>
          <a:xfrm>
            <a:off x="6923302" y="4427477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0/*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D32F16-9480-9F23-608A-7582A529BCDF}"/>
              </a:ext>
            </a:extLst>
          </p:cNvPr>
          <p:cNvSpPr/>
          <p:nvPr/>
        </p:nvSpPr>
        <p:spPr>
          <a:xfrm>
            <a:off x="1070803" y="4264065"/>
            <a:ext cx="2159828" cy="1385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95F66D-8D8F-D75D-E363-BD8A52CE1572}"/>
              </a:ext>
            </a:extLst>
          </p:cNvPr>
          <p:cNvCxnSpPr>
            <a:cxnSpLocks/>
          </p:cNvCxnSpPr>
          <p:nvPr/>
        </p:nvCxnSpPr>
        <p:spPr>
          <a:xfrm>
            <a:off x="1070803" y="4827612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69A7ADB-0F57-F19A-D623-213302E10110}"/>
              </a:ext>
            </a:extLst>
          </p:cNvPr>
          <p:cNvSpPr txBox="1"/>
          <p:nvPr/>
        </p:nvSpPr>
        <p:spPr>
          <a:xfrm>
            <a:off x="1326914" y="4448845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TableStatus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F16F0C-94EA-0098-7E95-C730C81633A8}"/>
              </a:ext>
            </a:extLst>
          </p:cNvPr>
          <p:cNvSpPr txBox="1"/>
          <p:nvPr/>
        </p:nvSpPr>
        <p:spPr>
          <a:xfrm>
            <a:off x="1757820" y="4217331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</a:t>
            </a:r>
            <a:r>
              <a:rPr lang="en-US" sz="1400" dirty="0" err="1"/>
              <a:t>enum</a:t>
            </a:r>
            <a:r>
              <a:rPr lang="en-US" sz="1400" dirty="0"/>
              <a:t>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8BD1A2-2D7C-F17A-2189-C2087629C6E6}"/>
              </a:ext>
            </a:extLst>
          </p:cNvPr>
          <p:cNvSpPr txBox="1"/>
          <p:nvPr/>
        </p:nvSpPr>
        <p:spPr>
          <a:xfrm>
            <a:off x="1717746" y="4869293"/>
            <a:ext cx="12189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GOOD</a:t>
            </a:r>
          </a:p>
          <a:p>
            <a:r>
              <a:rPr lang="en-US" sz="1400" dirty="0"/>
              <a:t>OPERATIONAL</a:t>
            </a:r>
          </a:p>
          <a:p>
            <a:r>
              <a:rPr lang="en-US" sz="1400" dirty="0"/>
              <a:t>BROKEN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247670-6917-2F47-36DE-4F3BF9F612EC}"/>
              </a:ext>
            </a:extLst>
          </p:cNvPr>
          <p:cNvCxnSpPr>
            <a:cxnSpLocks/>
          </p:cNvCxnSpPr>
          <p:nvPr/>
        </p:nvCxnSpPr>
        <p:spPr>
          <a:xfrm>
            <a:off x="3230631" y="4633511"/>
            <a:ext cx="105530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FE34F52-D40C-118B-FBFE-5F4D1D46D8FD}"/>
              </a:ext>
            </a:extLst>
          </p:cNvPr>
          <p:cNvSpPr txBox="1"/>
          <p:nvPr/>
        </p:nvSpPr>
        <p:spPr>
          <a:xfrm>
            <a:off x="4273363" y="3028704"/>
            <a:ext cx="157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findFreeTable()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EDA393-337B-CDE6-2F09-690D1A55075A}"/>
              </a:ext>
            </a:extLst>
          </p:cNvPr>
          <p:cNvCxnSpPr>
            <a:cxnSpLocks/>
          </p:cNvCxnSpPr>
          <p:nvPr/>
        </p:nvCxnSpPr>
        <p:spPr>
          <a:xfrm>
            <a:off x="4273363" y="2969596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3E105A9-0129-366B-62B0-6E1895BA9301}"/>
              </a:ext>
            </a:extLst>
          </p:cNvPr>
          <p:cNvSpPr txBox="1"/>
          <p:nvPr/>
        </p:nvSpPr>
        <p:spPr>
          <a:xfrm>
            <a:off x="4241921" y="910300"/>
            <a:ext cx="1574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findFreeRoom()</a:t>
            </a:r>
          </a:p>
        </p:txBody>
      </p:sp>
    </p:spTree>
    <p:extLst>
      <p:ext uri="{BB962C8B-B14F-4D97-AF65-F5344CB8AC3E}">
        <p14:creationId xmlns:p14="http://schemas.microsoft.com/office/powerpoint/2010/main" val="28559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3076" y="882297"/>
            <a:ext cx="2159828" cy="1167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893076" y="1374944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2237459" y="1020704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MenuManager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900025" y="259822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07594" y="2921057"/>
            <a:ext cx="2645310" cy="2346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 flipV="1">
            <a:off x="1407594" y="3633728"/>
            <a:ext cx="2645310" cy="2631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2414623" y="3244334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6573" y="15568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MENU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B88505-8E61-F168-4267-E434C9EAD1CB}"/>
              </a:ext>
            </a:extLst>
          </p:cNvPr>
          <p:cNvSpPr txBox="1"/>
          <p:nvPr/>
        </p:nvSpPr>
        <p:spPr>
          <a:xfrm>
            <a:off x="1659505" y="3776939"/>
            <a:ext cx="15753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id: number</a:t>
            </a:r>
          </a:p>
          <a:p>
            <a:r>
              <a:rPr lang="en-US" i="1" dirty="0"/>
              <a:t>Title: string</a:t>
            </a:r>
          </a:p>
          <a:p>
            <a:r>
              <a:rPr lang="en-US" i="1" dirty="0"/>
              <a:t>item: itemType</a:t>
            </a:r>
          </a:p>
          <a:p>
            <a:r>
              <a:rPr lang="en-US" i="1" dirty="0"/>
              <a:t>Price: number</a:t>
            </a:r>
          </a:p>
          <a:p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0F5290-E6B9-DDAD-925D-66178408396B}"/>
              </a:ext>
            </a:extLst>
          </p:cNvPr>
          <p:cNvCxnSpPr>
            <a:cxnSpLocks/>
          </p:cNvCxnSpPr>
          <p:nvPr/>
        </p:nvCxnSpPr>
        <p:spPr>
          <a:xfrm>
            <a:off x="2889646" y="2050122"/>
            <a:ext cx="0" cy="855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C1FFF4-E694-5374-260B-C0D639D89F4C}"/>
              </a:ext>
            </a:extLst>
          </p:cNvPr>
          <p:cNvSpPr txBox="1"/>
          <p:nvPr/>
        </p:nvSpPr>
        <p:spPr>
          <a:xfrm>
            <a:off x="2138695" y="1390036"/>
            <a:ext cx="179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menuItems</a:t>
            </a:r>
            <a:r>
              <a:rPr lang="en-US" dirty="0"/>
              <a:t>: Item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73D90-514D-B231-782F-C00C5FB502C0}"/>
              </a:ext>
            </a:extLst>
          </p:cNvPr>
          <p:cNvSpPr/>
          <p:nvPr/>
        </p:nvSpPr>
        <p:spPr>
          <a:xfrm>
            <a:off x="5043095" y="3141080"/>
            <a:ext cx="2159828" cy="101866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E8733F-27D6-0487-3E2F-D6DF0133A049}"/>
              </a:ext>
            </a:extLst>
          </p:cNvPr>
          <p:cNvCxnSpPr/>
          <p:nvPr/>
        </p:nvCxnSpPr>
        <p:spPr>
          <a:xfrm>
            <a:off x="5043095" y="3633728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BB50E5-584C-06A4-1D4A-C2AF89828F17}"/>
              </a:ext>
            </a:extLst>
          </p:cNvPr>
          <p:cNvSpPr txBox="1"/>
          <p:nvPr/>
        </p:nvSpPr>
        <p:spPr>
          <a:xfrm>
            <a:off x="5697520" y="3212068"/>
            <a:ext cx="65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166079-887C-2B23-C698-DBA95D13A081}"/>
              </a:ext>
            </a:extLst>
          </p:cNvPr>
          <p:cNvCxnSpPr>
            <a:cxnSpLocks/>
          </p:cNvCxnSpPr>
          <p:nvPr/>
        </p:nvCxnSpPr>
        <p:spPr>
          <a:xfrm>
            <a:off x="4751434" y="3660045"/>
            <a:ext cx="0" cy="1607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6AF6C7-3E73-538D-55C6-094ED9E54984}"/>
              </a:ext>
            </a:extLst>
          </p:cNvPr>
          <p:cNvSpPr/>
          <p:nvPr/>
        </p:nvSpPr>
        <p:spPr>
          <a:xfrm>
            <a:off x="5043095" y="4596042"/>
            <a:ext cx="2159828" cy="101866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A5F13B-3FEC-9B22-FADE-B32358374DB0}"/>
              </a:ext>
            </a:extLst>
          </p:cNvPr>
          <p:cNvCxnSpPr/>
          <p:nvPr/>
        </p:nvCxnSpPr>
        <p:spPr>
          <a:xfrm>
            <a:off x="5043095" y="5088690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469CFC-4523-E1C4-A42E-CC1880354480}"/>
              </a:ext>
            </a:extLst>
          </p:cNvPr>
          <p:cNvSpPr txBox="1"/>
          <p:nvPr/>
        </p:nvSpPr>
        <p:spPr>
          <a:xfrm>
            <a:off x="5697520" y="466703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Drink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D6D21A-A398-A399-E505-246CF79AFE20}"/>
              </a:ext>
            </a:extLst>
          </p:cNvPr>
          <p:cNvCxnSpPr>
            <a:cxnSpLocks/>
          </p:cNvCxnSpPr>
          <p:nvPr/>
        </p:nvCxnSpPr>
        <p:spPr>
          <a:xfrm>
            <a:off x="4052904" y="4416443"/>
            <a:ext cx="698530" cy="17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948796-BDBB-6BC5-119F-A9BE81FE656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51435" y="3650411"/>
            <a:ext cx="291660" cy="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CE6500-595F-95C8-079A-EE5A113F3FD8}"/>
              </a:ext>
            </a:extLst>
          </p:cNvPr>
          <p:cNvCxnSpPr>
            <a:cxnSpLocks/>
          </p:cNvCxnSpPr>
          <p:nvPr/>
        </p:nvCxnSpPr>
        <p:spPr>
          <a:xfrm flipV="1">
            <a:off x="4751434" y="5282042"/>
            <a:ext cx="291660" cy="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0E2E51D-8622-7D61-3F56-81B956456DBC}"/>
              </a:ext>
            </a:extLst>
          </p:cNvPr>
          <p:cNvSpPr/>
          <p:nvPr/>
        </p:nvSpPr>
        <p:spPr>
          <a:xfrm rot="16200000">
            <a:off x="4060528" y="4263044"/>
            <a:ext cx="291659" cy="30085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B9AA2C-A52D-27BE-C76A-9678559538F2}"/>
              </a:ext>
            </a:extLst>
          </p:cNvPr>
          <p:cNvSpPr txBox="1"/>
          <p:nvPr/>
        </p:nvSpPr>
        <p:spPr>
          <a:xfrm>
            <a:off x="2294038" y="2921057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B25367-A566-8EC3-C62D-53F870C8A168}"/>
              </a:ext>
            </a:extLst>
          </p:cNvPr>
          <p:cNvSpPr/>
          <p:nvPr/>
        </p:nvSpPr>
        <p:spPr>
          <a:xfrm>
            <a:off x="9214816" y="3141081"/>
            <a:ext cx="2159828" cy="2828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463110-F4F5-4B7C-A5F6-5167A903A39C}"/>
              </a:ext>
            </a:extLst>
          </p:cNvPr>
          <p:cNvCxnSpPr>
            <a:cxnSpLocks/>
          </p:cNvCxnSpPr>
          <p:nvPr/>
        </p:nvCxnSpPr>
        <p:spPr>
          <a:xfrm>
            <a:off x="9214815" y="3784515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94F5B8F-17BF-62B7-BF0A-79CC4D76FA40}"/>
              </a:ext>
            </a:extLst>
          </p:cNvPr>
          <p:cNvSpPr txBox="1"/>
          <p:nvPr/>
        </p:nvSpPr>
        <p:spPr>
          <a:xfrm>
            <a:off x="9533271" y="3355013"/>
            <a:ext cx="10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ItemType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7F573E-6D22-846B-1B75-4F86ECF2471B}"/>
              </a:ext>
            </a:extLst>
          </p:cNvPr>
          <p:cNvSpPr txBox="1"/>
          <p:nvPr/>
        </p:nvSpPr>
        <p:spPr>
          <a:xfrm>
            <a:off x="9945916" y="316923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7C4CFE-62A4-BEDF-6C22-F7ACC1CF3917}"/>
              </a:ext>
            </a:extLst>
          </p:cNvPr>
          <p:cNvSpPr txBox="1"/>
          <p:nvPr/>
        </p:nvSpPr>
        <p:spPr>
          <a:xfrm>
            <a:off x="9786416" y="3954195"/>
            <a:ext cx="1186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Food</a:t>
            </a:r>
          </a:p>
          <a:p>
            <a:r>
              <a:rPr lang="en-US" sz="3600" dirty="0"/>
              <a:t>Drink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AAAA99-BF76-6DC3-E873-6366DD3F371E}"/>
              </a:ext>
            </a:extLst>
          </p:cNvPr>
          <p:cNvSpPr txBox="1"/>
          <p:nvPr/>
        </p:nvSpPr>
        <p:spPr>
          <a:xfrm>
            <a:off x="8825382" y="4892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ED564C-9C0C-5491-A513-9FA1A41A5008}"/>
              </a:ext>
            </a:extLst>
          </p:cNvPr>
          <p:cNvCxnSpPr>
            <a:cxnSpLocks/>
          </p:cNvCxnSpPr>
          <p:nvPr/>
        </p:nvCxnSpPr>
        <p:spPr>
          <a:xfrm flipH="1">
            <a:off x="7210931" y="5282042"/>
            <a:ext cx="1964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0786711-DD2D-12B4-978A-33A04B738772}"/>
              </a:ext>
            </a:extLst>
          </p:cNvPr>
          <p:cNvCxnSpPr>
            <a:cxnSpLocks/>
          </p:cNvCxnSpPr>
          <p:nvPr/>
        </p:nvCxnSpPr>
        <p:spPr>
          <a:xfrm flipH="1">
            <a:off x="7210931" y="3491342"/>
            <a:ext cx="2003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0FCEB21-726B-5AA4-FC06-8505C904606C}"/>
              </a:ext>
            </a:extLst>
          </p:cNvPr>
          <p:cNvSpPr txBox="1"/>
          <p:nvPr/>
        </p:nvSpPr>
        <p:spPr>
          <a:xfrm>
            <a:off x="8825382" y="3532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7781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1809" y="346235"/>
            <a:ext cx="2534323" cy="1816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 flipV="1">
            <a:off x="4351809" y="896836"/>
            <a:ext cx="2534323" cy="142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4821807" y="541759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OrderManager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28756" y="288977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62189" y="3212605"/>
            <a:ext cx="2409098" cy="2346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4821807" y="3925276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5618971" y="3377158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6573" y="15568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ORDER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B88505-8E61-F168-4267-E434C9EAD1CB}"/>
              </a:ext>
            </a:extLst>
          </p:cNvPr>
          <p:cNvSpPr txBox="1"/>
          <p:nvPr/>
        </p:nvSpPr>
        <p:spPr>
          <a:xfrm>
            <a:off x="4708665" y="4068487"/>
            <a:ext cx="247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i="1" dirty="0"/>
              <a:t>items: Item</a:t>
            </a:r>
          </a:p>
          <a:p>
            <a:pPr marL="285750" indent="-285750">
              <a:buFontTx/>
              <a:buChar char="-"/>
            </a:pPr>
            <a:r>
              <a:rPr lang="en-US" i="1" dirty="0"/>
              <a:t>Id: number</a:t>
            </a:r>
          </a:p>
          <a:p>
            <a:pPr marL="285750" indent="-285750">
              <a:buFontTx/>
              <a:buChar char="-"/>
            </a:pPr>
            <a:r>
              <a:rPr lang="en-US" i="1" dirty="0"/>
              <a:t>Customer: Customer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0F5290-E6B9-DDAD-925D-66178408396B}"/>
              </a:ext>
            </a:extLst>
          </p:cNvPr>
          <p:cNvCxnSpPr>
            <a:cxnSpLocks/>
          </p:cNvCxnSpPr>
          <p:nvPr/>
        </p:nvCxnSpPr>
        <p:spPr>
          <a:xfrm flipH="1">
            <a:off x="5818377" y="2162884"/>
            <a:ext cx="10379" cy="1034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C1FFF4-E694-5374-260B-C0D639D89F4C}"/>
              </a:ext>
            </a:extLst>
          </p:cNvPr>
          <p:cNvSpPr txBox="1"/>
          <p:nvPr/>
        </p:nvSpPr>
        <p:spPr>
          <a:xfrm>
            <a:off x="4417943" y="921949"/>
            <a:ext cx="144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orders: 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468FB9-0A6C-335D-5C3E-6609C598A5B8}"/>
              </a:ext>
            </a:extLst>
          </p:cNvPr>
          <p:cNvSpPr txBox="1"/>
          <p:nvPr/>
        </p:nvSpPr>
        <p:spPr>
          <a:xfrm>
            <a:off x="2942092" y="383413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08043-1548-DA9C-45C3-BA82631728DE}"/>
              </a:ext>
            </a:extLst>
          </p:cNvPr>
          <p:cNvSpPr/>
          <p:nvPr/>
        </p:nvSpPr>
        <p:spPr>
          <a:xfrm>
            <a:off x="796041" y="3212605"/>
            <a:ext cx="2112668" cy="2175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46BB50-E88C-85A3-A6DC-B1A7D2F552DB}"/>
              </a:ext>
            </a:extLst>
          </p:cNvPr>
          <p:cNvCxnSpPr>
            <a:cxnSpLocks/>
          </p:cNvCxnSpPr>
          <p:nvPr/>
        </p:nvCxnSpPr>
        <p:spPr>
          <a:xfrm>
            <a:off x="796041" y="3925275"/>
            <a:ext cx="211266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D554E82-5853-4A43-B04A-E427F5CDB0E7}"/>
              </a:ext>
            </a:extLst>
          </p:cNvPr>
          <p:cNvSpPr txBox="1"/>
          <p:nvPr/>
        </p:nvSpPr>
        <p:spPr>
          <a:xfrm>
            <a:off x="1505450" y="3330862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68D9A-7F69-BB31-92FD-22AD0722CD9C}"/>
              </a:ext>
            </a:extLst>
          </p:cNvPr>
          <p:cNvSpPr txBox="1"/>
          <p:nvPr/>
        </p:nvSpPr>
        <p:spPr>
          <a:xfrm>
            <a:off x="955659" y="3988020"/>
            <a:ext cx="2112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id: number</a:t>
            </a:r>
          </a:p>
          <a:p>
            <a:r>
              <a:rPr lang="en-US" i="1" dirty="0"/>
              <a:t>Title: string</a:t>
            </a:r>
          </a:p>
          <a:p>
            <a:r>
              <a:rPr lang="en-US" i="1" dirty="0"/>
              <a:t>item: itemType</a:t>
            </a:r>
          </a:p>
          <a:p>
            <a:r>
              <a:rPr lang="en-US" i="1" dirty="0"/>
              <a:t>Price: number</a:t>
            </a:r>
          </a:p>
          <a:p>
            <a:endParaRPr lang="en-US" i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8875FE-9B66-348D-43BF-D3F241F64D52}"/>
              </a:ext>
            </a:extLst>
          </p:cNvPr>
          <p:cNvCxnSpPr>
            <a:cxnSpLocks/>
          </p:cNvCxnSpPr>
          <p:nvPr/>
        </p:nvCxnSpPr>
        <p:spPr>
          <a:xfrm flipH="1">
            <a:off x="2908709" y="3796688"/>
            <a:ext cx="1753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05F57B-BEA1-E41D-1CB2-DF792EC812C3}"/>
              </a:ext>
            </a:extLst>
          </p:cNvPr>
          <p:cNvSpPr txBox="1"/>
          <p:nvPr/>
        </p:nvSpPr>
        <p:spPr>
          <a:xfrm>
            <a:off x="7112281" y="373926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397F0B-06C9-7818-31ED-A533100CD7A8}"/>
              </a:ext>
            </a:extLst>
          </p:cNvPr>
          <p:cNvSpPr/>
          <p:nvPr/>
        </p:nvSpPr>
        <p:spPr>
          <a:xfrm>
            <a:off x="8969595" y="3212605"/>
            <a:ext cx="2159828" cy="1687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DDF80-5671-FA7A-C146-1BE9C79DE261}"/>
              </a:ext>
            </a:extLst>
          </p:cNvPr>
          <p:cNvCxnSpPr/>
          <p:nvPr/>
        </p:nvCxnSpPr>
        <p:spPr>
          <a:xfrm>
            <a:off x="8969595" y="3925276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C5B096-1EED-A605-EC15-77ED9F00665C}"/>
              </a:ext>
            </a:extLst>
          </p:cNvPr>
          <p:cNvSpPr txBox="1"/>
          <p:nvPr/>
        </p:nvSpPr>
        <p:spPr>
          <a:xfrm>
            <a:off x="9583109" y="333086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387608-5F1B-513C-0465-5F21203722A7}"/>
              </a:ext>
            </a:extLst>
          </p:cNvPr>
          <p:cNvCxnSpPr>
            <a:cxnSpLocks/>
          </p:cNvCxnSpPr>
          <p:nvPr/>
        </p:nvCxnSpPr>
        <p:spPr>
          <a:xfrm flipH="1" flipV="1">
            <a:off x="7071287" y="3682710"/>
            <a:ext cx="1898308" cy="4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EDFFF17-92DC-A064-C9DD-C73EC370EDFF}"/>
              </a:ext>
            </a:extLst>
          </p:cNvPr>
          <p:cNvSpPr txBox="1"/>
          <p:nvPr/>
        </p:nvSpPr>
        <p:spPr>
          <a:xfrm>
            <a:off x="8654167" y="37389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C49673-CC85-1D40-2C03-2D570E7D5853}"/>
              </a:ext>
            </a:extLst>
          </p:cNvPr>
          <p:cNvCxnSpPr>
            <a:cxnSpLocks/>
          </p:cNvCxnSpPr>
          <p:nvPr/>
        </p:nvCxnSpPr>
        <p:spPr>
          <a:xfrm flipV="1">
            <a:off x="4351809" y="1298714"/>
            <a:ext cx="2534323" cy="142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674F2A0-33C3-DDB5-C996-32F8BC70BF6A}"/>
              </a:ext>
            </a:extLst>
          </p:cNvPr>
          <p:cNvSpPr txBox="1"/>
          <p:nvPr/>
        </p:nvSpPr>
        <p:spPr>
          <a:xfrm>
            <a:off x="4452926" y="1405114"/>
            <a:ext cx="15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removeOder()</a:t>
            </a:r>
          </a:p>
        </p:txBody>
      </p:sp>
    </p:spTree>
    <p:extLst>
      <p:ext uri="{BB962C8B-B14F-4D97-AF65-F5344CB8AC3E}">
        <p14:creationId xmlns:p14="http://schemas.microsoft.com/office/powerpoint/2010/main" val="233720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199</Words>
  <Application>Microsoft Office PowerPoint</Application>
  <PresentationFormat>Widescreen</PresentationFormat>
  <Paragraphs>112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HAK.KIM</cp:lastModifiedBy>
  <cp:revision>25</cp:revision>
  <dcterms:created xsi:type="dcterms:W3CDTF">2022-06-19T11:41:54Z</dcterms:created>
  <dcterms:modified xsi:type="dcterms:W3CDTF">2022-06-29T13:58:04Z</dcterms:modified>
</cp:coreProperties>
</file>