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8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0682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9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8793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6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58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1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6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0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1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8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5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3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🎥 Movie Magic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Smart movie recommendations </a:t>
            </a:r>
            <a:endParaRPr lang="en-US" dirty="0" smtClean="0"/>
          </a:p>
          <a:p>
            <a:r>
              <a:rPr dirty="0" smtClean="0"/>
              <a:t>Presented </a:t>
            </a:r>
            <a:r>
              <a:rPr dirty="0"/>
              <a:t>by: </a:t>
            </a:r>
            <a:r>
              <a:rPr lang="en-US" dirty="0" smtClean="0"/>
              <a:t>Mary </a:t>
            </a:r>
            <a:r>
              <a:rPr lang="en-US" dirty="0" err="1" smtClean="0"/>
              <a:t>Sophiya</a:t>
            </a:r>
            <a:endParaRPr dirty="0"/>
          </a:p>
          <a:p>
            <a:r>
              <a:rPr dirty="0"/>
              <a:t>Tools Used: Python | Pandas </a:t>
            </a:r>
            <a:r>
              <a:rPr dirty="0" smtClean="0"/>
              <a:t>|</a:t>
            </a:r>
            <a:r>
              <a:rPr lang="en-US" dirty="0" err="1" smtClean="0"/>
              <a:t>numpy</a:t>
            </a:r>
            <a:r>
              <a:rPr lang="en-US" dirty="0" smtClean="0"/>
              <a:t>|</a:t>
            </a:r>
            <a:r>
              <a:rPr dirty="0" smtClean="0"/>
              <a:t> </a:t>
            </a:r>
            <a:r>
              <a:rPr dirty="0" err="1"/>
              <a:t>Scikit</a:t>
            </a:r>
            <a:r>
              <a:rPr dirty="0"/>
              <a:t>-learn | VADER | Pickle | Flask | HTML/CSS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🏁 Summary &amp; Key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Achievements:</a:t>
            </a:r>
          </a:p>
          <a:p>
            <a:r>
              <a:t>- Combined ML, NLP, Recommender systems</a:t>
            </a:r>
          </a:p>
          <a:p>
            <a:r>
              <a:t>- Flask web app with dynamic interaction</a:t>
            </a:r>
          </a:p>
          <a:p>
            <a:endParaRPr/>
          </a:p>
          <a:p>
            <a:r>
              <a:t>Learnings:</a:t>
            </a:r>
          </a:p>
          <a:p>
            <a:r>
              <a:t>- Data cleaning, modeling</a:t>
            </a:r>
          </a:p>
          <a:p>
            <a:r>
              <a:t>- Flask deployment</a:t>
            </a:r>
          </a:p>
          <a:p>
            <a:r>
              <a:t>- Practical ML integration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Collaborative filtering for personalization</a:t>
            </a:r>
          </a:p>
          <a:p>
            <a:r>
              <a:t>- Replace dataset with real-time weather API</a:t>
            </a:r>
          </a:p>
          <a:p>
            <a:r>
              <a:t>- More nuanced sentiment labels</a:t>
            </a:r>
          </a:p>
          <a:p>
            <a:r>
              <a:t>- Enhanced UI/UX with themes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🙏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3293706"/>
            <a:ext cx="6347714" cy="2747657"/>
          </a:xfrm>
        </p:spPr>
        <p:txBody>
          <a:bodyPr/>
          <a:lstStyle/>
          <a:p>
            <a:r>
              <a:rPr dirty="0"/>
              <a:t>Thank you for watching!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📊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Objective:</a:t>
            </a:r>
          </a:p>
          <a:p>
            <a:r>
              <a:rPr dirty="0" smtClean="0"/>
              <a:t>- </a:t>
            </a:r>
            <a:r>
              <a:rPr dirty="0"/>
              <a:t>Analyze user movie reviews to detect sentiment</a:t>
            </a:r>
          </a:p>
          <a:p>
            <a:r>
              <a:rPr dirty="0"/>
              <a:t>- Recommend similar movies using content-based </a:t>
            </a:r>
            <a:r>
              <a:rPr dirty="0" smtClean="0"/>
              <a:t>filtering</a:t>
            </a:r>
            <a:endParaRPr lang="en-US" dirty="0" smtClean="0"/>
          </a:p>
          <a:p>
            <a:r>
              <a:rPr lang="en-US" dirty="0"/>
              <a:t>- Predict the weather using historical data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☁️ Feature 1 - Weather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Goal:</a:t>
            </a:r>
          </a:p>
          <a:p>
            <a:r>
              <a:rPr dirty="0"/>
              <a:t>Predict today’s weather from historical data</a:t>
            </a:r>
          </a:p>
          <a:p>
            <a:endParaRPr dirty="0"/>
          </a:p>
          <a:p>
            <a:r>
              <a:rPr dirty="0"/>
              <a:t>Process:</a:t>
            </a:r>
          </a:p>
          <a:p>
            <a:r>
              <a:rPr dirty="0"/>
              <a:t>- </a:t>
            </a:r>
            <a:r>
              <a:rPr dirty="0" err="1"/>
              <a:t>Kaggle</a:t>
            </a:r>
            <a:r>
              <a:rPr dirty="0"/>
              <a:t> dataset with temperature, humidity, </a:t>
            </a:r>
            <a:r>
              <a:rPr dirty="0" smtClean="0"/>
              <a:t>wind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dirty="0"/>
          </a:p>
          <a:p>
            <a:r>
              <a:rPr dirty="0"/>
              <a:t>- </a:t>
            </a:r>
            <a:r>
              <a:rPr dirty="0" err="1"/>
              <a:t>RandomForestRegressor</a:t>
            </a:r>
            <a:r>
              <a:rPr dirty="0"/>
              <a:t> to predict temperature</a:t>
            </a:r>
          </a:p>
          <a:p>
            <a:r>
              <a:rPr dirty="0"/>
              <a:t>- Temperature mapped to mood + quote</a:t>
            </a:r>
          </a:p>
          <a:p>
            <a:endParaRPr dirty="0"/>
          </a:p>
          <a:p>
            <a:r>
              <a:rPr dirty="0"/>
              <a:t>Tech: Pandas, </a:t>
            </a:r>
            <a:r>
              <a:rPr dirty="0" err="1"/>
              <a:t>Scikit</a:t>
            </a:r>
            <a:r>
              <a:rPr dirty="0"/>
              <a:t>-learn, Pickle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🌤️ Weather Forecasting Output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40999"/>
            <a:ext cx="7063456" cy="102430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💬 Feature 2 -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Goal:</a:t>
            </a:r>
          </a:p>
          <a:p>
            <a:r>
              <a:rPr dirty="0"/>
              <a:t>Analyze movie review sentiment (Positive/Negative)</a:t>
            </a:r>
          </a:p>
          <a:p>
            <a:endParaRPr dirty="0"/>
          </a:p>
          <a:p>
            <a:r>
              <a:rPr dirty="0"/>
              <a:t>Process:</a:t>
            </a:r>
          </a:p>
          <a:p>
            <a:r>
              <a:rPr dirty="0"/>
              <a:t>- Used VADER from NLTK</a:t>
            </a:r>
          </a:p>
          <a:p>
            <a:r>
              <a:rPr dirty="0"/>
              <a:t>- Cleaned user text</a:t>
            </a:r>
          </a:p>
          <a:p>
            <a:r>
              <a:rPr dirty="0"/>
              <a:t>- Displayed sentiment in UI</a:t>
            </a:r>
          </a:p>
          <a:p>
            <a:endParaRPr dirty="0"/>
          </a:p>
          <a:p>
            <a:r>
              <a:rPr dirty="0"/>
              <a:t>Example:</a:t>
            </a:r>
          </a:p>
          <a:p>
            <a:r>
              <a:rPr dirty="0"/>
              <a:t>Input: “The movie was absolutely mind-blowing!”</a:t>
            </a:r>
          </a:p>
          <a:p>
            <a:r>
              <a:rPr dirty="0"/>
              <a:t>Output: Positive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😀 Sentiment Analysis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90" y="2660795"/>
            <a:ext cx="5694788" cy="2527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Feature 3 - Content-Based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</a:t>
            </a:r>
          </a:p>
          <a:p>
            <a:r>
              <a:t>Recommend 5 similar movies</a:t>
            </a:r>
          </a:p>
          <a:p>
            <a:endParaRPr/>
          </a:p>
          <a:p>
            <a:r>
              <a:t>Process:</a:t>
            </a:r>
          </a:p>
          <a:p>
            <a:r>
              <a:t>- Kaggle dataset with movie metadata</a:t>
            </a:r>
          </a:p>
          <a:p>
            <a:r>
              <a:t>- TF-IDF + Cosine similarity</a:t>
            </a:r>
          </a:p>
          <a:p>
            <a:r>
              <a:t>- Randomly selected movie -&gt; 5 closest</a:t>
            </a:r>
          </a:p>
          <a:p>
            <a:endParaRPr/>
          </a:p>
          <a:p>
            <a:r>
              <a:t>Libraries: Scikit-learn, Numpy, Pandas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🎥 Recommendation Output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5" y="2666391"/>
            <a:ext cx="5722192" cy="2586744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🧩 Tech Stack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Frontend: HTML, </a:t>
            </a:r>
            <a:r>
              <a:rPr dirty="0" smtClean="0"/>
              <a:t>CSS</a:t>
            </a:r>
            <a:endParaRPr lang="en-US" dirty="0" smtClean="0"/>
          </a:p>
          <a:p>
            <a:r>
              <a:rPr dirty="0" smtClean="0"/>
              <a:t>- </a:t>
            </a:r>
            <a:r>
              <a:rPr dirty="0"/>
              <a:t>Backend: Python (Flask)</a:t>
            </a:r>
          </a:p>
          <a:p>
            <a:r>
              <a:rPr dirty="0"/>
              <a:t>- ML Models: Random Forest, VADER, TF-IDF + Cosine</a:t>
            </a:r>
          </a:p>
          <a:p>
            <a:r>
              <a:rPr dirty="0"/>
              <a:t>- Libraries: Pandas, </a:t>
            </a:r>
            <a:r>
              <a:rPr dirty="0" err="1"/>
              <a:t>Scikit</a:t>
            </a:r>
            <a:r>
              <a:rPr dirty="0"/>
              <a:t>-learn, NLTK, Pickle, Flask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292</TotalTime>
  <Words>311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🎥 Movie Magic Platform</vt:lpstr>
      <vt:lpstr>📊 Project Overview</vt:lpstr>
      <vt:lpstr>☁️ Feature 1 - Weather Forecasting</vt:lpstr>
      <vt:lpstr>🌤️ Weather Forecasting Output Example</vt:lpstr>
      <vt:lpstr>💬 Feature 2 - Sentiment Analysis</vt:lpstr>
      <vt:lpstr>😀 Sentiment Analysis Demo</vt:lpstr>
      <vt:lpstr>🎯 Feature 3 - Content-Based Recommendation</vt:lpstr>
      <vt:lpstr>🎥 Recommendation Output Example</vt:lpstr>
      <vt:lpstr>🧩 Tech Stack &amp; Tools</vt:lpstr>
      <vt:lpstr>🏁 Summary &amp; Key Learnings</vt:lpstr>
      <vt:lpstr>💡 Future Scope</vt:lpstr>
      <vt:lpstr>🙏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🎥 Movie Magic Platform</dc:title>
  <dc:subject/>
  <dc:creator/>
  <cp:keywords/>
  <dc:description>generated using python-pptx</dc:description>
  <cp:lastModifiedBy>acer</cp:lastModifiedBy>
  <cp:revision>7</cp:revision>
  <dcterms:created xsi:type="dcterms:W3CDTF">2013-01-27T09:14:16Z</dcterms:created>
  <dcterms:modified xsi:type="dcterms:W3CDTF">2025-06-10T12:59:55Z</dcterms:modified>
  <cp:category/>
</cp:coreProperties>
</file>