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8264-B764-EE22-7CDE-A3CCD56A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730B-3A2E-F812-4AC4-9B847FA0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1E0D-42DD-552D-7C21-1BAD336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4225-E972-7F9D-B296-6EA7D5F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0F4A-7636-0335-BCB0-AC7A942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CF7D-ABE5-7F24-298B-EFBB586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4575-F613-95DA-31A4-C66DB6BA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39A-078D-99F9-1940-D9CFC392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767D-5E60-AE1B-AB00-99D2C1BD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549-4C74-2E83-59D4-205766C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A70A-24E8-FC57-80BA-A7E60276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3912-4917-704A-DAB8-8B955969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E98B-2A5A-26EA-FF99-2B97728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E906-1590-3B69-EEF9-3E43A62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8B6A-FBF2-A262-768F-9BC82F5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D79-7FC5-9758-7C94-7BEA9709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3A9-A362-B45C-CE53-DE9A042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7B51-D85D-363F-2021-E88602E0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4499-0A56-FBEF-E3CF-B2E9859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13E-61C7-AB53-1AE9-6AF8F50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F58-4E10-38A3-2A43-62B7833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6BA-0556-58FD-F4B3-5731A834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355C-C40D-4285-DB4B-2EED6D03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F208-5799-7B23-F679-7BDC13C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D829-5E05-1D8D-7D8A-44A170A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99C6-F8C0-7666-9022-7682B24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888-F45A-5356-5C79-9D2B9CFE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9B93-5F7B-B421-94E5-1A35B141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329B-CDA9-A13B-04C8-7333025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DF07-7AE5-55B1-333C-5A52407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EC99-341C-3E34-5F39-2C9D9ECD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364-68E5-B873-5F21-E98F027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4F7-7513-65B9-F073-18A56FF2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55E0-537E-B57F-5154-B9C565C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41E31-4C18-980A-5B1E-4B4461B1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CED1-F93E-43C7-8DE5-BBC69F4B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613C-9C7F-81D5-90E6-B3C7C8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8B588-5755-8E52-7743-FDCB1EFE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4EE8A-0ACF-8DED-5ADB-4D0C77D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487-08C9-1373-9727-14DBF30E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19D87-D7DA-A9B3-67E6-36CCCA0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B14F-4026-EF2B-8C15-12F7AB77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F459E-ED31-4C6B-0ED4-3D78524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FD57-0129-F095-4A08-B028621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72599-288A-C2BE-443F-7F210C7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9907-ECAD-CDA4-2163-EF76E89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9D-B142-0D07-B576-58B1117F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216-27E5-C74B-7663-23329E0B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4294-FA18-753A-4DAA-8E0A437B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F3DE-1D47-112E-5913-A1CFE1A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07E1-9F9F-54BE-DA64-5C439AE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5A15-860D-0BB9-9D4F-24A04C4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578-6537-A0A8-AF94-CDE746F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661A1-6F33-DC8C-3E24-CB855A9E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3766-DF1A-7D06-F4A5-229CF354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B59B-5C69-C0CE-205C-AFB9724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D659-3492-A14D-4DA8-891D657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6A00-ACAA-A80F-4557-133B6E31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58773-0B8E-11E1-E8A1-9C8D6EF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197E-28E0-3E90-20DB-C23877B8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7E3A-61D9-49EF-AD6D-5A6C0AD6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55B5-AE15-4051-A1AE-54AD6478FA9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A69C-1DFC-58FD-AF99-328F5153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2847-5F5A-660A-73F4-3EF26677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4005CF-843D-B1C4-32C6-FAF78322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90171"/>
              </p:ext>
            </p:extLst>
          </p:nvPr>
        </p:nvGraphicFramePr>
        <p:xfrm>
          <a:off x="4790440" y="728982"/>
          <a:ext cx="2336800" cy="112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2775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Abstract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Restaurant</a:t>
                      </a:r>
                    </a:p>
                    <a:p>
                      <a:r>
                        <a:rPr lang="en-US" sz="2000" b="0" dirty="0"/>
                        <a:t>- name : string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B51F25-0207-1B22-C212-82F148FB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8066"/>
              </p:ext>
            </p:extLst>
          </p:nvPr>
        </p:nvGraphicFramePr>
        <p:xfrm>
          <a:off x="4790440" y="2633980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RestaurantMS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88EE7183-2C76-885C-418A-EC38DFF27B6D}"/>
              </a:ext>
            </a:extLst>
          </p:cNvPr>
          <p:cNvSpPr/>
          <p:nvPr/>
        </p:nvSpPr>
        <p:spPr>
          <a:xfrm rot="10800000">
            <a:off x="5659121" y="1856740"/>
            <a:ext cx="599438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6A6DF3-73B6-2FCE-197A-73508A93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4221"/>
              </p:ext>
            </p:extLst>
          </p:nvPr>
        </p:nvGraphicFramePr>
        <p:xfrm>
          <a:off x="479044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CustomerList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E9697E-146C-BCCD-4E1B-1161C70B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39425"/>
              </p:ext>
            </p:extLst>
          </p:nvPr>
        </p:nvGraphicFramePr>
        <p:xfrm>
          <a:off x="68072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StaffList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BE69E3-61A8-34A3-3021-5B9776D5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91556"/>
              </p:ext>
            </p:extLst>
          </p:nvPr>
        </p:nvGraphicFramePr>
        <p:xfrm>
          <a:off x="890016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RestauranInfo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E777E9-65F2-B8A4-EDFF-9E061CF4A89B}"/>
              </a:ext>
            </a:extLst>
          </p:cNvPr>
          <p:cNvCxnSpPr/>
          <p:nvPr/>
        </p:nvCxnSpPr>
        <p:spPr>
          <a:xfrm>
            <a:off x="1849120" y="3769360"/>
            <a:ext cx="8219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56003-A4E8-844E-18BB-3BC8A947530A}"/>
              </a:ext>
            </a:extLst>
          </p:cNvPr>
          <p:cNvCxnSpPr>
            <a:endCxn id="7" idx="0"/>
          </p:cNvCxnSpPr>
          <p:nvPr/>
        </p:nvCxnSpPr>
        <p:spPr>
          <a:xfrm>
            <a:off x="1849120" y="3769360"/>
            <a:ext cx="0" cy="528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0611FC-38F7-909F-88BE-58C311F14F6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958840" y="3411220"/>
            <a:ext cx="0" cy="88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57F84-B5EC-EFA4-9DFD-0EA54342FD5B}"/>
              </a:ext>
            </a:extLst>
          </p:cNvPr>
          <p:cNvCxnSpPr/>
          <p:nvPr/>
        </p:nvCxnSpPr>
        <p:spPr>
          <a:xfrm>
            <a:off x="10058400" y="3769360"/>
            <a:ext cx="0" cy="528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B79B5B-2579-8469-89BD-68B46008D80F}"/>
              </a:ext>
            </a:extLst>
          </p:cNvPr>
          <p:cNvSpPr txBox="1"/>
          <p:nvPr/>
        </p:nvSpPr>
        <p:spPr>
          <a:xfrm>
            <a:off x="1849120" y="3911603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A5323-4AA3-8527-38CD-FC7B3F249AC8}"/>
              </a:ext>
            </a:extLst>
          </p:cNvPr>
          <p:cNvSpPr txBox="1"/>
          <p:nvPr/>
        </p:nvSpPr>
        <p:spPr>
          <a:xfrm>
            <a:off x="5994398" y="3939541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779CD-8C58-2949-3EC9-F044DB834559}"/>
              </a:ext>
            </a:extLst>
          </p:cNvPr>
          <p:cNvSpPr txBox="1"/>
          <p:nvPr/>
        </p:nvSpPr>
        <p:spPr>
          <a:xfrm>
            <a:off x="10073633" y="393954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96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825A9F-9115-641D-7A1D-4E55B6FC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23280"/>
              </p:ext>
            </p:extLst>
          </p:nvPr>
        </p:nvGraphicFramePr>
        <p:xfrm>
          <a:off x="3719996" y="2316480"/>
          <a:ext cx="286091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Abstact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Staff</a:t>
                      </a:r>
                    </a:p>
                    <a:p>
                      <a:pPr algn="l"/>
                      <a:r>
                        <a:rPr lang="en-US" sz="2000" b="0" dirty="0"/>
                        <a:t>-     </a:t>
                      </a:r>
                      <a:r>
                        <a:rPr lang="en-US" sz="2000" b="0" dirty="0" err="1"/>
                        <a:t>fullName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age : number</a:t>
                      </a:r>
                      <a:endParaRPr lang="en-US" sz="2000" dirty="0"/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salary 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abaNumber:number</a:t>
                      </a:r>
                      <a:endParaRPr lang="en-US" sz="2000" b="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85A234-3787-A082-88AC-A941870DB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37732"/>
              </p:ext>
            </p:extLst>
          </p:nvPr>
        </p:nvGraphicFramePr>
        <p:xfrm>
          <a:off x="1063264" y="5192916"/>
          <a:ext cx="28609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enum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  <a:p>
                      <a:pPr algn="l"/>
                      <a:r>
                        <a:rPr lang="en-US" sz="2000" b="0" dirty="0"/>
                        <a:t>-     MALE = “male”,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FEMALE = “female”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A36597-9E26-DA73-DE4B-D2382A5E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2664"/>
              </p:ext>
            </p:extLst>
          </p:nvPr>
        </p:nvGraphicFramePr>
        <p:xfrm>
          <a:off x="7316321" y="3973716"/>
          <a:ext cx="378967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enum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Position</a:t>
                      </a:r>
                    </a:p>
                    <a:p>
                      <a:pPr algn="l"/>
                      <a:r>
                        <a:rPr lang="en-US" sz="2000" b="0" dirty="0"/>
                        <a:t>-     CHEFT = “</a:t>
                      </a:r>
                      <a:r>
                        <a:rPr lang="en-US" sz="2000" b="0" dirty="0" err="1"/>
                        <a:t>cheft</a:t>
                      </a:r>
                      <a:r>
                        <a:rPr lang="en-US" sz="2000" b="0" dirty="0"/>
                        <a:t>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WAITER  = “waiter”,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MANAGER = “manager”,</a:t>
                      </a:r>
                      <a:endParaRPr lang="en-US" sz="2000" dirty="0"/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RECEPTIONIST = “receptionist”,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CLERK = “clerk”,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SECURITYMN = “</a:t>
                      </a:r>
                      <a:r>
                        <a:rPr lang="en-US" sz="2000" b="0" dirty="0" err="1"/>
                        <a:t>securityman</a:t>
                      </a:r>
                      <a:r>
                        <a:rPr lang="en-US" sz="2000" b="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E12FDD-B9A4-B175-8EAF-44BEF8954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74840"/>
              </p:ext>
            </p:extLst>
          </p:nvPr>
        </p:nvGraphicFramePr>
        <p:xfrm>
          <a:off x="7789239" y="721359"/>
          <a:ext cx="2557145" cy="62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8489B4-6A8A-4C04-716E-1685D7B4D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21552"/>
              </p:ext>
            </p:extLst>
          </p:nvPr>
        </p:nvGraphicFramePr>
        <p:xfrm>
          <a:off x="1063264" y="721360"/>
          <a:ext cx="323017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 err="1"/>
                        <a:t>dayWork</a:t>
                      </a:r>
                      <a:r>
                        <a:rPr lang="en-US" sz="2000" b="0" dirty="0"/>
                        <a:t> 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 err="1"/>
                        <a:t>dayOff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Time: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7768D8A-AF89-D312-5D7E-DE85872E7C75}"/>
              </a:ext>
            </a:extLst>
          </p:cNvPr>
          <p:cNvGrpSpPr/>
          <p:nvPr/>
        </p:nvGrpSpPr>
        <p:grpSpPr>
          <a:xfrm>
            <a:off x="2286000" y="2184400"/>
            <a:ext cx="1433996" cy="2926498"/>
            <a:chOff x="2286000" y="2184400"/>
            <a:chExt cx="1433996" cy="29264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0924E2-86ED-D5AB-D1F6-013F0550E491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810000"/>
              <a:ext cx="0" cy="130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D46B75-FDBA-CEC9-08B6-3EE8D27F1404}"/>
                </a:ext>
              </a:extLst>
            </p:cNvPr>
            <p:cNvCxnSpPr/>
            <p:nvPr/>
          </p:nvCxnSpPr>
          <p:spPr>
            <a:xfrm>
              <a:off x="2286000" y="3810000"/>
              <a:ext cx="143399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B18F064-C38C-78D7-0329-CC8394FE7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2184400"/>
              <a:ext cx="0" cy="162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03D0DB-A892-26D6-EDEF-AF6246168B2F}"/>
              </a:ext>
            </a:extLst>
          </p:cNvPr>
          <p:cNvGrpSpPr/>
          <p:nvPr/>
        </p:nvGrpSpPr>
        <p:grpSpPr>
          <a:xfrm flipH="1">
            <a:off x="6580908" y="1347077"/>
            <a:ext cx="2624021" cy="2462921"/>
            <a:chOff x="2286000" y="2184400"/>
            <a:chExt cx="1433996" cy="29264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01E52E-4B38-2263-CD05-275552144B46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810000"/>
              <a:ext cx="0" cy="1300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1B58B6-AFCF-6A19-729E-25D13B4E454F}"/>
                </a:ext>
              </a:extLst>
            </p:cNvPr>
            <p:cNvCxnSpPr/>
            <p:nvPr/>
          </p:nvCxnSpPr>
          <p:spPr>
            <a:xfrm>
              <a:off x="2286000" y="3810000"/>
              <a:ext cx="143399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F1B2C36-28B1-B8F3-B765-E23D3EE5A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2184400"/>
              <a:ext cx="0" cy="162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9561414-DB20-B079-F5E6-12A176E3DE4E}"/>
              </a:ext>
            </a:extLst>
          </p:cNvPr>
          <p:cNvSpPr txBox="1"/>
          <p:nvPr/>
        </p:nvSpPr>
        <p:spPr>
          <a:xfrm>
            <a:off x="2001520" y="23164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C8993-8604-5A5B-F040-EE851F568A5C}"/>
              </a:ext>
            </a:extLst>
          </p:cNvPr>
          <p:cNvSpPr txBox="1"/>
          <p:nvPr/>
        </p:nvSpPr>
        <p:spPr>
          <a:xfrm>
            <a:off x="1935479" y="47415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20EA88-1383-058E-6B47-4487524A2E1A}"/>
              </a:ext>
            </a:extLst>
          </p:cNvPr>
          <p:cNvSpPr txBox="1"/>
          <p:nvPr/>
        </p:nvSpPr>
        <p:spPr>
          <a:xfrm>
            <a:off x="8849360" y="16154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E6BDD-66E0-805E-EB6C-B25E35C3116E}"/>
              </a:ext>
            </a:extLst>
          </p:cNvPr>
          <p:cNvSpPr txBox="1"/>
          <p:nvPr/>
        </p:nvSpPr>
        <p:spPr>
          <a:xfrm>
            <a:off x="9448799" y="36019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33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47DAE1-45F6-3A8C-B069-622DC175D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24726"/>
              </p:ext>
            </p:extLst>
          </p:nvPr>
        </p:nvGraphicFramePr>
        <p:xfrm>
          <a:off x="5004674" y="3286176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StaffList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B9E366-B6A7-7152-4F2A-C0E28C97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6209"/>
              </p:ext>
            </p:extLst>
          </p:nvPr>
        </p:nvGraphicFramePr>
        <p:xfrm>
          <a:off x="9197141" y="1157434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Securityman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C50F0C-C3FB-D394-BBF8-7A3058DFD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76496"/>
              </p:ext>
            </p:extLst>
          </p:nvPr>
        </p:nvGraphicFramePr>
        <p:xfrm>
          <a:off x="1218607" y="1165190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clerk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6CA4B6-1D75-A8AB-1CE6-3AD0DC2C3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60371"/>
              </p:ext>
            </p:extLst>
          </p:nvPr>
        </p:nvGraphicFramePr>
        <p:xfrm>
          <a:off x="9197141" y="3286176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receeptionist</a:t>
                      </a:r>
                      <a:endParaRPr 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2F141B-98B7-7194-D1F7-121F6355E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81519"/>
              </p:ext>
            </p:extLst>
          </p:nvPr>
        </p:nvGraphicFramePr>
        <p:xfrm>
          <a:off x="5004674" y="1219999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7AB067-026E-3FC7-812C-2994192EA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2836"/>
              </p:ext>
            </p:extLst>
          </p:nvPr>
        </p:nvGraphicFramePr>
        <p:xfrm>
          <a:off x="8062355" y="5233297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manager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C292BF-A1EC-3CB5-A970-ACB162C43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3081"/>
              </p:ext>
            </p:extLst>
          </p:nvPr>
        </p:nvGraphicFramePr>
        <p:xfrm>
          <a:off x="1218607" y="3286176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sheft</a:t>
                      </a:r>
                      <a:endParaRPr lang="en-US" sz="2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2591D-1759-FF87-6405-F105E8895089}"/>
              </a:ext>
            </a:extLst>
          </p:cNvPr>
          <p:cNvCxnSpPr/>
          <p:nvPr/>
        </p:nvCxnSpPr>
        <p:spPr>
          <a:xfrm>
            <a:off x="2133600" y="2275840"/>
            <a:ext cx="853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F43B00-3FC0-9A72-EB02-7A6413A99BA5}"/>
              </a:ext>
            </a:extLst>
          </p:cNvPr>
          <p:cNvCxnSpPr/>
          <p:nvPr/>
        </p:nvCxnSpPr>
        <p:spPr>
          <a:xfrm flipV="1">
            <a:off x="2133600" y="1696719"/>
            <a:ext cx="0" cy="56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F34198-E249-8F8F-FDA2-8CEA119A75E4}"/>
              </a:ext>
            </a:extLst>
          </p:cNvPr>
          <p:cNvCxnSpPr>
            <a:cxnSpLocks/>
          </p:cNvCxnSpPr>
          <p:nvPr/>
        </p:nvCxnSpPr>
        <p:spPr>
          <a:xfrm flipV="1">
            <a:off x="6264992" y="1767040"/>
            <a:ext cx="0" cy="140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12E5E-9C75-F5BB-3CF1-46FEFB19AB67}"/>
              </a:ext>
            </a:extLst>
          </p:cNvPr>
          <p:cNvCxnSpPr/>
          <p:nvPr/>
        </p:nvCxnSpPr>
        <p:spPr>
          <a:xfrm flipV="1">
            <a:off x="10635656" y="1712231"/>
            <a:ext cx="0" cy="56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742CA5-A4DA-CC83-8CF6-660E2718A2C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610319" y="3559696"/>
            <a:ext cx="1455546" cy="1636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D3E54F-12E5-0C27-8D42-7CBC750C3BA7}"/>
              </a:ext>
            </a:extLst>
          </p:cNvPr>
          <p:cNvCxnSpPr>
            <a:endCxn id="10" idx="1"/>
          </p:cNvCxnSpPr>
          <p:nvPr/>
        </p:nvCxnSpPr>
        <p:spPr>
          <a:xfrm>
            <a:off x="7610319" y="3559696"/>
            <a:ext cx="1586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B9DD85-E5AE-7ED6-158F-62F778F1E8F5}"/>
              </a:ext>
            </a:extLst>
          </p:cNvPr>
          <p:cNvCxnSpPr>
            <a:endCxn id="13" idx="3"/>
          </p:cNvCxnSpPr>
          <p:nvPr/>
        </p:nvCxnSpPr>
        <p:spPr>
          <a:xfrm flipH="1">
            <a:off x="3824252" y="3559696"/>
            <a:ext cx="1180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9DC86F-4820-070D-13A8-E018E7D5DB8B}"/>
              </a:ext>
            </a:extLst>
          </p:cNvPr>
          <p:cNvSpPr txBox="1"/>
          <p:nvPr/>
        </p:nvSpPr>
        <p:spPr>
          <a:xfrm>
            <a:off x="2245360" y="17670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ADA2F5-CA56-F267-D87D-1CCBA4A55A80}"/>
              </a:ext>
            </a:extLst>
          </p:cNvPr>
          <p:cNvSpPr txBox="1"/>
          <p:nvPr/>
        </p:nvSpPr>
        <p:spPr>
          <a:xfrm>
            <a:off x="6307496" y="167797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D6DAAA-4E79-24CB-D6B0-53A9B5DA6D07}"/>
              </a:ext>
            </a:extLst>
          </p:cNvPr>
          <p:cNvSpPr txBox="1"/>
          <p:nvPr/>
        </p:nvSpPr>
        <p:spPr>
          <a:xfrm>
            <a:off x="10291467" y="162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A81FC-D40B-E01E-7C37-2114E4B0F93A}"/>
              </a:ext>
            </a:extLst>
          </p:cNvPr>
          <p:cNvSpPr txBox="1"/>
          <p:nvPr/>
        </p:nvSpPr>
        <p:spPr>
          <a:xfrm>
            <a:off x="3871277" y="31671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76A2F5-4583-F9F4-69A0-70A399374A5C}"/>
              </a:ext>
            </a:extLst>
          </p:cNvPr>
          <p:cNvSpPr txBox="1"/>
          <p:nvPr/>
        </p:nvSpPr>
        <p:spPr>
          <a:xfrm>
            <a:off x="9065865" y="4759722"/>
            <a:ext cx="2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E1D174-BF54-7C73-0E8C-DD2FBC889B55}"/>
              </a:ext>
            </a:extLst>
          </p:cNvPr>
          <p:cNvSpPr txBox="1"/>
          <p:nvPr/>
        </p:nvSpPr>
        <p:spPr>
          <a:xfrm>
            <a:off x="8976359" y="31903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30926BC-745F-ED19-8AAF-BECF51981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03359"/>
              </p:ext>
            </p:extLst>
          </p:nvPr>
        </p:nvGraphicFramePr>
        <p:xfrm>
          <a:off x="2546205" y="4677881"/>
          <a:ext cx="32568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MonthPayment</a:t>
                      </a:r>
                      <a:endParaRPr lang="en-US" sz="20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/>
                        <a:t>-     month : string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foodIngredients:number</a:t>
                      </a:r>
                      <a:endParaRPr lang="en-US" sz="2000" b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RestProperty</a:t>
                      </a:r>
                      <a:r>
                        <a:rPr lang="en-US" sz="2000" b="0" dirty="0"/>
                        <a:t> : number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/>
                        <a:t>Income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10638E-7A1F-2EBE-1CDD-B7475E78FE96}"/>
              </a:ext>
            </a:extLst>
          </p:cNvPr>
          <p:cNvCxnSpPr>
            <a:cxnSpLocks/>
          </p:cNvCxnSpPr>
          <p:nvPr/>
        </p:nvCxnSpPr>
        <p:spPr>
          <a:xfrm flipH="1">
            <a:off x="5803055" y="5506815"/>
            <a:ext cx="2084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66CCAA-7058-0E41-A98D-4E0D62AD2D62}"/>
              </a:ext>
            </a:extLst>
          </p:cNvPr>
          <p:cNvSpPr txBox="1"/>
          <p:nvPr/>
        </p:nvSpPr>
        <p:spPr>
          <a:xfrm>
            <a:off x="5875218" y="5114781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775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DF3388-7E27-E27D-5C7C-498A86E18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58869"/>
              </p:ext>
            </p:extLst>
          </p:nvPr>
        </p:nvGraphicFramePr>
        <p:xfrm>
          <a:off x="6761640" y="1806575"/>
          <a:ext cx="282939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398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862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Abstract Customers</a:t>
                      </a:r>
                    </a:p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dirty="0" err="1"/>
                        <a:t>fullName</a:t>
                      </a:r>
                      <a:r>
                        <a:rPr lang="en-US" sz="2000" dirty="0"/>
                        <a:t> : string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DC27E-6DB5-2368-51F4-EE928CFE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85593"/>
              </p:ext>
            </p:extLst>
          </p:nvPr>
        </p:nvGraphicFramePr>
        <p:xfrm>
          <a:off x="5069523" y="3213735"/>
          <a:ext cx="23050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4166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Customers</a:t>
                      </a:r>
                    </a:p>
                    <a:p>
                      <a:pPr algn="l"/>
                      <a:r>
                        <a:rPr lang="en-US" sz="2000" b="0" dirty="0"/>
                        <a:t>- name: string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gender: Gender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B728F-1EAA-04D7-65F3-BE0C87FB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15555"/>
              </p:ext>
            </p:extLst>
          </p:nvPr>
        </p:nvGraphicFramePr>
        <p:xfrm>
          <a:off x="1090930" y="3249930"/>
          <a:ext cx="25571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city: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street 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phone: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houseNo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9B903-1815-433F-0E84-D0C156897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35184"/>
              </p:ext>
            </p:extLst>
          </p:nvPr>
        </p:nvGraphicFramePr>
        <p:xfrm>
          <a:off x="8796021" y="3249930"/>
          <a:ext cx="23050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Direct Customers</a:t>
                      </a:r>
                    </a:p>
                    <a:p>
                      <a:pPr algn="l"/>
                      <a:r>
                        <a:rPr lang="en-US" sz="2000" b="0" dirty="0"/>
                        <a:t>- name: string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- gender: Gender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60B6B-57E6-D779-5A1B-C5617B761100}"/>
              </a:ext>
            </a:extLst>
          </p:cNvPr>
          <p:cNvCxnSpPr>
            <a:cxnSpLocks/>
          </p:cNvCxnSpPr>
          <p:nvPr/>
        </p:nvCxnSpPr>
        <p:spPr>
          <a:xfrm flipH="1">
            <a:off x="3743485" y="3773170"/>
            <a:ext cx="11714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EF7CA9-CAF2-045E-A86F-FD60810953A3}"/>
              </a:ext>
            </a:extLst>
          </p:cNvPr>
          <p:cNvSpPr txBox="1"/>
          <p:nvPr/>
        </p:nvSpPr>
        <p:spPr>
          <a:xfrm>
            <a:off x="3651855" y="3440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04833C-109E-30AA-25F6-A5BB80D0D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30999"/>
              </p:ext>
            </p:extLst>
          </p:nvPr>
        </p:nvGraphicFramePr>
        <p:xfrm>
          <a:off x="848922" y="1266826"/>
          <a:ext cx="23050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Enum</a:t>
                      </a:r>
                    </a:p>
                    <a:p>
                      <a:pPr algn="ctr"/>
                      <a:r>
                        <a:rPr lang="en-US" sz="2000" b="1" dirty="0"/>
                        <a:t>Foods</a:t>
                      </a:r>
                    </a:p>
                    <a:p>
                      <a:pPr algn="ctr"/>
                      <a:r>
                        <a:rPr lang="en-US" sz="2000" b="1" dirty="0"/>
                        <a:t>-….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EF0A49-3407-39D5-947F-355E0517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2426"/>
              </p:ext>
            </p:extLst>
          </p:nvPr>
        </p:nvGraphicFramePr>
        <p:xfrm>
          <a:off x="8984298" y="5740400"/>
          <a:ext cx="2305049" cy="66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78027-66C6-6C72-529A-0242395A960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088880" y="4255770"/>
            <a:ext cx="47942" cy="1484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7379A4-7F0B-6D2A-B320-76F514B7D82B}"/>
              </a:ext>
            </a:extLst>
          </p:cNvPr>
          <p:cNvSpPr txBox="1"/>
          <p:nvPr/>
        </p:nvSpPr>
        <p:spPr>
          <a:xfrm>
            <a:off x="10228812" y="5371068"/>
            <a:ext cx="3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7733B67-0EC5-C490-87ED-989FF4F6CE70}"/>
              </a:ext>
            </a:extLst>
          </p:cNvPr>
          <p:cNvSpPr/>
          <p:nvPr/>
        </p:nvSpPr>
        <p:spPr>
          <a:xfrm rot="10800000">
            <a:off x="7914163" y="2507614"/>
            <a:ext cx="497813" cy="39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CA0EC06-BD1F-CC15-EA8A-1A5F409F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45129"/>
              </p:ext>
            </p:extLst>
          </p:nvPr>
        </p:nvGraphicFramePr>
        <p:xfrm>
          <a:off x="3648074" y="2445383"/>
          <a:ext cx="2305049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343B038-1EB8-6FBE-E104-74B317E4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56491"/>
              </p:ext>
            </p:extLst>
          </p:nvPr>
        </p:nvGraphicFramePr>
        <p:xfrm>
          <a:off x="3648075" y="1213932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Foods</a:t>
                      </a:r>
                    </a:p>
                    <a:p>
                      <a:pPr algn="ctr"/>
                      <a:r>
                        <a:rPr lang="en-US" sz="2000" b="1" dirty="0"/>
                        <a:t>- 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5E5364-119A-B636-E07D-24152172E30B}"/>
              </a:ext>
            </a:extLst>
          </p:cNvPr>
          <p:cNvCxnSpPr>
            <a:cxnSpLocks/>
          </p:cNvCxnSpPr>
          <p:nvPr/>
        </p:nvCxnSpPr>
        <p:spPr>
          <a:xfrm>
            <a:off x="1880317" y="683520"/>
            <a:ext cx="29202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6DBDBC-05C5-053D-9CCE-F8C9FAAC12F8}"/>
              </a:ext>
            </a:extLst>
          </p:cNvPr>
          <p:cNvCxnSpPr/>
          <p:nvPr/>
        </p:nvCxnSpPr>
        <p:spPr>
          <a:xfrm>
            <a:off x="1880317" y="702440"/>
            <a:ext cx="0" cy="511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588220-C638-B800-7FB6-AFD369FF4AB1}"/>
              </a:ext>
            </a:extLst>
          </p:cNvPr>
          <p:cNvCxnSpPr>
            <a:cxnSpLocks/>
          </p:cNvCxnSpPr>
          <p:nvPr/>
        </p:nvCxnSpPr>
        <p:spPr>
          <a:xfrm>
            <a:off x="4800598" y="1914972"/>
            <a:ext cx="0" cy="477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E5A4FB-8B0B-8175-F50F-799156F0E9CE}"/>
              </a:ext>
            </a:extLst>
          </p:cNvPr>
          <p:cNvCxnSpPr/>
          <p:nvPr/>
        </p:nvCxnSpPr>
        <p:spPr>
          <a:xfrm>
            <a:off x="4800598" y="683520"/>
            <a:ext cx="0" cy="530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15983C-44F7-39B8-6D6E-87CC09A6B854}"/>
              </a:ext>
            </a:extLst>
          </p:cNvPr>
          <p:cNvCxnSpPr/>
          <p:nvPr/>
        </p:nvCxnSpPr>
        <p:spPr>
          <a:xfrm>
            <a:off x="4800598" y="2133600"/>
            <a:ext cx="19610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036AAA-292B-3895-E2EB-2D1636D6E7AF}"/>
              </a:ext>
            </a:extLst>
          </p:cNvPr>
          <p:cNvCxnSpPr>
            <a:cxnSpLocks/>
          </p:cNvCxnSpPr>
          <p:nvPr/>
        </p:nvCxnSpPr>
        <p:spPr>
          <a:xfrm>
            <a:off x="6553200" y="2905759"/>
            <a:ext cx="31699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ECDD89-E173-0DB1-825F-46680C069D51}"/>
              </a:ext>
            </a:extLst>
          </p:cNvPr>
          <p:cNvCxnSpPr>
            <a:cxnSpLocks/>
          </p:cNvCxnSpPr>
          <p:nvPr/>
        </p:nvCxnSpPr>
        <p:spPr>
          <a:xfrm>
            <a:off x="6563360" y="2905759"/>
            <a:ext cx="0" cy="307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D63456-6F5E-FB06-CB0F-88F4076BA3BD}"/>
              </a:ext>
            </a:extLst>
          </p:cNvPr>
          <p:cNvCxnSpPr/>
          <p:nvPr/>
        </p:nvCxnSpPr>
        <p:spPr>
          <a:xfrm>
            <a:off x="9723120" y="2905759"/>
            <a:ext cx="0" cy="307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C5A625C-8E7E-DE7D-0546-BFB2F6BDA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50380"/>
              </p:ext>
            </p:extLst>
          </p:nvPr>
        </p:nvGraphicFramePr>
        <p:xfrm>
          <a:off x="5098734" y="5794315"/>
          <a:ext cx="2305049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CustomerList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7B1E0F-862B-327A-F8C6-E05E1C8E8E12}"/>
              </a:ext>
            </a:extLst>
          </p:cNvPr>
          <p:cNvCxnSpPr>
            <a:cxnSpLocks/>
          </p:cNvCxnSpPr>
          <p:nvPr/>
        </p:nvCxnSpPr>
        <p:spPr>
          <a:xfrm flipV="1">
            <a:off x="6251258" y="4337901"/>
            <a:ext cx="0" cy="1331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C816F07-E0D0-5848-A0B7-FA54C49AC4D3}"/>
              </a:ext>
            </a:extLst>
          </p:cNvPr>
          <p:cNvCxnSpPr/>
          <p:nvPr/>
        </p:nvCxnSpPr>
        <p:spPr>
          <a:xfrm flipV="1">
            <a:off x="6251258" y="3809577"/>
            <a:ext cx="2415222" cy="1077383"/>
          </a:xfrm>
          <a:prstGeom prst="bentConnector3">
            <a:avLst>
              <a:gd name="adj1" fmla="val 592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C034783-5EC8-1F9F-0D41-EE70E77410C1}"/>
              </a:ext>
            </a:extLst>
          </p:cNvPr>
          <p:cNvSpPr txBox="1"/>
          <p:nvPr/>
        </p:nvSpPr>
        <p:spPr>
          <a:xfrm>
            <a:off x="6251258" y="4527550"/>
            <a:ext cx="25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D7E421-0A3B-D321-FDB8-788CEFF5D39C}"/>
              </a:ext>
            </a:extLst>
          </p:cNvPr>
          <p:cNvSpPr txBox="1"/>
          <p:nvPr/>
        </p:nvSpPr>
        <p:spPr>
          <a:xfrm>
            <a:off x="8410258" y="3773170"/>
            <a:ext cx="25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2FA4B8-1E34-8C81-A80A-7372F647C53F}"/>
              </a:ext>
            </a:extLst>
          </p:cNvPr>
          <p:cNvSpPr txBox="1"/>
          <p:nvPr/>
        </p:nvSpPr>
        <p:spPr>
          <a:xfrm>
            <a:off x="4770005" y="2087026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343DCA-46E5-B6E4-9A5D-F31C1B4B9905}"/>
              </a:ext>
            </a:extLst>
          </p:cNvPr>
          <p:cNvSpPr txBox="1"/>
          <p:nvPr/>
        </p:nvSpPr>
        <p:spPr>
          <a:xfrm>
            <a:off x="4761273" y="1856193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1B34F7-BDBF-1F38-D597-476351F82A1E}"/>
              </a:ext>
            </a:extLst>
          </p:cNvPr>
          <p:cNvSpPr txBox="1"/>
          <p:nvPr/>
        </p:nvSpPr>
        <p:spPr>
          <a:xfrm>
            <a:off x="1931713" y="880817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8266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826E5-5531-4871-EC77-1EECBDD8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55682"/>
              </p:ext>
            </p:extLst>
          </p:nvPr>
        </p:nvGraphicFramePr>
        <p:xfrm>
          <a:off x="4531360" y="921174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address: Address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D1713-2E2B-B2F9-E0DC-2EEE6DAE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53158"/>
              </p:ext>
            </p:extLst>
          </p:nvPr>
        </p:nvGraphicFramePr>
        <p:xfrm>
          <a:off x="853440" y="3594937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Food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name 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5B468C-1E08-AD20-AB97-B98D2CC9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84809"/>
              </p:ext>
            </p:extLst>
          </p:nvPr>
        </p:nvGraphicFramePr>
        <p:xfrm>
          <a:off x="7325360" y="3594937"/>
          <a:ext cx="296672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Id : number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chair : number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732865-E6F2-A162-ED53-6A1EE2E8C916}"/>
              </a:ext>
            </a:extLst>
          </p:cNvPr>
          <p:cNvSpPr txBox="1"/>
          <p:nvPr/>
        </p:nvSpPr>
        <p:spPr>
          <a:xfrm>
            <a:off x="2532380" y="3255428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146F2F-DE12-5AE1-621B-0E65D49AE8A4}"/>
              </a:ext>
            </a:extLst>
          </p:cNvPr>
          <p:cNvCxnSpPr/>
          <p:nvPr/>
        </p:nvCxnSpPr>
        <p:spPr>
          <a:xfrm>
            <a:off x="2509520" y="2915920"/>
            <a:ext cx="6299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239C2B-18D2-CD9B-EF63-9D21BC51CFCA}"/>
              </a:ext>
            </a:extLst>
          </p:cNvPr>
          <p:cNvCxnSpPr/>
          <p:nvPr/>
        </p:nvCxnSpPr>
        <p:spPr>
          <a:xfrm>
            <a:off x="2509520" y="2915920"/>
            <a:ext cx="0" cy="679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38E2F4-DF8A-3721-2D7D-392C8ABD6338}"/>
              </a:ext>
            </a:extLst>
          </p:cNvPr>
          <p:cNvCxnSpPr/>
          <p:nvPr/>
        </p:nvCxnSpPr>
        <p:spPr>
          <a:xfrm>
            <a:off x="8808720" y="2915920"/>
            <a:ext cx="0" cy="679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5D2BE5-9D33-EAF1-8FDB-C14C65F07186}"/>
              </a:ext>
            </a:extLst>
          </p:cNvPr>
          <p:cNvSpPr txBox="1"/>
          <p:nvPr/>
        </p:nvSpPr>
        <p:spPr>
          <a:xfrm>
            <a:off x="8387080" y="3255428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9F1F78-5505-2000-BB33-7E7EC13BD580}"/>
              </a:ext>
            </a:extLst>
          </p:cNvPr>
          <p:cNvCxnSpPr>
            <a:cxnSpLocks/>
          </p:cNvCxnSpPr>
          <p:nvPr/>
        </p:nvCxnSpPr>
        <p:spPr>
          <a:xfrm>
            <a:off x="5892800" y="1959188"/>
            <a:ext cx="0" cy="9567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193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SOPHAL.SARARN</dc:creator>
  <cp:lastModifiedBy>SOPHAL.SARARN</cp:lastModifiedBy>
  <cp:revision>19</cp:revision>
  <dcterms:created xsi:type="dcterms:W3CDTF">2022-06-23T04:46:41Z</dcterms:created>
  <dcterms:modified xsi:type="dcterms:W3CDTF">2022-06-28T08:07:19Z</dcterms:modified>
</cp:coreProperties>
</file>