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56" autoAdjust="0"/>
    <p:restoredTop sz="94660"/>
  </p:normalViewPr>
  <p:slideViewPr>
    <p:cSldViewPr snapToGrid="0">
      <p:cViewPr varScale="1">
        <p:scale>
          <a:sx n="63" d="100"/>
          <a:sy n="63" d="100"/>
        </p:scale>
        <p:origin x="4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8264-B764-EE22-7CDE-A3CCD56A7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2730B-3A2E-F812-4AC4-9B847FA00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41E0D-42DD-552D-7C21-1BAD336B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A4225-E972-7F9D-B296-6EA7D5FE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40F4A-7636-0335-BCB0-AC7A942C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5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0CF7D-ABE5-7F24-298B-EFBB586F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A4575-F613-95DA-31A4-C66DB6BA1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7939A-078D-99F9-1940-D9CFC392D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6767D-5E60-AE1B-AB00-99D2C1BD1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62549-4C74-2E83-59D4-205766C4C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2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A1A70A-24E8-FC57-80BA-A7E602765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13912-4917-704A-DAB8-8B9559697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9E98B-2A5A-26EA-FF99-2B977286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9E906-1590-3B69-EEF9-3E43A622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38B6A-FBF2-A262-768F-9BC82F5B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4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6D79-7FC5-9758-7C94-7BEA97090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A3A9-A362-B45C-CE53-DE9A04288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37B51-D85D-363F-2021-E88602E0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34499-0A56-FBEF-E3CF-B2E98598A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CD13E-61C7-AB53-1AE9-6AF8F501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5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CF58-4E10-38A3-2A43-62B7833CF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C86BA-0556-58FD-F4B3-5731A834D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C355C-C40D-4285-DB4B-2EED6D03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AF208-5799-7B23-F679-7BDC13C3A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2D829-5E05-1D8D-7D8A-44A170A3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7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99C6-F8C0-7666-9022-7682B241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82888-F45A-5356-5C79-9D2B9CFEA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F9B93-5F7B-B421-94E5-1A35B1418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F329B-CDA9-A13B-04C8-73330256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6DF07-7AE5-55B1-333C-5A524075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CEC99-341C-3E34-5F39-2C9D9ECDE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2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1364-68E5-B873-5F21-E98F027C2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E94F7-7513-65B9-F073-18A56FF23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155E0-537E-B57F-5154-B9C565CD2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841E31-4C18-980A-5B1E-4B4461B13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1CED1-F93E-43C7-8DE5-BBC69F4B4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9613C-9C7F-81D5-90E6-B3C7C89A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E8B588-5755-8E52-7743-FDCB1EFE8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E4EE8A-0ACF-8DED-5ADB-4D0C77D0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6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6487-08C9-1373-9727-14DBF30E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019D87-D7DA-A9B3-67E6-36CCCA04C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8B14F-4026-EF2B-8C15-12F7AB77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F459E-ED31-4C6B-0ED4-3D785246A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5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CFD57-0129-F095-4A08-B02862187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72599-288A-C2BE-443F-7F210C76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69907-ECAD-CDA4-2163-EF76E891B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1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D89D-B142-0D07-B576-58B1117FD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F3216-27E5-C74B-7663-23329E0B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04294-FA18-753A-4DAA-8E0A437BA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4F3DE-1D47-112E-5913-A1CFE1AF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A07E1-9F9F-54BE-DA64-5C439AEEE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E5A15-860D-0BB9-9D4F-24A04C4D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0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A578-6537-A0A8-AF94-CDE746F7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F661A1-6F33-DC8C-3E24-CB855A9E9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63766-DF1A-7D06-F4A5-229CF3549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CB59B-5C69-C0CE-205C-AFB9724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2D659-3492-A14D-4DA8-891D657C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C6A00-ACAA-A80F-4557-133B6E31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8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358773-0B8E-11E1-E8A1-9C8D6EF8D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9197E-28E0-3E90-20DB-C23877B8E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B7E3A-61D9-49EF-AD6D-5A6C0AD63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155B5-AE15-4051-A1AE-54AD6478FA97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AA69C-1DFC-58FD-AF99-328F51532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42847-5F5A-660A-73F4-3EF266776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4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AB51F25-0207-1B22-C212-82F148FBF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906357"/>
              </p:ext>
            </p:extLst>
          </p:nvPr>
        </p:nvGraphicFramePr>
        <p:xfrm>
          <a:off x="4848857" y="1003302"/>
          <a:ext cx="2336800" cy="95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/>
                        <a:t>RestaurantMS</a:t>
                      </a:r>
                      <a:endParaRPr lang="en-US" sz="2000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/>
                        <a:t>- name: string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6A6DF3-73B6-2FCE-197A-73508A930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502237"/>
              </p:ext>
            </p:extLst>
          </p:nvPr>
        </p:nvGraphicFramePr>
        <p:xfrm>
          <a:off x="2957185" y="4297682"/>
          <a:ext cx="2743201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1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/>
                        <a:t>CustomerManagement</a:t>
                      </a:r>
                      <a:endParaRPr lang="en-US" sz="20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E9697E-146C-BCCD-4E1B-1161C70BE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499923"/>
              </p:ext>
            </p:extLst>
          </p:nvPr>
        </p:nvGraphicFramePr>
        <p:xfrm>
          <a:off x="231770" y="4297682"/>
          <a:ext cx="233680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/>
                        <a:t>StaffManagement</a:t>
                      </a:r>
                      <a:endParaRPr lang="en-US" sz="20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4BE69E3-61A8-34A3-3021-5B9776D58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447795"/>
              </p:ext>
            </p:extLst>
          </p:nvPr>
        </p:nvGraphicFramePr>
        <p:xfrm>
          <a:off x="8900160" y="4297682"/>
          <a:ext cx="233680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/>
                        <a:t>RestauranInfo</a:t>
                      </a:r>
                      <a:endParaRPr lang="en-US" sz="20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156003-A4E8-844E-18BB-3BC8A947530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400170" y="1961898"/>
            <a:ext cx="4617087" cy="23357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0611FC-38F7-909F-88BE-58C311F14F66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4328785" y="1961898"/>
            <a:ext cx="1688472" cy="23357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057F84-B5EC-EFA4-9DFD-0EA54342FD5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17257" y="1961898"/>
            <a:ext cx="4041143" cy="23357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1B79B5B-2579-8469-89BD-68B46008D80F}"/>
              </a:ext>
            </a:extLst>
          </p:cNvPr>
          <p:cNvSpPr txBox="1"/>
          <p:nvPr/>
        </p:nvSpPr>
        <p:spPr>
          <a:xfrm>
            <a:off x="1302383" y="3726244"/>
            <a:ext cx="4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2A5323-4AA3-8527-38CD-FC7B3F249AC8}"/>
              </a:ext>
            </a:extLst>
          </p:cNvPr>
          <p:cNvSpPr txBox="1"/>
          <p:nvPr/>
        </p:nvSpPr>
        <p:spPr>
          <a:xfrm>
            <a:off x="4732644" y="3973830"/>
            <a:ext cx="36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F779CD-8C58-2949-3EC9-F044DB834559}"/>
              </a:ext>
            </a:extLst>
          </p:cNvPr>
          <p:cNvSpPr txBox="1"/>
          <p:nvPr/>
        </p:nvSpPr>
        <p:spPr>
          <a:xfrm>
            <a:off x="10068560" y="3939540"/>
            <a:ext cx="4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9AFEF0F-8662-A7E5-C1FE-142375B13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912054"/>
              </p:ext>
            </p:extLst>
          </p:nvPr>
        </p:nvGraphicFramePr>
        <p:xfrm>
          <a:off x="6174745" y="4309114"/>
          <a:ext cx="233680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/>
                        <a:t>RestaurantManager</a:t>
                      </a:r>
                      <a:endParaRPr lang="en-US" sz="20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D406FE-4B93-E29F-9610-8959EBFBA665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17257" y="1961898"/>
            <a:ext cx="1194431" cy="22700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17AA2A7-EF75-DBFE-3E24-0A9311079468}"/>
              </a:ext>
            </a:extLst>
          </p:cNvPr>
          <p:cNvSpPr txBox="1"/>
          <p:nvPr/>
        </p:nvSpPr>
        <p:spPr>
          <a:xfrm>
            <a:off x="6706224" y="3805333"/>
            <a:ext cx="36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9653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8825A9F-9115-641D-7A1D-4E55B6FCD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384946"/>
              </p:ext>
            </p:extLst>
          </p:nvPr>
        </p:nvGraphicFramePr>
        <p:xfrm>
          <a:off x="4305543" y="2188625"/>
          <a:ext cx="286091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914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2571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/>
                        <a:t>Staff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/>
                        <a:t>salary : number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 err="1"/>
                        <a:t>abaNumber:number</a:t>
                      </a:r>
                      <a:endParaRPr lang="en-US" sz="2000" b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685A234-3787-A082-88AC-A941870DB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996298"/>
              </p:ext>
            </p:extLst>
          </p:nvPr>
        </p:nvGraphicFramePr>
        <p:xfrm>
          <a:off x="383049" y="4044547"/>
          <a:ext cx="286091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914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257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accent4"/>
                          </a:solidFill>
                        </a:rPr>
                        <a:t>enum</a:t>
                      </a:r>
                      <a:r>
                        <a:rPr lang="en-US" sz="2000" dirty="0">
                          <a:solidFill>
                            <a:schemeClr val="accent4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sz="2000" dirty="0"/>
                        <a:t>Gender</a:t>
                      </a:r>
                    </a:p>
                    <a:p>
                      <a:pPr algn="l"/>
                      <a:r>
                        <a:rPr lang="en-US" sz="2000" b="0" dirty="0"/>
                        <a:t>-     MALE = “male”,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/>
                        <a:t>FEMALE = “female”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2A36597-9E26-DA73-DE4B-D2382A5E1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588839"/>
              </p:ext>
            </p:extLst>
          </p:nvPr>
        </p:nvGraphicFramePr>
        <p:xfrm>
          <a:off x="7894676" y="4021142"/>
          <a:ext cx="3789679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967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257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accent4"/>
                          </a:solidFill>
                        </a:rPr>
                        <a:t>enum</a:t>
                      </a:r>
                      <a:r>
                        <a:rPr lang="en-US" sz="2000" dirty="0">
                          <a:solidFill>
                            <a:schemeClr val="accent4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sz="2000" dirty="0"/>
                        <a:t>Position</a:t>
                      </a:r>
                    </a:p>
                    <a:p>
                      <a:pPr algn="l"/>
                      <a:r>
                        <a:rPr lang="en-US" sz="2000" b="0" dirty="0"/>
                        <a:t>-     CHEFT = “</a:t>
                      </a:r>
                      <a:r>
                        <a:rPr lang="en-US" sz="2000" b="0" dirty="0" err="1"/>
                        <a:t>cheft</a:t>
                      </a:r>
                      <a:r>
                        <a:rPr lang="en-US" sz="2000" b="0" dirty="0"/>
                        <a:t>”,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/>
                        <a:t>WAITER  = “waiter”,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000" b="0" dirty="0"/>
                        <a:t>MANAGER = “manager”,</a:t>
                      </a:r>
                      <a:endParaRPr lang="en-US" sz="2000" dirty="0"/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/>
                        <a:t>RECEPTIONIST = “receptionist”,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/>
                        <a:t>CLERK = “clerk”,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/>
                        <a:t>SECURITYMN = “</a:t>
                      </a:r>
                      <a:r>
                        <a:rPr lang="en-US" sz="2000" b="0" dirty="0" err="1"/>
                        <a:t>securityman</a:t>
                      </a:r>
                      <a:r>
                        <a:rPr lang="en-US" sz="2000" b="0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8489B4-6A8A-4C04-716E-1685D7B4D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845554"/>
              </p:ext>
            </p:extLst>
          </p:nvPr>
        </p:nvGraphicFramePr>
        <p:xfrm>
          <a:off x="4051507" y="4091287"/>
          <a:ext cx="3230179" cy="736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017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7360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Schedule</a:t>
                      </a:r>
                      <a:endParaRPr lang="en-US" sz="2000" b="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000" b="0" dirty="0"/>
                        <a:t>Time: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98677F6-2DD0-3D62-9037-B5FC360CF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510918"/>
              </p:ext>
            </p:extLst>
          </p:nvPr>
        </p:nvGraphicFramePr>
        <p:xfrm>
          <a:off x="355082" y="2209902"/>
          <a:ext cx="3230179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017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11192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accent4"/>
                          </a:solidFill>
                        </a:rPr>
                        <a:t>Absract</a:t>
                      </a:r>
                      <a:endParaRPr lang="en-US" sz="2000" dirty="0">
                        <a:solidFill>
                          <a:schemeClr val="accent4"/>
                        </a:solidFill>
                      </a:endParaRPr>
                    </a:p>
                    <a:p>
                      <a:pPr algn="ctr"/>
                      <a:r>
                        <a:rPr lang="en-US" sz="2000" dirty="0" err="1"/>
                        <a:t>Persone</a:t>
                      </a:r>
                      <a:endParaRPr lang="en-US" sz="2000" dirty="0"/>
                    </a:p>
                    <a:p>
                      <a:pPr marL="342900" indent="-342900" algn="ctr">
                        <a:buFontTx/>
                        <a:buChar char="-"/>
                      </a:pPr>
                      <a:r>
                        <a:rPr lang="en-US" sz="2000" b="0" dirty="0" err="1"/>
                        <a:t>fullName</a:t>
                      </a:r>
                      <a:r>
                        <a:rPr lang="en-US" sz="2000" b="0" dirty="0"/>
                        <a:t> : string</a:t>
                      </a:r>
                    </a:p>
                    <a:p>
                      <a:pPr marL="342900" indent="-342900" algn="ctr">
                        <a:buFontTx/>
                        <a:buChar char="-"/>
                      </a:pPr>
                      <a:r>
                        <a:rPr lang="en-US" sz="2000" b="0" dirty="0"/>
                        <a:t>Age 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CFDA44-670E-863C-E8CB-56B26F48795B}"/>
              </a:ext>
            </a:extLst>
          </p:cNvPr>
          <p:cNvCxnSpPr>
            <a:cxnSpLocks/>
          </p:cNvCxnSpPr>
          <p:nvPr/>
        </p:nvCxnSpPr>
        <p:spPr>
          <a:xfrm>
            <a:off x="1813506" y="3520542"/>
            <a:ext cx="0" cy="52400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DA8B11C-15FC-BA89-D6CE-3AAD1B1ADCF3}"/>
              </a:ext>
            </a:extLst>
          </p:cNvPr>
          <p:cNvSpPr txBox="1"/>
          <p:nvPr/>
        </p:nvSpPr>
        <p:spPr>
          <a:xfrm flipH="1">
            <a:off x="1813506" y="3704294"/>
            <a:ext cx="298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7F27641-1C8D-87C4-EF6B-0B00126D3E5F}"/>
              </a:ext>
            </a:extLst>
          </p:cNvPr>
          <p:cNvSpPr/>
          <p:nvPr/>
        </p:nvSpPr>
        <p:spPr>
          <a:xfrm rot="10800000">
            <a:off x="3574981" y="2600707"/>
            <a:ext cx="714375" cy="619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C9CFF6-1B3E-BC47-EDE5-5B8C64C3518F}"/>
              </a:ext>
            </a:extLst>
          </p:cNvPr>
          <p:cNvCxnSpPr>
            <a:cxnSpLocks/>
          </p:cNvCxnSpPr>
          <p:nvPr/>
        </p:nvCxnSpPr>
        <p:spPr>
          <a:xfrm>
            <a:off x="5621828" y="3478105"/>
            <a:ext cx="8650" cy="6018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C25DF5-5042-1C79-158C-D42B1291BD04}"/>
              </a:ext>
            </a:extLst>
          </p:cNvPr>
          <p:cNvCxnSpPr/>
          <p:nvPr/>
        </p:nvCxnSpPr>
        <p:spPr>
          <a:xfrm>
            <a:off x="7164172" y="2825831"/>
            <a:ext cx="13122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BEF79C6-AEEC-7EF5-285E-2E6AD61BE6EF}"/>
              </a:ext>
            </a:extLst>
          </p:cNvPr>
          <p:cNvCxnSpPr>
            <a:cxnSpLocks/>
          </p:cNvCxnSpPr>
          <p:nvPr/>
        </p:nvCxnSpPr>
        <p:spPr>
          <a:xfrm>
            <a:off x="7182644" y="2825831"/>
            <a:ext cx="984452" cy="12063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AD84ED3-947B-093C-0B32-1A349153ED80}"/>
              </a:ext>
            </a:extLst>
          </p:cNvPr>
          <p:cNvSpPr txBox="1"/>
          <p:nvPr/>
        </p:nvSpPr>
        <p:spPr>
          <a:xfrm>
            <a:off x="5666596" y="3748136"/>
            <a:ext cx="29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677E41-3298-AD17-076E-1A79690D895C}"/>
              </a:ext>
            </a:extLst>
          </p:cNvPr>
          <p:cNvSpPr txBox="1"/>
          <p:nvPr/>
        </p:nvSpPr>
        <p:spPr>
          <a:xfrm>
            <a:off x="8271587" y="3710594"/>
            <a:ext cx="40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2D66EA-36DF-712E-41E7-4D596CFC6AE9}"/>
              </a:ext>
            </a:extLst>
          </p:cNvPr>
          <p:cNvSpPr txBox="1"/>
          <p:nvPr/>
        </p:nvSpPr>
        <p:spPr>
          <a:xfrm>
            <a:off x="8229851" y="2436152"/>
            <a:ext cx="24652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D725337C-D9BB-390C-9F56-0D07FE7D5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405104"/>
              </p:ext>
            </p:extLst>
          </p:nvPr>
        </p:nvGraphicFramePr>
        <p:xfrm>
          <a:off x="4427043" y="1109039"/>
          <a:ext cx="2605645" cy="547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645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5470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StaffManagement</a:t>
                      </a:r>
                      <a:endParaRPr lang="en-US" sz="20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51A288E1-5FED-5ECF-20EE-D1CFA12BA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840814"/>
              </p:ext>
            </p:extLst>
          </p:nvPr>
        </p:nvGraphicFramePr>
        <p:xfrm>
          <a:off x="4289356" y="5539853"/>
          <a:ext cx="260564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646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73608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4"/>
                          </a:solidFill>
                        </a:rPr>
                        <a:t>Enum</a:t>
                      </a:r>
                      <a:r>
                        <a:rPr lang="en-US" sz="2000" b="1" dirty="0"/>
                        <a:t> Week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Monday,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Today….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F31E805-CAA3-3CF0-23F5-2C81E71FE186}"/>
              </a:ext>
            </a:extLst>
          </p:cNvPr>
          <p:cNvCxnSpPr>
            <a:cxnSpLocks/>
          </p:cNvCxnSpPr>
          <p:nvPr/>
        </p:nvCxnSpPr>
        <p:spPr>
          <a:xfrm>
            <a:off x="5569319" y="4850969"/>
            <a:ext cx="0" cy="688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9FF82C2-C68B-4C5C-1385-726D444C2EE0}"/>
              </a:ext>
            </a:extLst>
          </p:cNvPr>
          <p:cNvSpPr txBox="1"/>
          <p:nvPr/>
        </p:nvSpPr>
        <p:spPr>
          <a:xfrm flipH="1">
            <a:off x="5707007" y="517052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CAAE53-AD56-2BFE-E228-3ED0396B87BA}"/>
              </a:ext>
            </a:extLst>
          </p:cNvPr>
          <p:cNvCxnSpPr>
            <a:cxnSpLocks/>
          </p:cNvCxnSpPr>
          <p:nvPr/>
        </p:nvCxnSpPr>
        <p:spPr>
          <a:xfrm>
            <a:off x="5659426" y="1656080"/>
            <a:ext cx="14339" cy="531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BABAAC9-BBA8-86B6-0B7F-21C187AE5758}"/>
              </a:ext>
            </a:extLst>
          </p:cNvPr>
          <p:cNvSpPr txBox="1"/>
          <p:nvPr/>
        </p:nvSpPr>
        <p:spPr>
          <a:xfrm>
            <a:off x="5621828" y="1840570"/>
            <a:ext cx="24652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9CF53B3F-61D9-5990-9897-FD63EDA27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320292"/>
              </p:ext>
            </p:extLst>
          </p:nvPr>
        </p:nvGraphicFramePr>
        <p:xfrm>
          <a:off x="8681162" y="1759149"/>
          <a:ext cx="255714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145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11192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Address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/>
                        <a:t>city: string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/>
                        <a:t>street : string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/>
                        <a:t>phone: number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 err="1"/>
                        <a:t>houseNo</a:t>
                      </a:r>
                      <a:r>
                        <a:rPr lang="en-US" sz="2000" b="0" dirty="0"/>
                        <a:t>: string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334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CBC869-5C96-850F-4C16-9ED8B0F60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3251"/>
              </p:ext>
            </p:extLst>
          </p:nvPr>
        </p:nvGraphicFramePr>
        <p:xfrm>
          <a:off x="4467575" y="3978908"/>
          <a:ext cx="325685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85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19176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err="1"/>
                        <a:t>MonthPayment</a:t>
                      </a:r>
                      <a:endParaRPr lang="en-US" sz="2000" b="1" dirty="0"/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0" dirty="0"/>
                        <a:t>-     month : string</a:t>
                      </a:r>
                    </a:p>
                    <a:p>
                      <a:pPr marL="342900" indent="-34290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2000" b="0" dirty="0" err="1"/>
                        <a:t>foodIngredients:number</a:t>
                      </a:r>
                      <a:endParaRPr lang="en-US" sz="2000" b="0" dirty="0"/>
                    </a:p>
                    <a:p>
                      <a:pPr marL="342900" indent="-34290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2000" b="0" dirty="0" err="1"/>
                        <a:t>RestProperty</a:t>
                      </a:r>
                      <a:r>
                        <a:rPr lang="en-US" sz="2000" b="0" dirty="0"/>
                        <a:t> : number </a:t>
                      </a:r>
                    </a:p>
                    <a:p>
                      <a:pPr marL="342900" indent="-34290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2000" b="0" dirty="0"/>
                        <a:t>Income 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309E52F-1729-5944-EF8D-36236EEEB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651440"/>
              </p:ext>
            </p:extLst>
          </p:nvPr>
        </p:nvGraphicFramePr>
        <p:xfrm>
          <a:off x="4467575" y="2138300"/>
          <a:ext cx="3256850" cy="95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85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138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err="1"/>
                        <a:t>RestaurantManager</a:t>
                      </a:r>
                      <a:endParaRPr lang="en-US" sz="2000" b="1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/>
                        <a:t>extends Person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8477F0-ABA5-207E-8DF4-D17E686D3CC3}"/>
              </a:ext>
            </a:extLst>
          </p:cNvPr>
          <p:cNvCxnSpPr>
            <a:cxnSpLocks/>
          </p:cNvCxnSpPr>
          <p:nvPr/>
        </p:nvCxnSpPr>
        <p:spPr>
          <a:xfrm>
            <a:off x="5991225" y="3105150"/>
            <a:ext cx="0" cy="865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87853D-6499-D664-243A-6FDEE3ACF685}"/>
              </a:ext>
            </a:extLst>
          </p:cNvPr>
          <p:cNvSpPr txBox="1"/>
          <p:nvPr/>
        </p:nvSpPr>
        <p:spPr>
          <a:xfrm>
            <a:off x="5991225" y="3624063"/>
            <a:ext cx="25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31267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0DC27E-6DB5-2368-51F4-EE928CFEF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785786"/>
              </p:ext>
            </p:extLst>
          </p:nvPr>
        </p:nvGraphicFramePr>
        <p:xfrm>
          <a:off x="3143036" y="1772815"/>
          <a:ext cx="2305049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4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4876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Online Customers extends Person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66B728F-1EAA-04D7-65F3-BE0C87FB4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129908"/>
              </p:ext>
            </p:extLst>
          </p:nvPr>
        </p:nvGraphicFramePr>
        <p:xfrm>
          <a:off x="1032917" y="5097203"/>
          <a:ext cx="2557145" cy="722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145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72230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Address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39B903-1815-433F-0E84-D0C156897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831678"/>
              </p:ext>
            </p:extLst>
          </p:nvPr>
        </p:nvGraphicFramePr>
        <p:xfrm>
          <a:off x="6688082" y="1767741"/>
          <a:ext cx="2305049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4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3943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Outline Customers </a:t>
                      </a:r>
                      <a:r>
                        <a:rPr lang="en-US" sz="2000" dirty="0"/>
                        <a:t>extends Person</a:t>
                      </a:r>
                      <a:endParaRPr lang="en-US" sz="20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860B6B-57E6-D779-5A1B-C5617B761100}"/>
              </a:ext>
            </a:extLst>
          </p:cNvPr>
          <p:cNvCxnSpPr>
            <a:cxnSpLocks/>
            <a:stCxn id="33" idx="2"/>
            <a:endCxn id="6" idx="0"/>
          </p:cNvCxnSpPr>
          <p:nvPr/>
        </p:nvCxnSpPr>
        <p:spPr>
          <a:xfrm flipH="1">
            <a:off x="2311489" y="3661305"/>
            <a:ext cx="1071249" cy="1435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6204833C-109E-30AA-25F6-A5BB80D0D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682737"/>
              </p:ext>
            </p:extLst>
          </p:nvPr>
        </p:nvGraphicFramePr>
        <p:xfrm>
          <a:off x="5792561" y="5597987"/>
          <a:ext cx="2305049" cy="486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4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48652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9EF0A49-3407-39D5-947F-355E05173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554532"/>
              </p:ext>
            </p:extLst>
          </p:nvPr>
        </p:nvGraphicFramePr>
        <p:xfrm>
          <a:off x="9317374" y="5194319"/>
          <a:ext cx="2305049" cy="579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4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5797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/>
                        <a:t>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578027-66C6-6C72-529A-0242395A9604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840606" y="2468781"/>
            <a:ext cx="1189838" cy="44334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343B038-1EB8-6FBE-E104-74B317E47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254616"/>
              </p:ext>
            </p:extLst>
          </p:nvPr>
        </p:nvGraphicFramePr>
        <p:xfrm>
          <a:off x="2230214" y="2960265"/>
          <a:ext cx="2305049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4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6457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OnlineOrder</a:t>
                      </a:r>
                      <a:endParaRPr lang="en-US" sz="2000" b="1" dirty="0"/>
                    </a:p>
                    <a:p>
                      <a:pPr algn="l"/>
                      <a:r>
                        <a:rPr lang="en-US" sz="2000" b="0" dirty="0"/>
                        <a:t>-     date 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6DBDBC-05C5-053D-9CCE-F8C9FAAC12F8}"/>
              </a:ext>
            </a:extLst>
          </p:cNvPr>
          <p:cNvCxnSpPr>
            <a:cxnSpLocks/>
            <a:stCxn id="5" idx="2"/>
            <a:endCxn id="33" idx="0"/>
          </p:cNvCxnSpPr>
          <p:nvPr/>
        </p:nvCxnSpPr>
        <p:spPr>
          <a:xfrm flipH="1">
            <a:off x="3382738" y="2473855"/>
            <a:ext cx="912822" cy="48641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3ECDD89-E173-0DB1-825F-46680C069D51}"/>
              </a:ext>
            </a:extLst>
          </p:cNvPr>
          <p:cNvCxnSpPr>
            <a:cxnSpLocks/>
            <a:stCxn id="74" idx="2"/>
          </p:cNvCxnSpPr>
          <p:nvPr/>
        </p:nvCxnSpPr>
        <p:spPr>
          <a:xfrm flipH="1">
            <a:off x="5469682" y="1023286"/>
            <a:ext cx="731091" cy="65522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8D63456-6F5E-FB06-CB0F-88F4076BA3BD}"/>
              </a:ext>
            </a:extLst>
          </p:cNvPr>
          <p:cNvCxnSpPr>
            <a:cxnSpLocks/>
            <a:stCxn id="74" idx="2"/>
            <a:endCxn id="105" idx="1"/>
          </p:cNvCxnSpPr>
          <p:nvPr/>
        </p:nvCxnSpPr>
        <p:spPr>
          <a:xfrm>
            <a:off x="6200773" y="1023286"/>
            <a:ext cx="950073" cy="67144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7C5A625C-8E7E-DE7D-0546-BFB2F6BDA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128824"/>
              </p:ext>
            </p:extLst>
          </p:nvPr>
        </p:nvGraphicFramePr>
        <p:xfrm>
          <a:off x="4877593" y="373260"/>
          <a:ext cx="2646361" cy="650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361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5002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CustomerManagement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220E3E6E-264D-5ECF-731A-1B4C7C539B55}"/>
              </a:ext>
            </a:extLst>
          </p:cNvPr>
          <p:cNvSpPr txBox="1"/>
          <p:nvPr/>
        </p:nvSpPr>
        <p:spPr>
          <a:xfrm>
            <a:off x="3196398" y="2646457"/>
            <a:ext cx="256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26DDAEE-7420-BE44-6BC4-A52E255FE374}"/>
              </a:ext>
            </a:extLst>
          </p:cNvPr>
          <p:cNvSpPr txBox="1"/>
          <p:nvPr/>
        </p:nvSpPr>
        <p:spPr>
          <a:xfrm>
            <a:off x="8053013" y="5393658"/>
            <a:ext cx="25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sz="24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A9689C6-4D94-14E2-B26B-FCDB7A2DD002}"/>
              </a:ext>
            </a:extLst>
          </p:cNvPr>
          <p:cNvCxnSpPr>
            <a:cxnSpLocks/>
            <a:stCxn id="122" idx="2"/>
            <a:endCxn id="38" idx="3"/>
          </p:cNvCxnSpPr>
          <p:nvPr/>
        </p:nvCxnSpPr>
        <p:spPr>
          <a:xfrm flipH="1">
            <a:off x="8097610" y="3531584"/>
            <a:ext cx="1507658" cy="2309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9500761-8DDE-63DD-3183-8DF2E1E87BCA}"/>
              </a:ext>
            </a:extLst>
          </p:cNvPr>
          <p:cNvCxnSpPr>
            <a:cxnSpLocks/>
            <a:stCxn id="33" idx="2"/>
            <a:endCxn id="38" idx="1"/>
          </p:cNvCxnSpPr>
          <p:nvPr/>
        </p:nvCxnSpPr>
        <p:spPr>
          <a:xfrm>
            <a:off x="3382738" y="3661305"/>
            <a:ext cx="2409823" cy="217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66E7557E-6B0F-463B-33A3-B200F4FFAD03}"/>
              </a:ext>
            </a:extLst>
          </p:cNvPr>
          <p:cNvSpPr txBox="1"/>
          <p:nvPr/>
        </p:nvSpPr>
        <p:spPr>
          <a:xfrm>
            <a:off x="7150846" y="1463899"/>
            <a:ext cx="256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0A121B9-32E4-55B1-41DC-B9BC647DC6BC}"/>
              </a:ext>
            </a:extLst>
          </p:cNvPr>
          <p:cNvSpPr txBox="1"/>
          <p:nvPr/>
        </p:nvSpPr>
        <p:spPr>
          <a:xfrm>
            <a:off x="5110189" y="1447675"/>
            <a:ext cx="256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graphicFrame>
        <p:nvGraphicFramePr>
          <p:cNvPr id="122" name="Table 121">
            <a:extLst>
              <a:ext uri="{FF2B5EF4-FFF2-40B4-BE49-F238E27FC236}">
                <a16:creationId xmlns:a16="http://schemas.microsoft.com/office/drawing/2014/main" id="{3BF81C22-C45C-D8C8-785B-E5A540AFF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297597"/>
              </p:ext>
            </p:extLst>
          </p:nvPr>
        </p:nvGraphicFramePr>
        <p:xfrm>
          <a:off x="8481737" y="2969181"/>
          <a:ext cx="2247063" cy="562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063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56240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OutlineOrder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E58A9F21-80B1-98A0-4FCE-31B7E27B73C0}"/>
              </a:ext>
            </a:extLst>
          </p:cNvPr>
          <p:cNvCxnSpPr>
            <a:cxnSpLocks/>
            <a:stCxn id="122" idx="2"/>
          </p:cNvCxnSpPr>
          <p:nvPr/>
        </p:nvCxnSpPr>
        <p:spPr>
          <a:xfrm>
            <a:off x="9605268" y="3531584"/>
            <a:ext cx="764846" cy="161627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F204BA79-1E5C-9654-919E-9BE7D87668F9}"/>
              </a:ext>
            </a:extLst>
          </p:cNvPr>
          <p:cNvSpPr txBox="1"/>
          <p:nvPr/>
        </p:nvSpPr>
        <p:spPr>
          <a:xfrm>
            <a:off x="10370113" y="4831781"/>
            <a:ext cx="34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DC76C06-0633-6528-BF33-072E2208C6AF}"/>
              </a:ext>
            </a:extLst>
          </p:cNvPr>
          <p:cNvSpPr txBox="1"/>
          <p:nvPr/>
        </p:nvSpPr>
        <p:spPr>
          <a:xfrm>
            <a:off x="5439452" y="5916241"/>
            <a:ext cx="25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sz="24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47664F4-746D-86AC-2C6A-CA3543742BAB}"/>
              </a:ext>
            </a:extLst>
          </p:cNvPr>
          <p:cNvSpPr txBox="1"/>
          <p:nvPr/>
        </p:nvSpPr>
        <p:spPr>
          <a:xfrm>
            <a:off x="9006276" y="2653044"/>
            <a:ext cx="256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graphicFrame>
        <p:nvGraphicFramePr>
          <p:cNvPr id="139" name="Table 138">
            <a:extLst>
              <a:ext uri="{FF2B5EF4-FFF2-40B4-BE49-F238E27FC236}">
                <a16:creationId xmlns:a16="http://schemas.microsoft.com/office/drawing/2014/main" id="{4F096396-0AAF-0932-3E27-571A03FFB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738803"/>
              </p:ext>
            </p:extLst>
          </p:nvPr>
        </p:nvGraphicFramePr>
        <p:xfrm>
          <a:off x="5005730" y="2942638"/>
          <a:ext cx="2557145" cy="565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145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56555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Payment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142" name="Table 141">
            <a:extLst>
              <a:ext uri="{FF2B5EF4-FFF2-40B4-BE49-F238E27FC236}">
                <a16:creationId xmlns:a16="http://schemas.microsoft.com/office/drawing/2014/main" id="{52C53E3B-0788-82AA-ACD7-1D2BC8CF9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314429"/>
              </p:ext>
            </p:extLst>
          </p:nvPr>
        </p:nvGraphicFramePr>
        <p:xfrm>
          <a:off x="5431614" y="4015357"/>
          <a:ext cx="2305049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4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6457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Receipt </a:t>
                      </a:r>
                    </a:p>
                    <a:p>
                      <a:pPr algn="l"/>
                      <a:r>
                        <a:rPr lang="en-US" sz="2000" b="0" dirty="0"/>
                        <a:t>- </a:t>
                      </a:r>
                      <a:r>
                        <a:rPr lang="en-US" sz="2000" b="0" dirty="0" err="1"/>
                        <a:t>totalPaid</a:t>
                      </a:r>
                      <a:r>
                        <a:rPr lang="en-US" sz="2000" b="0" dirty="0"/>
                        <a:t> 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57196A0-DFC9-D5DD-0B78-F45FAE7EAD09}"/>
              </a:ext>
            </a:extLst>
          </p:cNvPr>
          <p:cNvCxnSpPr>
            <a:cxnSpLocks/>
          </p:cNvCxnSpPr>
          <p:nvPr/>
        </p:nvCxnSpPr>
        <p:spPr>
          <a:xfrm flipH="1">
            <a:off x="7571239" y="2468781"/>
            <a:ext cx="269367" cy="4647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FE0A5368-2AB2-DD78-455A-DEF414F4F6CF}"/>
              </a:ext>
            </a:extLst>
          </p:cNvPr>
          <p:cNvSpPr txBox="1"/>
          <p:nvPr/>
        </p:nvSpPr>
        <p:spPr>
          <a:xfrm>
            <a:off x="7608552" y="2716758"/>
            <a:ext cx="25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sz="2400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74755B4-0261-606D-610E-C90990B1244B}"/>
              </a:ext>
            </a:extLst>
          </p:cNvPr>
          <p:cNvCxnSpPr/>
          <p:nvPr/>
        </p:nvCxnSpPr>
        <p:spPr>
          <a:xfrm>
            <a:off x="4295560" y="2468781"/>
            <a:ext cx="710170" cy="46872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B641F1D-D9B6-97A4-23B2-EBC5B217ECC7}"/>
              </a:ext>
            </a:extLst>
          </p:cNvPr>
          <p:cNvSpPr txBox="1"/>
          <p:nvPr/>
        </p:nvSpPr>
        <p:spPr>
          <a:xfrm>
            <a:off x="5027971" y="2621023"/>
            <a:ext cx="25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sz="2400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D107A4D-98DD-AAE8-6E31-C21B6095CFAA}"/>
              </a:ext>
            </a:extLst>
          </p:cNvPr>
          <p:cNvCxnSpPr>
            <a:cxnSpLocks/>
            <a:stCxn id="139" idx="2"/>
          </p:cNvCxnSpPr>
          <p:nvPr/>
        </p:nvCxnSpPr>
        <p:spPr>
          <a:xfrm>
            <a:off x="6284302" y="3508194"/>
            <a:ext cx="14183" cy="507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B208B99C-311F-CB87-9804-73F78962F060}"/>
              </a:ext>
            </a:extLst>
          </p:cNvPr>
          <p:cNvSpPr txBox="1"/>
          <p:nvPr/>
        </p:nvSpPr>
        <p:spPr>
          <a:xfrm>
            <a:off x="6328753" y="3661305"/>
            <a:ext cx="39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5EEE59-5647-6603-B15E-85B7A3A261AD}"/>
              </a:ext>
            </a:extLst>
          </p:cNvPr>
          <p:cNvSpPr txBox="1"/>
          <p:nvPr/>
        </p:nvSpPr>
        <p:spPr>
          <a:xfrm rot="18703675">
            <a:off x="211894" y="4600948"/>
            <a:ext cx="1523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dublicated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B02EA96-C53E-7989-F39D-714DEE5C0BD0}"/>
              </a:ext>
            </a:extLst>
          </p:cNvPr>
          <p:cNvSpPr txBox="1"/>
          <p:nvPr/>
        </p:nvSpPr>
        <p:spPr>
          <a:xfrm>
            <a:off x="6050182" y="6084515"/>
            <a:ext cx="1523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dublicated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4A3FB30-059C-7E88-2217-4C57213D5022}"/>
              </a:ext>
            </a:extLst>
          </p:cNvPr>
          <p:cNvSpPr txBox="1"/>
          <p:nvPr/>
        </p:nvSpPr>
        <p:spPr>
          <a:xfrm>
            <a:off x="2104165" y="4778524"/>
            <a:ext cx="39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FFE6FA4-9403-0487-7C28-5058AA9E43A9}"/>
              </a:ext>
            </a:extLst>
          </p:cNvPr>
          <p:cNvCxnSpPr/>
          <p:nvPr/>
        </p:nvCxnSpPr>
        <p:spPr>
          <a:xfrm>
            <a:off x="6654885" y="4778524"/>
            <a:ext cx="33197" cy="799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9AF8435-08C0-207A-F5C5-62D6C122B963}"/>
              </a:ext>
            </a:extLst>
          </p:cNvPr>
          <p:cNvSpPr txBox="1"/>
          <p:nvPr/>
        </p:nvSpPr>
        <p:spPr>
          <a:xfrm>
            <a:off x="6685161" y="5292190"/>
            <a:ext cx="256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18266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9826E5-5531-4871-EC77-1EECBDD8D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37094"/>
              </p:ext>
            </p:extLst>
          </p:nvPr>
        </p:nvGraphicFramePr>
        <p:xfrm>
          <a:off x="4445000" y="921174"/>
          <a:ext cx="2966720" cy="1119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72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11192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RestaurantInfo</a:t>
                      </a:r>
                      <a:endParaRPr lang="en-US" sz="2000" dirty="0"/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/>
                        <a:t>address: Address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20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51D1713-2E2B-B2F9-E0DC-2EEE6DAE2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930021"/>
              </p:ext>
            </p:extLst>
          </p:nvPr>
        </p:nvGraphicFramePr>
        <p:xfrm>
          <a:off x="853440" y="3594937"/>
          <a:ext cx="2966720" cy="1119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72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11192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Food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/>
                        <a:t>name : Foods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000" b="0" dirty="0"/>
                        <a:t>price 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65B468C-1E08-AD20-AB97-B98D2CC9E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384809"/>
              </p:ext>
            </p:extLst>
          </p:nvPr>
        </p:nvGraphicFramePr>
        <p:xfrm>
          <a:off x="7325360" y="3594937"/>
          <a:ext cx="296672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72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11192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Table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/>
                        <a:t>Id : number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/>
                        <a:t>chair : number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6732865-E6F2-A162-ED53-6A1EE2E8C916}"/>
              </a:ext>
            </a:extLst>
          </p:cNvPr>
          <p:cNvSpPr txBox="1"/>
          <p:nvPr/>
        </p:nvSpPr>
        <p:spPr>
          <a:xfrm>
            <a:off x="2298700" y="3167390"/>
            <a:ext cx="421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239C2B-18D2-CD9B-EF63-9D21BC51CFCA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509520" y="2040468"/>
            <a:ext cx="3418840" cy="1554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838E2F4-DF8A-3721-2D7D-392C8ABD633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928360" y="2040468"/>
            <a:ext cx="2880360" cy="1554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5D2BE5-9D33-EAF1-8FDB-C14C65F07186}"/>
              </a:ext>
            </a:extLst>
          </p:cNvPr>
          <p:cNvSpPr txBox="1"/>
          <p:nvPr/>
        </p:nvSpPr>
        <p:spPr>
          <a:xfrm>
            <a:off x="8808720" y="3167390"/>
            <a:ext cx="421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30112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1827</TotalTime>
  <Words>180</Words>
  <Application>Microsoft Office PowerPoint</Application>
  <PresentationFormat>Widescreen</PresentationFormat>
  <Paragraphs>91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SOPHAL.SARARN</dc:creator>
  <cp:lastModifiedBy>SOPHAL.SARARN</cp:lastModifiedBy>
  <cp:revision>28</cp:revision>
  <dcterms:created xsi:type="dcterms:W3CDTF">2022-06-23T04:46:41Z</dcterms:created>
  <dcterms:modified xsi:type="dcterms:W3CDTF">2022-06-29T05:57:13Z</dcterms:modified>
</cp:coreProperties>
</file>