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06357"/>
              </p:ext>
            </p:extLst>
          </p:nvPr>
        </p:nvGraphicFramePr>
        <p:xfrm>
          <a:off x="4848857" y="1003302"/>
          <a:ext cx="2336800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RestaurantMS</a:t>
                      </a:r>
                      <a:endParaRPr lang="en-US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- name: string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A6DF3-73B6-2FCE-197A-73508A93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02237"/>
              </p:ext>
            </p:extLst>
          </p:nvPr>
        </p:nvGraphicFramePr>
        <p:xfrm>
          <a:off x="2957185" y="4297682"/>
          <a:ext cx="27432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CustomerManagement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E9697E-146C-BCCD-4E1B-1161C70B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99923"/>
              </p:ext>
            </p:extLst>
          </p:nvPr>
        </p:nvGraphicFramePr>
        <p:xfrm>
          <a:off x="23177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StaffManagement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BE69E3-61A8-34A3-3021-5B9776D5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47795"/>
              </p:ext>
            </p:extLst>
          </p:nvPr>
        </p:nvGraphicFramePr>
        <p:xfrm>
          <a:off x="890016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RestauranInfo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56003-A4E8-844E-18BB-3BC8A947530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00170" y="1961898"/>
            <a:ext cx="4617087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611FC-38F7-909F-88BE-58C311F14F6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328785" y="1961898"/>
            <a:ext cx="1688472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57F84-B5EC-EFA4-9DFD-0EA54342FD5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17257" y="1961898"/>
            <a:ext cx="4041143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B79B5B-2579-8469-89BD-68B46008D80F}"/>
              </a:ext>
            </a:extLst>
          </p:cNvPr>
          <p:cNvSpPr txBox="1"/>
          <p:nvPr/>
        </p:nvSpPr>
        <p:spPr>
          <a:xfrm>
            <a:off x="1302383" y="3726244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A5323-4AA3-8527-38CD-FC7B3F249AC8}"/>
              </a:ext>
            </a:extLst>
          </p:cNvPr>
          <p:cNvSpPr txBox="1"/>
          <p:nvPr/>
        </p:nvSpPr>
        <p:spPr>
          <a:xfrm>
            <a:off x="4732644" y="3973830"/>
            <a:ext cx="36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779CD-8C58-2949-3EC9-F044DB834559}"/>
              </a:ext>
            </a:extLst>
          </p:cNvPr>
          <p:cNvSpPr txBox="1"/>
          <p:nvPr/>
        </p:nvSpPr>
        <p:spPr>
          <a:xfrm>
            <a:off x="10068560" y="393954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AFEF0F-8662-A7E5-C1FE-142375B1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12054"/>
              </p:ext>
            </p:extLst>
          </p:nvPr>
        </p:nvGraphicFramePr>
        <p:xfrm>
          <a:off x="6174745" y="4309114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RestaurantManager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406FE-4B93-E29F-9610-8959EBFBA6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17257" y="1961898"/>
            <a:ext cx="1194431" cy="227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7AA2A7-EF75-DBFE-3E24-0A9311079468}"/>
              </a:ext>
            </a:extLst>
          </p:cNvPr>
          <p:cNvSpPr txBox="1"/>
          <p:nvPr/>
        </p:nvSpPr>
        <p:spPr>
          <a:xfrm>
            <a:off x="6706224" y="3805333"/>
            <a:ext cx="36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84946"/>
              </p:ext>
            </p:extLst>
          </p:nvPr>
        </p:nvGraphicFramePr>
        <p:xfrm>
          <a:off x="4305543" y="2188625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salary 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abaNumber:number</a:t>
                      </a:r>
                      <a:endParaRPr lang="en-US" sz="2000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85A234-3787-A082-88AC-A941870DB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96298"/>
              </p:ext>
            </p:extLst>
          </p:nvPr>
        </p:nvGraphicFramePr>
        <p:xfrm>
          <a:off x="383049" y="4044547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  <a:p>
                      <a:pPr algn="l"/>
                      <a:r>
                        <a:rPr lang="en-US" sz="2000" b="0" dirty="0"/>
                        <a:t>-     MALE = “male”,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FEMALE = “female”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A36597-9E26-DA73-DE4B-D2382A5E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8839"/>
              </p:ext>
            </p:extLst>
          </p:nvPr>
        </p:nvGraphicFramePr>
        <p:xfrm>
          <a:off x="7894676" y="4021142"/>
          <a:ext cx="378967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Position</a:t>
                      </a:r>
                    </a:p>
                    <a:p>
                      <a:pPr algn="l"/>
                      <a:r>
                        <a:rPr lang="en-US" sz="2000" b="0" dirty="0"/>
                        <a:t>-     CHEFT = “</a:t>
                      </a:r>
                      <a:r>
                        <a:rPr lang="en-US" sz="2000" b="0" dirty="0" err="1"/>
                        <a:t>cheft</a:t>
                      </a:r>
                      <a:r>
                        <a:rPr lang="en-US" sz="2000" b="0" dirty="0"/>
                        <a:t>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WAITER  = “waiter”,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MANAGER = “manager”,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RECEPTIONIST = “receptionist”,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CLERK = “clerk”,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SECURITYMN = “</a:t>
                      </a:r>
                      <a:r>
                        <a:rPr lang="en-US" sz="2000" b="0" dirty="0" err="1"/>
                        <a:t>securityman</a:t>
                      </a:r>
                      <a:r>
                        <a:rPr lang="en-US" sz="2000" b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8489B4-6A8A-4C04-716E-1685D7B4D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554"/>
              </p:ext>
            </p:extLst>
          </p:nvPr>
        </p:nvGraphicFramePr>
        <p:xfrm>
          <a:off x="4051507" y="4091287"/>
          <a:ext cx="3230179" cy="73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360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  <a:endParaRPr lang="en-US" sz="2000" b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8677F6-2DD0-3D62-9037-B5FC360C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10918"/>
              </p:ext>
            </p:extLst>
          </p:nvPr>
        </p:nvGraphicFramePr>
        <p:xfrm>
          <a:off x="355082" y="2209902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Absract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en-US" sz="2000" dirty="0" err="1"/>
                        <a:t>Persone</a:t>
                      </a:r>
                      <a:endParaRPr lang="en-US" sz="2000" dirty="0"/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0" dirty="0" err="1"/>
                        <a:t>fullName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0" dirty="0"/>
                        <a:t>Age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CFDA44-670E-863C-E8CB-56B26F48795B}"/>
              </a:ext>
            </a:extLst>
          </p:cNvPr>
          <p:cNvCxnSpPr>
            <a:cxnSpLocks/>
          </p:cNvCxnSpPr>
          <p:nvPr/>
        </p:nvCxnSpPr>
        <p:spPr>
          <a:xfrm>
            <a:off x="1813506" y="3520542"/>
            <a:ext cx="0" cy="524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8B11C-15FC-BA89-D6CE-3AAD1B1ADCF3}"/>
              </a:ext>
            </a:extLst>
          </p:cNvPr>
          <p:cNvSpPr txBox="1"/>
          <p:nvPr/>
        </p:nvSpPr>
        <p:spPr>
          <a:xfrm flipH="1">
            <a:off x="1813506" y="3704294"/>
            <a:ext cx="2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7F27641-1C8D-87C4-EF6B-0B00126D3E5F}"/>
              </a:ext>
            </a:extLst>
          </p:cNvPr>
          <p:cNvSpPr/>
          <p:nvPr/>
        </p:nvSpPr>
        <p:spPr>
          <a:xfrm rot="10800000">
            <a:off x="3574981" y="2600707"/>
            <a:ext cx="71437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C9CFF6-1B3E-BC47-EDE5-5B8C64C3518F}"/>
              </a:ext>
            </a:extLst>
          </p:cNvPr>
          <p:cNvCxnSpPr>
            <a:cxnSpLocks/>
          </p:cNvCxnSpPr>
          <p:nvPr/>
        </p:nvCxnSpPr>
        <p:spPr>
          <a:xfrm>
            <a:off x="5621828" y="3478105"/>
            <a:ext cx="8650" cy="60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25DF5-5042-1C79-158C-D42B1291BD04}"/>
              </a:ext>
            </a:extLst>
          </p:cNvPr>
          <p:cNvCxnSpPr/>
          <p:nvPr/>
        </p:nvCxnSpPr>
        <p:spPr>
          <a:xfrm>
            <a:off x="7164172" y="2825831"/>
            <a:ext cx="1312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EF79C6-AEEC-7EF5-285E-2E6AD61BE6EF}"/>
              </a:ext>
            </a:extLst>
          </p:cNvPr>
          <p:cNvCxnSpPr>
            <a:cxnSpLocks/>
          </p:cNvCxnSpPr>
          <p:nvPr/>
        </p:nvCxnSpPr>
        <p:spPr>
          <a:xfrm>
            <a:off x="7182644" y="2825831"/>
            <a:ext cx="984452" cy="1206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D84ED3-947B-093C-0B32-1A349153ED80}"/>
              </a:ext>
            </a:extLst>
          </p:cNvPr>
          <p:cNvSpPr txBox="1"/>
          <p:nvPr/>
        </p:nvSpPr>
        <p:spPr>
          <a:xfrm>
            <a:off x="5666596" y="3748136"/>
            <a:ext cx="29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77E41-3298-AD17-076E-1A79690D895C}"/>
              </a:ext>
            </a:extLst>
          </p:cNvPr>
          <p:cNvSpPr txBox="1"/>
          <p:nvPr/>
        </p:nvSpPr>
        <p:spPr>
          <a:xfrm>
            <a:off x="8271587" y="371059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D66EA-36DF-712E-41E7-4D596CFC6AE9}"/>
              </a:ext>
            </a:extLst>
          </p:cNvPr>
          <p:cNvSpPr txBox="1"/>
          <p:nvPr/>
        </p:nvSpPr>
        <p:spPr>
          <a:xfrm>
            <a:off x="8229851" y="2436152"/>
            <a:ext cx="246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25337C-D9BB-390C-9F56-0D07FE7D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05104"/>
              </p:ext>
            </p:extLst>
          </p:nvPr>
        </p:nvGraphicFramePr>
        <p:xfrm>
          <a:off x="4427043" y="1109039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1A288E1-5FED-5ECF-20EE-D1CFA12BA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40814"/>
              </p:ext>
            </p:extLst>
          </p:nvPr>
        </p:nvGraphicFramePr>
        <p:xfrm>
          <a:off x="4289356" y="5539853"/>
          <a:ext cx="26056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6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360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b="1" dirty="0"/>
                        <a:t>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Monday,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Today….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1E805-CAA3-3CF0-23F5-2C81E71FE186}"/>
              </a:ext>
            </a:extLst>
          </p:cNvPr>
          <p:cNvCxnSpPr>
            <a:cxnSpLocks/>
          </p:cNvCxnSpPr>
          <p:nvPr/>
        </p:nvCxnSpPr>
        <p:spPr>
          <a:xfrm>
            <a:off x="5569319" y="4850969"/>
            <a:ext cx="0" cy="688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FF82C2-C68B-4C5C-1385-726D444C2EE0}"/>
              </a:ext>
            </a:extLst>
          </p:cNvPr>
          <p:cNvSpPr txBox="1"/>
          <p:nvPr/>
        </p:nvSpPr>
        <p:spPr>
          <a:xfrm flipH="1">
            <a:off x="5707007" y="51705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CAAE53-AD56-2BFE-E228-3ED0396B87BA}"/>
              </a:ext>
            </a:extLst>
          </p:cNvPr>
          <p:cNvCxnSpPr>
            <a:cxnSpLocks/>
          </p:cNvCxnSpPr>
          <p:nvPr/>
        </p:nvCxnSpPr>
        <p:spPr>
          <a:xfrm>
            <a:off x="5659426" y="1656080"/>
            <a:ext cx="14339" cy="53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ABAAC9-BBA8-86B6-0B7F-21C187AE5758}"/>
              </a:ext>
            </a:extLst>
          </p:cNvPr>
          <p:cNvSpPr txBox="1"/>
          <p:nvPr/>
        </p:nvSpPr>
        <p:spPr>
          <a:xfrm>
            <a:off x="5621828" y="1840570"/>
            <a:ext cx="246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CF53B3F-61D9-5990-9897-FD63EDA2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0292"/>
              </p:ext>
            </p:extLst>
          </p:nvPr>
        </p:nvGraphicFramePr>
        <p:xfrm>
          <a:off x="8681162" y="1759149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BC869-5C96-850F-4C16-9ED8B0F6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251"/>
              </p:ext>
            </p:extLst>
          </p:nvPr>
        </p:nvGraphicFramePr>
        <p:xfrm>
          <a:off x="4467575" y="3978908"/>
          <a:ext cx="32568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9176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/>
                        <a:t>Income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09E52F-1729-5944-EF8D-36236EEEB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51440"/>
              </p:ext>
            </p:extLst>
          </p:nvPr>
        </p:nvGraphicFramePr>
        <p:xfrm>
          <a:off x="4467575" y="2138300"/>
          <a:ext cx="3256850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RestaurantManager</a:t>
                      </a:r>
                      <a:endParaRPr lang="en-US" sz="20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extends Person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8477F0-ABA5-207E-8DF4-D17E686D3CC3}"/>
              </a:ext>
            </a:extLst>
          </p:cNvPr>
          <p:cNvCxnSpPr>
            <a:cxnSpLocks/>
          </p:cNvCxnSpPr>
          <p:nvPr/>
        </p:nvCxnSpPr>
        <p:spPr>
          <a:xfrm>
            <a:off x="5991225" y="3105150"/>
            <a:ext cx="0" cy="86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853D-6499-D664-243A-6FDEE3ACF685}"/>
              </a:ext>
            </a:extLst>
          </p:cNvPr>
          <p:cNvSpPr txBox="1"/>
          <p:nvPr/>
        </p:nvSpPr>
        <p:spPr>
          <a:xfrm>
            <a:off x="5991225" y="3624063"/>
            <a:ext cx="25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126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85786"/>
              </p:ext>
            </p:extLst>
          </p:nvPr>
        </p:nvGraphicFramePr>
        <p:xfrm>
          <a:off x="3143036" y="1772815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 extends Person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9908"/>
              </p:ext>
            </p:extLst>
          </p:nvPr>
        </p:nvGraphicFramePr>
        <p:xfrm>
          <a:off x="1032917" y="5097203"/>
          <a:ext cx="2557145" cy="72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223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31678"/>
              </p:ext>
            </p:extLst>
          </p:nvPr>
        </p:nvGraphicFramePr>
        <p:xfrm>
          <a:off x="6688082" y="1767741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3943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Outline Customers </a:t>
                      </a:r>
                      <a:r>
                        <a:rPr lang="en-US" sz="2000" dirty="0"/>
                        <a:t>extends Person</a:t>
                      </a:r>
                      <a:endParaRPr lang="en-US" sz="20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flipH="1">
            <a:off x="2311489" y="3661305"/>
            <a:ext cx="1071249" cy="143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82737"/>
              </p:ext>
            </p:extLst>
          </p:nvPr>
        </p:nvGraphicFramePr>
        <p:xfrm>
          <a:off x="5792561" y="5597987"/>
          <a:ext cx="2305049" cy="48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865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54532"/>
              </p:ext>
            </p:extLst>
          </p:nvPr>
        </p:nvGraphicFramePr>
        <p:xfrm>
          <a:off x="9317374" y="5194319"/>
          <a:ext cx="2305049" cy="57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7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40606" y="2468781"/>
            <a:ext cx="1189838" cy="4433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343B038-1EB8-6FBE-E104-74B317E4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4616"/>
              </p:ext>
            </p:extLst>
          </p:nvPr>
        </p:nvGraphicFramePr>
        <p:xfrm>
          <a:off x="2230214" y="2960265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OnlineOrder</a:t>
                      </a:r>
                      <a:endParaRPr lang="en-US" sz="2000" b="1" dirty="0"/>
                    </a:p>
                    <a:p>
                      <a:pPr algn="l"/>
                      <a:r>
                        <a:rPr lang="en-US" sz="2000" b="0" dirty="0"/>
                        <a:t>-     date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DBDBC-05C5-053D-9CCE-F8C9FAAC12F8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flipH="1">
            <a:off x="3382738" y="2473855"/>
            <a:ext cx="912822" cy="4864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CDD89-E173-0DB1-825F-46680C069D51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469682" y="1023286"/>
            <a:ext cx="731091" cy="6552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D63456-6F5E-FB06-CB0F-88F4076BA3BD}"/>
              </a:ext>
            </a:extLst>
          </p:cNvPr>
          <p:cNvCxnSpPr>
            <a:cxnSpLocks/>
            <a:stCxn id="74" idx="2"/>
            <a:endCxn id="105" idx="1"/>
          </p:cNvCxnSpPr>
          <p:nvPr/>
        </p:nvCxnSpPr>
        <p:spPr>
          <a:xfrm>
            <a:off x="6200773" y="1023286"/>
            <a:ext cx="950073" cy="6714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5A625C-8E7E-DE7D-0546-BFB2F6BD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28824"/>
              </p:ext>
            </p:extLst>
          </p:nvPr>
        </p:nvGraphicFramePr>
        <p:xfrm>
          <a:off x="4877593" y="373260"/>
          <a:ext cx="2646361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61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CustomerManagement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20E3E6E-264D-5ECF-731A-1B4C7C539B55}"/>
              </a:ext>
            </a:extLst>
          </p:cNvPr>
          <p:cNvSpPr txBox="1"/>
          <p:nvPr/>
        </p:nvSpPr>
        <p:spPr>
          <a:xfrm>
            <a:off x="3196398" y="2646457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6DDAEE-7420-BE44-6BC4-A52E255FE374}"/>
              </a:ext>
            </a:extLst>
          </p:cNvPr>
          <p:cNvSpPr txBox="1"/>
          <p:nvPr/>
        </p:nvSpPr>
        <p:spPr>
          <a:xfrm>
            <a:off x="8053013" y="5393658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689C6-4D94-14E2-B26B-FCDB7A2DD002}"/>
              </a:ext>
            </a:extLst>
          </p:cNvPr>
          <p:cNvCxnSpPr>
            <a:cxnSpLocks/>
            <a:stCxn id="122" idx="2"/>
            <a:endCxn id="38" idx="3"/>
          </p:cNvCxnSpPr>
          <p:nvPr/>
        </p:nvCxnSpPr>
        <p:spPr>
          <a:xfrm flipH="1">
            <a:off x="8097610" y="3531584"/>
            <a:ext cx="1507658" cy="2309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500761-8DDE-63DD-3183-8DF2E1E87BCA}"/>
              </a:ext>
            </a:extLst>
          </p:cNvPr>
          <p:cNvCxnSpPr>
            <a:cxnSpLocks/>
            <a:stCxn id="33" idx="2"/>
            <a:endCxn id="38" idx="1"/>
          </p:cNvCxnSpPr>
          <p:nvPr/>
        </p:nvCxnSpPr>
        <p:spPr>
          <a:xfrm>
            <a:off x="3382738" y="3661305"/>
            <a:ext cx="2409823" cy="217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6E7557E-6B0F-463B-33A3-B200F4FFAD03}"/>
              </a:ext>
            </a:extLst>
          </p:cNvPr>
          <p:cNvSpPr txBox="1"/>
          <p:nvPr/>
        </p:nvSpPr>
        <p:spPr>
          <a:xfrm>
            <a:off x="7150846" y="1463899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A121B9-32E4-55B1-41DC-B9BC647DC6BC}"/>
              </a:ext>
            </a:extLst>
          </p:cNvPr>
          <p:cNvSpPr txBox="1"/>
          <p:nvPr/>
        </p:nvSpPr>
        <p:spPr>
          <a:xfrm>
            <a:off x="5110189" y="1447675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3BF81C22-C45C-D8C8-785B-E5A540AF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97597"/>
              </p:ext>
            </p:extLst>
          </p:nvPr>
        </p:nvGraphicFramePr>
        <p:xfrm>
          <a:off x="8481737" y="2969181"/>
          <a:ext cx="2247063" cy="56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063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624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OutlineOrder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8A9F21-80B1-98A0-4FCE-31B7E27B73C0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605268" y="3531584"/>
            <a:ext cx="764846" cy="16162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04BA79-1E5C-9654-919E-9BE7D87668F9}"/>
              </a:ext>
            </a:extLst>
          </p:cNvPr>
          <p:cNvSpPr txBox="1"/>
          <p:nvPr/>
        </p:nvSpPr>
        <p:spPr>
          <a:xfrm>
            <a:off x="10370113" y="4831781"/>
            <a:ext cx="3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C76C06-0633-6528-BF33-072E2208C6AF}"/>
              </a:ext>
            </a:extLst>
          </p:cNvPr>
          <p:cNvSpPr txBox="1"/>
          <p:nvPr/>
        </p:nvSpPr>
        <p:spPr>
          <a:xfrm>
            <a:off x="5439452" y="5916241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7664F4-746D-86AC-2C6A-CA3543742BAB}"/>
              </a:ext>
            </a:extLst>
          </p:cNvPr>
          <p:cNvSpPr txBox="1"/>
          <p:nvPr/>
        </p:nvSpPr>
        <p:spPr>
          <a:xfrm>
            <a:off x="9006276" y="2653044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4F096396-0AAF-0932-3E27-571A03FFB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38803"/>
              </p:ext>
            </p:extLst>
          </p:nvPr>
        </p:nvGraphicFramePr>
        <p:xfrm>
          <a:off x="5005730" y="2942638"/>
          <a:ext cx="2557145" cy="56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655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Payment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52C53E3B-0788-82AA-ACD7-1D2BC8CF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14429"/>
              </p:ext>
            </p:extLst>
          </p:nvPr>
        </p:nvGraphicFramePr>
        <p:xfrm>
          <a:off x="5431614" y="4015357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Receipt </a:t>
                      </a:r>
                    </a:p>
                    <a:p>
                      <a:pPr algn="l"/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totalPaid</a:t>
                      </a:r>
                      <a:r>
                        <a:rPr lang="en-US" sz="2000" b="0" dirty="0"/>
                        <a:t>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7196A0-DFC9-D5DD-0B78-F45FAE7EAD09}"/>
              </a:ext>
            </a:extLst>
          </p:cNvPr>
          <p:cNvCxnSpPr>
            <a:cxnSpLocks/>
          </p:cNvCxnSpPr>
          <p:nvPr/>
        </p:nvCxnSpPr>
        <p:spPr>
          <a:xfrm flipH="1">
            <a:off x="7571239" y="2468781"/>
            <a:ext cx="269367" cy="464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E0A5368-2AB2-DD78-455A-DEF414F4F6CF}"/>
              </a:ext>
            </a:extLst>
          </p:cNvPr>
          <p:cNvSpPr txBox="1"/>
          <p:nvPr/>
        </p:nvSpPr>
        <p:spPr>
          <a:xfrm>
            <a:off x="7608552" y="2716758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74755B4-0261-606D-610E-C90990B1244B}"/>
              </a:ext>
            </a:extLst>
          </p:cNvPr>
          <p:cNvCxnSpPr/>
          <p:nvPr/>
        </p:nvCxnSpPr>
        <p:spPr>
          <a:xfrm>
            <a:off x="4295560" y="2468781"/>
            <a:ext cx="710170" cy="4687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B641F1D-D9B6-97A4-23B2-EBC5B217ECC7}"/>
              </a:ext>
            </a:extLst>
          </p:cNvPr>
          <p:cNvSpPr txBox="1"/>
          <p:nvPr/>
        </p:nvSpPr>
        <p:spPr>
          <a:xfrm>
            <a:off x="5027971" y="2621023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D107A4D-98DD-AAE8-6E31-C21B6095CFAA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6284302" y="3508194"/>
            <a:ext cx="14183" cy="50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208B99C-311F-CB87-9804-73F78962F060}"/>
              </a:ext>
            </a:extLst>
          </p:cNvPr>
          <p:cNvSpPr txBox="1"/>
          <p:nvPr/>
        </p:nvSpPr>
        <p:spPr>
          <a:xfrm>
            <a:off x="6328753" y="3661305"/>
            <a:ext cx="3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EEE59-5647-6603-B15E-85B7A3A261AD}"/>
              </a:ext>
            </a:extLst>
          </p:cNvPr>
          <p:cNvSpPr txBox="1"/>
          <p:nvPr/>
        </p:nvSpPr>
        <p:spPr>
          <a:xfrm rot="18703675">
            <a:off x="211894" y="4600948"/>
            <a:ext cx="1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dublicated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02EA96-C53E-7989-F39D-714DEE5C0BD0}"/>
              </a:ext>
            </a:extLst>
          </p:cNvPr>
          <p:cNvSpPr txBox="1"/>
          <p:nvPr/>
        </p:nvSpPr>
        <p:spPr>
          <a:xfrm>
            <a:off x="6050182" y="6084515"/>
            <a:ext cx="1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dublicated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A3FB30-059C-7E88-2217-4C57213D5022}"/>
              </a:ext>
            </a:extLst>
          </p:cNvPr>
          <p:cNvSpPr txBox="1"/>
          <p:nvPr/>
        </p:nvSpPr>
        <p:spPr>
          <a:xfrm>
            <a:off x="2104165" y="4778524"/>
            <a:ext cx="3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FE6FA4-9403-0487-7C28-5058AA9E43A9}"/>
              </a:ext>
            </a:extLst>
          </p:cNvPr>
          <p:cNvCxnSpPr/>
          <p:nvPr/>
        </p:nvCxnSpPr>
        <p:spPr>
          <a:xfrm>
            <a:off x="6654885" y="4778524"/>
            <a:ext cx="33197" cy="79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9AF8435-08C0-207A-F5C5-62D6C122B963}"/>
              </a:ext>
            </a:extLst>
          </p:cNvPr>
          <p:cNvSpPr txBox="1"/>
          <p:nvPr/>
        </p:nvSpPr>
        <p:spPr>
          <a:xfrm>
            <a:off x="6685161" y="5292190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7094"/>
              </p:ext>
            </p:extLst>
          </p:nvPr>
        </p:nvGraphicFramePr>
        <p:xfrm>
          <a:off x="444500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30021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Foods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84809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298700" y="3167390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09520" y="2040468"/>
            <a:ext cx="3418840" cy="155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8360" y="2040468"/>
            <a:ext cx="2880360" cy="155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808720" y="3167390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180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SOPHAL.SARARN</cp:lastModifiedBy>
  <cp:revision>28</cp:revision>
  <dcterms:created xsi:type="dcterms:W3CDTF">2022-06-23T04:46:41Z</dcterms:created>
  <dcterms:modified xsi:type="dcterms:W3CDTF">2022-06-29T06:16:14Z</dcterms:modified>
</cp:coreProperties>
</file>