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-248" y="-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8264-B764-EE22-7CDE-A3CCD56A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730B-3A2E-F812-4AC4-9B847FA0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1E0D-42DD-552D-7C21-1BAD336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4225-E972-7F9D-B296-6EA7D5F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0F4A-7636-0335-BCB0-AC7A942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CF7D-ABE5-7F24-298B-EFBB586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4575-F613-95DA-31A4-C66DB6BA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39A-078D-99F9-1940-D9CFC392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767D-5E60-AE1B-AB00-99D2C1BD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549-4C74-2E83-59D4-205766C4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A70A-24E8-FC57-80BA-A7E60276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3912-4917-704A-DAB8-8B955969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E98B-2A5A-26EA-FF99-2B977286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E906-1590-3B69-EEF9-3E43A62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8B6A-FBF2-A262-768F-9BC82F5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D79-7FC5-9758-7C94-7BEA9709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A3A9-A362-B45C-CE53-DE9A042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7B51-D85D-363F-2021-E88602E0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4499-0A56-FBEF-E3CF-B2E9859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13E-61C7-AB53-1AE9-6AF8F50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F58-4E10-38A3-2A43-62B7833C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6BA-0556-58FD-F4B3-5731A834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355C-C40D-4285-DB4B-2EED6D03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F208-5799-7B23-F679-7BDC13C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D829-5E05-1D8D-7D8A-44A170A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99C6-F8C0-7666-9022-7682B24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2888-F45A-5356-5C79-9D2B9CFE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9B93-5F7B-B421-94E5-1A35B141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329B-CDA9-A13B-04C8-7333025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DF07-7AE5-55B1-333C-5A52407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EC99-341C-3E34-5F39-2C9D9ECD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364-68E5-B873-5F21-E98F027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94F7-7513-65B9-F073-18A56FF2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55E0-537E-B57F-5154-B9C565CD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41E31-4C18-980A-5B1E-4B4461B13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CED1-F93E-43C7-8DE5-BBC69F4B4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613C-9C7F-81D5-90E6-B3C7C8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8B588-5755-8E52-7743-FDCB1EFE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4EE8A-0ACF-8DED-5ADB-4D0C77D0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487-08C9-1373-9727-14DBF30E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19D87-D7DA-A9B3-67E6-36CCCA0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B14F-4026-EF2B-8C15-12F7AB77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F459E-ED31-4C6B-0ED4-3D785246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CFD57-0129-F095-4A08-B0286218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72599-288A-C2BE-443F-7F210C7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9907-ECAD-CDA4-2163-EF76E891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89D-B142-0D07-B576-58B1117F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3216-27E5-C74B-7663-23329E0B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4294-FA18-753A-4DAA-8E0A437B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F3DE-1D47-112E-5913-A1CFE1AF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07E1-9F9F-54BE-DA64-5C439AEE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5A15-860D-0BB9-9D4F-24A04C4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578-6537-A0A8-AF94-CDE746F7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661A1-6F33-DC8C-3E24-CB855A9E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3766-DF1A-7D06-F4A5-229CF354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B59B-5C69-C0CE-205C-AFB9724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D659-3492-A14D-4DA8-891D657C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6A00-ACAA-A80F-4557-133B6E31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58773-0B8E-11E1-E8A1-9C8D6EF8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197E-28E0-3E90-20DB-C23877B8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7E3A-61D9-49EF-AD6D-5A6C0AD6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55B5-AE15-4051-A1AE-54AD6478FA97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A69C-1DFC-58FD-AF99-328F5153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2847-5F5A-660A-73F4-3EF26677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4005CF-843D-B1C4-32C6-FAF78322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08121"/>
              </p:ext>
            </p:extLst>
          </p:nvPr>
        </p:nvGraphicFramePr>
        <p:xfrm>
          <a:off x="5120640" y="772162"/>
          <a:ext cx="2336800" cy="112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2775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Abstract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Restaurant</a:t>
                      </a:r>
                    </a:p>
                    <a:p>
                      <a:r>
                        <a:rPr lang="en-US" sz="2000" b="0" dirty="0"/>
                        <a:t>- 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7F94AD-FD35-B55C-DAEE-7A1E35C18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38119"/>
              </p:ext>
            </p:extLst>
          </p:nvPr>
        </p:nvGraphicFramePr>
        <p:xfrm>
          <a:off x="721357" y="3210560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 err="1"/>
                        <a:t>StaffList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B51F25-0207-1B22-C212-82F148FB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26960"/>
              </p:ext>
            </p:extLst>
          </p:nvPr>
        </p:nvGraphicFramePr>
        <p:xfrm>
          <a:off x="3535678" y="3210560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RestaurantInfo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058D60-F103-560B-ED33-847821D2A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23905"/>
              </p:ext>
            </p:extLst>
          </p:nvPr>
        </p:nvGraphicFramePr>
        <p:xfrm>
          <a:off x="6807200" y="3210560"/>
          <a:ext cx="2072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Customers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7B7547-8DD5-45B0-0429-7F5727ADD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03874"/>
              </p:ext>
            </p:extLst>
          </p:nvPr>
        </p:nvGraphicFramePr>
        <p:xfrm>
          <a:off x="9398003" y="3210560"/>
          <a:ext cx="2072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Manager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88EE7183-2C76-885C-418A-EC38DFF27B6D}"/>
              </a:ext>
            </a:extLst>
          </p:cNvPr>
          <p:cNvSpPr/>
          <p:nvPr/>
        </p:nvSpPr>
        <p:spPr>
          <a:xfrm rot="10800000">
            <a:off x="5989321" y="1978661"/>
            <a:ext cx="599438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9FDA45-FE40-4AE4-93AD-E26FC4E76B08}"/>
              </a:ext>
            </a:extLst>
          </p:cNvPr>
          <p:cNvCxnSpPr/>
          <p:nvPr/>
        </p:nvCxnSpPr>
        <p:spPr>
          <a:xfrm>
            <a:off x="1889757" y="2783840"/>
            <a:ext cx="85445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5C13BC-8864-9238-44FB-6A366CAABF3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889757" y="279400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AE6369-8A5F-B847-B217-03E067B86446}"/>
              </a:ext>
            </a:extLst>
          </p:cNvPr>
          <p:cNvCxnSpPr>
            <a:cxnSpLocks/>
          </p:cNvCxnSpPr>
          <p:nvPr/>
        </p:nvCxnSpPr>
        <p:spPr>
          <a:xfrm>
            <a:off x="4704078" y="278384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46BD4-F694-340B-4EF1-53BBBC0171DF}"/>
              </a:ext>
            </a:extLst>
          </p:cNvPr>
          <p:cNvCxnSpPr>
            <a:cxnSpLocks/>
          </p:cNvCxnSpPr>
          <p:nvPr/>
        </p:nvCxnSpPr>
        <p:spPr>
          <a:xfrm>
            <a:off x="7843520" y="279400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06516-E632-0013-AA32-5546EC19D4E9}"/>
              </a:ext>
            </a:extLst>
          </p:cNvPr>
          <p:cNvCxnSpPr>
            <a:cxnSpLocks/>
          </p:cNvCxnSpPr>
          <p:nvPr/>
        </p:nvCxnSpPr>
        <p:spPr>
          <a:xfrm>
            <a:off x="10424165" y="278384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1F4D54-B6AC-063E-6175-E42201809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14855"/>
              </p:ext>
            </p:extLst>
          </p:nvPr>
        </p:nvGraphicFramePr>
        <p:xfrm>
          <a:off x="1509635" y="2900993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StaffList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825A9F-9115-641D-7A1D-4E55B6FC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7294"/>
              </p:ext>
            </p:extLst>
          </p:nvPr>
        </p:nvGraphicFramePr>
        <p:xfrm>
          <a:off x="1509635" y="3995069"/>
          <a:ext cx="260096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6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Staff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gender :string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ang : number</a:t>
                      </a:r>
                      <a:endParaRPr lang="en-US" sz="2000" dirty="0"/>
                    </a:p>
                    <a:p>
                      <a:pPr algn="l"/>
                      <a:r>
                        <a:rPr lang="en-US" sz="2000" dirty="0"/>
                        <a:t>-     </a:t>
                      </a:r>
                      <a:r>
                        <a:rPr lang="en-US" sz="2000" b="0" dirty="0"/>
                        <a:t>salary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392FD6-B496-EBA8-E65B-F009B981D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56786"/>
              </p:ext>
            </p:extLst>
          </p:nvPr>
        </p:nvGraphicFramePr>
        <p:xfrm>
          <a:off x="5787698" y="2202092"/>
          <a:ext cx="323017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Schedule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 err="1"/>
                        <a:t>dayWork</a:t>
                      </a:r>
                      <a:r>
                        <a:rPr lang="en-US" sz="2000" b="0" dirty="0"/>
                        <a:t> 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 err="1"/>
                        <a:t>dayOff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Time: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8207BE-A5B1-7FC0-B309-976D3D02297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204574" y="2857412"/>
            <a:ext cx="1583124" cy="1137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8FDB45-9985-038A-71D6-722D9EC6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6206"/>
              </p:ext>
            </p:extLst>
          </p:nvPr>
        </p:nvGraphicFramePr>
        <p:xfrm>
          <a:off x="6448119" y="4841317"/>
          <a:ext cx="2557145" cy="62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428F0-9CAF-90E3-C940-FDB6164D856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10595" y="4542098"/>
            <a:ext cx="2337524" cy="612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536E2D-E042-81B8-CC29-6FB35D33D325}"/>
              </a:ext>
            </a:extLst>
          </p:cNvPr>
          <p:cNvSpPr txBox="1"/>
          <p:nvPr/>
        </p:nvSpPr>
        <p:spPr>
          <a:xfrm>
            <a:off x="5486012" y="2562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307D1E-973A-CB2A-B6A6-649988B0CDAD}"/>
              </a:ext>
            </a:extLst>
          </p:cNvPr>
          <p:cNvSpPr txBox="1"/>
          <p:nvPr/>
        </p:nvSpPr>
        <p:spPr>
          <a:xfrm>
            <a:off x="6088956" y="4784844"/>
            <a:ext cx="23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79FC5-9F5D-35EA-4A0C-0408CF061597}"/>
              </a:ext>
            </a:extLst>
          </p:cNvPr>
          <p:cNvCxnSpPr/>
          <p:nvPr/>
        </p:nvCxnSpPr>
        <p:spPr>
          <a:xfrm>
            <a:off x="2783091" y="3429000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6710A3-45CE-8C66-CC87-105B3864D7CC}"/>
              </a:ext>
            </a:extLst>
          </p:cNvPr>
          <p:cNvSpPr txBox="1"/>
          <p:nvPr/>
        </p:nvSpPr>
        <p:spPr>
          <a:xfrm>
            <a:off x="2810115" y="3681740"/>
            <a:ext cx="23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533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826E5-5531-4871-EC77-1EECBDD8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55682"/>
              </p:ext>
            </p:extLst>
          </p:nvPr>
        </p:nvGraphicFramePr>
        <p:xfrm>
          <a:off x="4531360" y="921174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RestaurantInfo</a:t>
                      </a:r>
                      <a:endParaRPr lang="en-US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address: Address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D1713-2E2B-B2F9-E0DC-2EEE6DAE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53158"/>
              </p:ext>
            </p:extLst>
          </p:nvPr>
        </p:nvGraphicFramePr>
        <p:xfrm>
          <a:off x="853440" y="3594937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Food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name 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5B468C-1E08-AD20-AB97-B98D2CC9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30677"/>
              </p:ext>
            </p:extLst>
          </p:nvPr>
        </p:nvGraphicFramePr>
        <p:xfrm>
          <a:off x="7325360" y="3594937"/>
          <a:ext cx="296672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Table list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Id : number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chair : number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732865-E6F2-A162-ED53-6A1EE2E8C916}"/>
              </a:ext>
            </a:extLst>
          </p:cNvPr>
          <p:cNvSpPr txBox="1"/>
          <p:nvPr/>
        </p:nvSpPr>
        <p:spPr>
          <a:xfrm>
            <a:off x="2532380" y="3255428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146F2F-DE12-5AE1-621B-0E65D49AE8A4}"/>
              </a:ext>
            </a:extLst>
          </p:cNvPr>
          <p:cNvCxnSpPr/>
          <p:nvPr/>
        </p:nvCxnSpPr>
        <p:spPr>
          <a:xfrm>
            <a:off x="2509520" y="2915920"/>
            <a:ext cx="6299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239C2B-18D2-CD9B-EF63-9D21BC51CFCA}"/>
              </a:ext>
            </a:extLst>
          </p:cNvPr>
          <p:cNvCxnSpPr/>
          <p:nvPr/>
        </p:nvCxnSpPr>
        <p:spPr>
          <a:xfrm>
            <a:off x="2509520" y="2915920"/>
            <a:ext cx="0" cy="679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38E2F4-DF8A-3721-2D7D-392C8ABD6338}"/>
              </a:ext>
            </a:extLst>
          </p:cNvPr>
          <p:cNvCxnSpPr/>
          <p:nvPr/>
        </p:nvCxnSpPr>
        <p:spPr>
          <a:xfrm>
            <a:off x="8808720" y="2915920"/>
            <a:ext cx="0" cy="679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5D2BE5-9D33-EAF1-8FDB-C14C65F07186}"/>
              </a:ext>
            </a:extLst>
          </p:cNvPr>
          <p:cNvSpPr txBox="1"/>
          <p:nvPr/>
        </p:nvSpPr>
        <p:spPr>
          <a:xfrm>
            <a:off x="8387080" y="3255428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9F1F78-5505-2000-BB33-7E7EC13BD580}"/>
              </a:ext>
            </a:extLst>
          </p:cNvPr>
          <p:cNvCxnSpPr>
            <a:cxnSpLocks/>
          </p:cNvCxnSpPr>
          <p:nvPr/>
        </p:nvCxnSpPr>
        <p:spPr>
          <a:xfrm>
            <a:off x="5892800" y="1959188"/>
            <a:ext cx="0" cy="9567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DF3388-7E27-E27D-5C7C-498A86E18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69114"/>
              </p:ext>
            </p:extLst>
          </p:nvPr>
        </p:nvGraphicFramePr>
        <p:xfrm>
          <a:off x="6647338" y="923078"/>
          <a:ext cx="2966720" cy="102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0299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Customers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gender: Gender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DC27E-6DB5-2368-51F4-EE928CFE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00879"/>
              </p:ext>
            </p:extLst>
          </p:nvPr>
        </p:nvGraphicFramePr>
        <p:xfrm>
          <a:off x="5069523" y="3213735"/>
          <a:ext cx="2305049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Online Customers 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B728F-1EAA-04D7-65F3-BE0C87FB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15555"/>
              </p:ext>
            </p:extLst>
          </p:nvPr>
        </p:nvGraphicFramePr>
        <p:xfrm>
          <a:off x="1090930" y="3249930"/>
          <a:ext cx="25571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city: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street 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phone: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houseNo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39B903-1815-433F-0E84-D0C156897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00130"/>
              </p:ext>
            </p:extLst>
          </p:nvPr>
        </p:nvGraphicFramePr>
        <p:xfrm>
          <a:off x="8796021" y="3249930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Direct Customers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FF2372F-4A42-B401-87FC-E63254E444A7}"/>
              </a:ext>
            </a:extLst>
          </p:cNvPr>
          <p:cNvSpPr/>
          <p:nvPr/>
        </p:nvSpPr>
        <p:spPr>
          <a:xfrm rot="10800000">
            <a:off x="7854473" y="1982682"/>
            <a:ext cx="552450" cy="538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60B6B-57E6-D779-5A1B-C5617B761100}"/>
              </a:ext>
            </a:extLst>
          </p:cNvPr>
          <p:cNvCxnSpPr>
            <a:cxnSpLocks/>
          </p:cNvCxnSpPr>
          <p:nvPr/>
        </p:nvCxnSpPr>
        <p:spPr>
          <a:xfrm flipH="1">
            <a:off x="3743485" y="3773170"/>
            <a:ext cx="11714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80FAC-5EE2-00C5-57CA-7A8488D1BD39}"/>
              </a:ext>
            </a:extLst>
          </p:cNvPr>
          <p:cNvCxnSpPr>
            <a:cxnSpLocks/>
          </p:cNvCxnSpPr>
          <p:nvPr/>
        </p:nvCxnSpPr>
        <p:spPr>
          <a:xfrm>
            <a:off x="6222047" y="2563707"/>
            <a:ext cx="0" cy="613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EF7CA9-CAF2-045E-A86F-FD60810953A3}"/>
              </a:ext>
            </a:extLst>
          </p:cNvPr>
          <p:cNvSpPr txBox="1"/>
          <p:nvPr/>
        </p:nvSpPr>
        <p:spPr>
          <a:xfrm>
            <a:off x="3651855" y="3440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814215-B2BF-02D1-2DE6-6ADBCC75BB8C}"/>
              </a:ext>
            </a:extLst>
          </p:cNvPr>
          <p:cNvCxnSpPr>
            <a:cxnSpLocks/>
          </p:cNvCxnSpPr>
          <p:nvPr/>
        </p:nvCxnSpPr>
        <p:spPr>
          <a:xfrm>
            <a:off x="6222047" y="2543175"/>
            <a:ext cx="38173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03C76E-6B84-3310-C31B-55DB179B2CAF}"/>
              </a:ext>
            </a:extLst>
          </p:cNvPr>
          <p:cNvCxnSpPr>
            <a:cxnSpLocks/>
          </p:cNvCxnSpPr>
          <p:nvPr/>
        </p:nvCxnSpPr>
        <p:spPr>
          <a:xfrm>
            <a:off x="10043795" y="2563707"/>
            <a:ext cx="0" cy="650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204833C-109E-30AA-25F6-A5BB80D0D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07355"/>
              </p:ext>
            </p:extLst>
          </p:nvPr>
        </p:nvGraphicFramePr>
        <p:xfrm>
          <a:off x="5069523" y="4534320"/>
          <a:ext cx="23050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Foods</a:t>
                      </a:r>
                    </a:p>
                    <a:p>
                      <a:pPr algn="l"/>
                      <a:r>
                        <a:rPr lang="en-US" sz="2000" b="0" dirty="0"/>
                        <a:t>- name: string</a:t>
                      </a:r>
                    </a:p>
                    <a:p>
                      <a:pPr algn="l"/>
                      <a:r>
                        <a:rPr lang="en-US" sz="2000" b="0" dirty="0"/>
                        <a:t>- price: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47EFB6-8567-B929-62A1-325A93C0DB54}"/>
              </a:ext>
            </a:extLst>
          </p:cNvPr>
          <p:cNvCxnSpPr>
            <a:cxnSpLocks/>
          </p:cNvCxnSpPr>
          <p:nvPr/>
        </p:nvCxnSpPr>
        <p:spPr>
          <a:xfrm>
            <a:off x="6222047" y="3863761"/>
            <a:ext cx="0" cy="613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3E121F-68B1-7073-2CBF-3955419E55C4}"/>
              </a:ext>
            </a:extLst>
          </p:cNvPr>
          <p:cNvSpPr txBox="1"/>
          <p:nvPr/>
        </p:nvSpPr>
        <p:spPr>
          <a:xfrm>
            <a:off x="7467599" y="5170170"/>
            <a:ext cx="2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752D75-BE6F-2A7F-CDAE-63C04677647D}"/>
              </a:ext>
            </a:extLst>
          </p:cNvPr>
          <p:cNvCxnSpPr>
            <a:cxnSpLocks/>
          </p:cNvCxnSpPr>
          <p:nvPr/>
        </p:nvCxnSpPr>
        <p:spPr>
          <a:xfrm flipV="1">
            <a:off x="10039350" y="3950970"/>
            <a:ext cx="0" cy="121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DEA091-BAEA-3199-9739-8B9F1430F255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5170170"/>
            <a:ext cx="2571750" cy="10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2C47D5-972B-9D4D-A25C-EAFD4C6A6F45}"/>
              </a:ext>
            </a:extLst>
          </p:cNvPr>
          <p:cNvSpPr txBox="1"/>
          <p:nvPr/>
        </p:nvSpPr>
        <p:spPr>
          <a:xfrm>
            <a:off x="6312853" y="4146292"/>
            <a:ext cx="2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EF0A49-3407-39D5-947F-355E0517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92426"/>
              </p:ext>
            </p:extLst>
          </p:nvPr>
        </p:nvGraphicFramePr>
        <p:xfrm>
          <a:off x="8984298" y="5740400"/>
          <a:ext cx="2305049" cy="66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78027-66C6-6C72-529A-0242395A9604}"/>
              </a:ext>
            </a:extLst>
          </p:cNvPr>
          <p:cNvCxnSpPr>
            <a:cxnSpLocks/>
          </p:cNvCxnSpPr>
          <p:nvPr/>
        </p:nvCxnSpPr>
        <p:spPr>
          <a:xfrm>
            <a:off x="10039350" y="5180965"/>
            <a:ext cx="0" cy="502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7379A4-7F0B-6D2A-B320-76F514B7D82B}"/>
              </a:ext>
            </a:extLst>
          </p:cNvPr>
          <p:cNvSpPr txBox="1"/>
          <p:nvPr/>
        </p:nvSpPr>
        <p:spPr>
          <a:xfrm>
            <a:off x="10177928" y="5429189"/>
            <a:ext cx="3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266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114772-E79F-2BF5-6062-0DA4BFF53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97648"/>
              </p:ext>
            </p:extLst>
          </p:nvPr>
        </p:nvGraphicFramePr>
        <p:xfrm>
          <a:off x="2690529" y="1702249"/>
          <a:ext cx="2305049" cy="61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Manager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8828DF-395E-A7AB-5299-A7EA8962F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62371"/>
              </p:ext>
            </p:extLst>
          </p:nvPr>
        </p:nvGraphicFramePr>
        <p:xfrm>
          <a:off x="2020062" y="3429000"/>
          <a:ext cx="32568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MonthPayment</a:t>
                      </a:r>
                      <a:endParaRPr lang="en-US" sz="20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/>
                        <a:t>-     month : string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foodIngredients:number</a:t>
                      </a:r>
                      <a:endParaRPr lang="en-US" sz="2000" b="0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RestProperty</a:t>
                      </a:r>
                      <a:r>
                        <a:rPr lang="en-US" sz="2000" b="0" dirty="0"/>
                        <a:t> : number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/>
                        <a:t>total :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1DB3-EEEE-EAE8-A815-EF2760BF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71891"/>
              </p:ext>
            </p:extLst>
          </p:nvPr>
        </p:nvGraphicFramePr>
        <p:xfrm>
          <a:off x="7553758" y="4297846"/>
          <a:ext cx="2305049" cy="61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StaffList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36319C-5602-54C3-69DC-48BA18180426}"/>
              </a:ext>
            </a:extLst>
          </p:cNvPr>
          <p:cNvCxnSpPr>
            <a:cxnSpLocks/>
          </p:cNvCxnSpPr>
          <p:nvPr/>
        </p:nvCxnSpPr>
        <p:spPr>
          <a:xfrm>
            <a:off x="5385094" y="4558159"/>
            <a:ext cx="1996781" cy="4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C0AEE5-AE81-A58E-7772-70797CA5E414}"/>
              </a:ext>
            </a:extLst>
          </p:cNvPr>
          <p:cNvSpPr txBox="1"/>
          <p:nvPr/>
        </p:nvSpPr>
        <p:spPr>
          <a:xfrm>
            <a:off x="7095942" y="4235430"/>
            <a:ext cx="18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7920B3-F6C6-C8B0-3212-CF87FCFE8750}"/>
              </a:ext>
            </a:extLst>
          </p:cNvPr>
          <p:cNvCxnSpPr>
            <a:cxnSpLocks/>
          </p:cNvCxnSpPr>
          <p:nvPr/>
        </p:nvCxnSpPr>
        <p:spPr>
          <a:xfrm flipH="1">
            <a:off x="3735398" y="2390027"/>
            <a:ext cx="17513" cy="89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055CBB-E625-4DED-C521-5807E01B8DA3}"/>
              </a:ext>
            </a:extLst>
          </p:cNvPr>
          <p:cNvSpPr txBox="1"/>
          <p:nvPr/>
        </p:nvSpPr>
        <p:spPr>
          <a:xfrm>
            <a:off x="3843054" y="2927165"/>
            <a:ext cx="28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275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110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SOPHAL.SARARN</dc:creator>
  <cp:lastModifiedBy>SOPHAL.SARARN</cp:lastModifiedBy>
  <cp:revision>8</cp:revision>
  <dcterms:created xsi:type="dcterms:W3CDTF">2022-06-23T04:46:41Z</dcterms:created>
  <dcterms:modified xsi:type="dcterms:W3CDTF">2022-06-26T09:22:09Z</dcterms:modified>
</cp:coreProperties>
</file>