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8264-B764-EE22-7CDE-A3CCD56A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730B-3A2E-F812-4AC4-9B847FA0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1E0D-42DD-552D-7C21-1BAD336B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4225-E972-7F9D-B296-6EA7D5F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0F4A-7636-0335-BCB0-AC7A942C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CF7D-ABE5-7F24-298B-EFBB586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4575-F613-95DA-31A4-C66DB6BA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39A-078D-99F9-1940-D9CFC392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767D-5E60-AE1B-AB00-99D2C1BD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2549-4C74-2E83-59D4-205766C4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1A70A-24E8-FC57-80BA-A7E60276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3912-4917-704A-DAB8-8B955969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E98B-2A5A-26EA-FF99-2B97728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E906-1590-3B69-EEF9-3E43A62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8B6A-FBF2-A262-768F-9BC82F5B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D79-7FC5-9758-7C94-7BEA9709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A3A9-A362-B45C-CE53-DE9A0428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7B51-D85D-363F-2021-E88602E0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4499-0A56-FBEF-E3CF-B2E98598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D13E-61C7-AB53-1AE9-6AF8F50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F58-4E10-38A3-2A43-62B7833C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C86BA-0556-58FD-F4B3-5731A834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355C-C40D-4285-DB4B-2EED6D03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F208-5799-7B23-F679-7BDC13C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D829-5E05-1D8D-7D8A-44A170A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7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99C6-F8C0-7666-9022-7682B24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2888-F45A-5356-5C79-9D2B9CFE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9B93-5F7B-B421-94E5-1A35B141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329B-CDA9-A13B-04C8-7333025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DF07-7AE5-55B1-333C-5A52407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CEC99-341C-3E34-5F39-2C9D9ECD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364-68E5-B873-5F21-E98F027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94F7-7513-65B9-F073-18A56FF2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55E0-537E-B57F-5154-B9C565C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41E31-4C18-980A-5B1E-4B4461B1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CED1-F93E-43C7-8DE5-BBC69F4B4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613C-9C7F-81D5-90E6-B3C7C89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8B588-5755-8E52-7743-FDCB1EFE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4EE8A-0ACF-8DED-5ADB-4D0C77D0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6487-08C9-1373-9727-14DBF30E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19D87-D7DA-A9B3-67E6-36CCCA0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B14F-4026-EF2B-8C15-12F7AB77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F459E-ED31-4C6B-0ED4-3D785246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CFD57-0129-F095-4A08-B028621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72599-288A-C2BE-443F-7F210C76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9907-ECAD-CDA4-2163-EF76E891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89D-B142-0D07-B576-58B1117F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216-27E5-C74B-7663-23329E0B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4294-FA18-753A-4DAA-8E0A437B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F3DE-1D47-112E-5913-A1CFE1AF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A07E1-9F9F-54BE-DA64-5C439AEE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5A15-860D-0BB9-9D4F-24A04C4D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578-6537-A0A8-AF94-CDE746F7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661A1-6F33-DC8C-3E24-CB855A9E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63766-DF1A-7D06-F4A5-229CF354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CB59B-5C69-C0CE-205C-AFB9724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D659-3492-A14D-4DA8-891D657C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C6A00-ACAA-A80F-4557-133B6E31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8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58773-0B8E-11E1-E8A1-9C8D6EF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9197E-28E0-3E90-20DB-C23877B8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7E3A-61D9-49EF-AD6D-5A6C0AD63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55B5-AE15-4051-A1AE-54AD6478FA97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A69C-1DFC-58FD-AF99-328F5153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2847-5F5A-660A-73F4-3EF26677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0E3F-F26A-47DB-862C-A7D2C7EC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B51F25-0207-1B22-C212-82F148FBF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06357"/>
              </p:ext>
            </p:extLst>
          </p:nvPr>
        </p:nvGraphicFramePr>
        <p:xfrm>
          <a:off x="4848857" y="1003302"/>
          <a:ext cx="2336800" cy="95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RestaurantMS</a:t>
                      </a:r>
                      <a:endParaRPr lang="en-US" sz="20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- name: string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6A6DF3-73B6-2FCE-197A-73508A930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02237"/>
              </p:ext>
            </p:extLst>
          </p:nvPr>
        </p:nvGraphicFramePr>
        <p:xfrm>
          <a:off x="2957185" y="4297682"/>
          <a:ext cx="27432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CustomerManagement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E9697E-146C-BCCD-4E1B-1161C70B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99923"/>
              </p:ext>
            </p:extLst>
          </p:nvPr>
        </p:nvGraphicFramePr>
        <p:xfrm>
          <a:off x="23177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StaffManagement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BE69E3-61A8-34A3-3021-5B9776D5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47795"/>
              </p:ext>
            </p:extLst>
          </p:nvPr>
        </p:nvGraphicFramePr>
        <p:xfrm>
          <a:off x="8900160" y="4297682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RestauranInfo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56003-A4E8-844E-18BB-3BC8A947530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400170" y="1961898"/>
            <a:ext cx="4617087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0611FC-38F7-909F-88BE-58C311F14F6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328785" y="1961898"/>
            <a:ext cx="1688472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57F84-B5EC-EFA4-9DFD-0EA54342FD5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17257" y="1961898"/>
            <a:ext cx="4041143" cy="233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B79B5B-2579-8469-89BD-68B46008D80F}"/>
              </a:ext>
            </a:extLst>
          </p:cNvPr>
          <p:cNvSpPr txBox="1"/>
          <p:nvPr/>
        </p:nvSpPr>
        <p:spPr>
          <a:xfrm>
            <a:off x="1302383" y="3726244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A5323-4AA3-8527-38CD-FC7B3F249AC8}"/>
              </a:ext>
            </a:extLst>
          </p:cNvPr>
          <p:cNvSpPr txBox="1"/>
          <p:nvPr/>
        </p:nvSpPr>
        <p:spPr>
          <a:xfrm>
            <a:off x="4732644" y="3973830"/>
            <a:ext cx="36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779CD-8C58-2949-3EC9-F044DB834559}"/>
              </a:ext>
            </a:extLst>
          </p:cNvPr>
          <p:cNvSpPr txBox="1"/>
          <p:nvPr/>
        </p:nvSpPr>
        <p:spPr>
          <a:xfrm>
            <a:off x="10068560" y="3939540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AFEF0F-8662-A7E5-C1FE-142375B13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12054"/>
              </p:ext>
            </p:extLst>
          </p:nvPr>
        </p:nvGraphicFramePr>
        <p:xfrm>
          <a:off x="6174745" y="4309114"/>
          <a:ext cx="23368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/>
                        <a:t>RestaurantManager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D406FE-4B93-E29F-9610-8959EBFBA6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17257" y="1961898"/>
            <a:ext cx="1194431" cy="2270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7AA2A7-EF75-DBFE-3E24-0A9311079468}"/>
              </a:ext>
            </a:extLst>
          </p:cNvPr>
          <p:cNvSpPr txBox="1"/>
          <p:nvPr/>
        </p:nvSpPr>
        <p:spPr>
          <a:xfrm>
            <a:off x="6706224" y="3805333"/>
            <a:ext cx="36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6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825A9F-9115-641D-7A1D-4E55B6FCD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84946"/>
              </p:ext>
            </p:extLst>
          </p:nvPr>
        </p:nvGraphicFramePr>
        <p:xfrm>
          <a:off x="4305543" y="2188625"/>
          <a:ext cx="28609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Staff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salary 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abaNumber:number</a:t>
                      </a:r>
                      <a:endParaRPr lang="en-US" sz="2000" b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85A234-3787-A082-88AC-A941870DB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96298"/>
              </p:ext>
            </p:extLst>
          </p:nvPr>
        </p:nvGraphicFramePr>
        <p:xfrm>
          <a:off x="383049" y="4044547"/>
          <a:ext cx="286091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14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Gender</a:t>
                      </a:r>
                    </a:p>
                    <a:p>
                      <a:pPr algn="l"/>
                      <a:r>
                        <a:rPr lang="en-US" sz="2000" b="0" dirty="0"/>
                        <a:t>-     MALE = “male”,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FEMALE = “female”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A36597-9E26-DA73-DE4B-D2382A5E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8839"/>
              </p:ext>
            </p:extLst>
          </p:nvPr>
        </p:nvGraphicFramePr>
        <p:xfrm>
          <a:off x="7894676" y="4021142"/>
          <a:ext cx="3789679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6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25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000" dirty="0"/>
                        <a:t>Position</a:t>
                      </a:r>
                    </a:p>
                    <a:p>
                      <a:pPr algn="l"/>
                      <a:r>
                        <a:rPr lang="en-US" sz="2000" b="0" dirty="0"/>
                        <a:t>-     CHEFT = “</a:t>
                      </a:r>
                      <a:r>
                        <a:rPr lang="en-US" sz="2000" b="0" dirty="0" err="1"/>
                        <a:t>cheft</a:t>
                      </a:r>
                      <a:r>
                        <a:rPr lang="en-US" sz="2000" b="0" dirty="0"/>
                        <a:t>”,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WAITER  = “waiter”,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MANAGER = “manager”,</a:t>
                      </a:r>
                      <a:endParaRPr lang="en-US" sz="2000" dirty="0"/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RECEPTIONIST = “receptionist”,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CLERK = “clerk”,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SECURITYMN = “</a:t>
                      </a:r>
                      <a:r>
                        <a:rPr lang="en-US" sz="2000" b="0" dirty="0" err="1"/>
                        <a:t>securityman</a:t>
                      </a:r>
                      <a:r>
                        <a:rPr lang="en-US" sz="2000" b="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8489B4-6A8A-4C04-716E-1685D7B4D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554"/>
              </p:ext>
            </p:extLst>
          </p:nvPr>
        </p:nvGraphicFramePr>
        <p:xfrm>
          <a:off x="4051507" y="4091287"/>
          <a:ext cx="3230179" cy="73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360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  <a:endParaRPr lang="en-US" sz="2000" b="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Time: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8677F6-2DD0-3D62-9037-B5FC360C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10918"/>
              </p:ext>
            </p:extLst>
          </p:nvPr>
        </p:nvGraphicFramePr>
        <p:xfrm>
          <a:off x="355082" y="2209902"/>
          <a:ext cx="323017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accent4"/>
                          </a:solidFill>
                        </a:rPr>
                        <a:t>Absract</a:t>
                      </a:r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  <a:p>
                      <a:pPr algn="ctr"/>
                      <a:r>
                        <a:rPr lang="en-US" sz="2000" dirty="0" err="1"/>
                        <a:t>Persone</a:t>
                      </a:r>
                      <a:endParaRPr lang="en-US" sz="2000" dirty="0"/>
                    </a:p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b="0" dirty="0" err="1"/>
                        <a:t>fullName</a:t>
                      </a:r>
                      <a:r>
                        <a:rPr lang="en-US" sz="2000" b="0" dirty="0"/>
                        <a:t> : string</a:t>
                      </a:r>
                    </a:p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b="0" dirty="0"/>
                        <a:t>Age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CFDA44-670E-863C-E8CB-56B26F48795B}"/>
              </a:ext>
            </a:extLst>
          </p:cNvPr>
          <p:cNvCxnSpPr>
            <a:cxnSpLocks/>
          </p:cNvCxnSpPr>
          <p:nvPr/>
        </p:nvCxnSpPr>
        <p:spPr>
          <a:xfrm>
            <a:off x="1813506" y="3520542"/>
            <a:ext cx="0" cy="5240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A8B11C-15FC-BA89-D6CE-3AAD1B1ADCF3}"/>
              </a:ext>
            </a:extLst>
          </p:cNvPr>
          <p:cNvSpPr txBox="1"/>
          <p:nvPr/>
        </p:nvSpPr>
        <p:spPr>
          <a:xfrm flipH="1">
            <a:off x="1813506" y="3704294"/>
            <a:ext cx="298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7F27641-1C8D-87C4-EF6B-0B00126D3E5F}"/>
              </a:ext>
            </a:extLst>
          </p:cNvPr>
          <p:cNvSpPr/>
          <p:nvPr/>
        </p:nvSpPr>
        <p:spPr>
          <a:xfrm rot="10800000">
            <a:off x="3574981" y="2600707"/>
            <a:ext cx="714375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C9CFF6-1B3E-BC47-EDE5-5B8C64C3518F}"/>
              </a:ext>
            </a:extLst>
          </p:cNvPr>
          <p:cNvCxnSpPr>
            <a:cxnSpLocks/>
          </p:cNvCxnSpPr>
          <p:nvPr/>
        </p:nvCxnSpPr>
        <p:spPr>
          <a:xfrm>
            <a:off x="5621828" y="3478105"/>
            <a:ext cx="8650" cy="60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C25DF5-5042-1C79-158C-D42B1291BD04}"/>
              </a:ext>
            </a:extLst>
          </p:cNvPr>
          <p:cNvCxnSpPr/>
          <p:nvPr/>
        </p:nvCxnSpPr>
        <p:spPr>
          <a:xfrm>
            <a:off x="7164172" y="2825831"/>
            <a:ext cx="1312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EF79C6-AEEC-7EF5-285E-2E6AD61BE6EF}"/>
              </a:ext>
            </a:extLst>
          </p:cNvPr>
          <p:cNvCxnSpPr>
            <a:cxnSpLocks/>
          </p:cNvCxnSpPr>
          <p:nvPr/>
        </p:nvCxnSpPr>
        <p:spPr>
          <a:xfrm>
            <a:off x="7182644" y="2825831"/>
            <a:ext cx="984452" cy="1206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D84ED3-947B-093C-0B32-1A349153ED80}"/>
              </a:ext>
            </a:extLst>
          </p:cNvPr>
          <p:cNvSpPr txBox="1"/>
          <p:nvPr/>
        </p:nvSpPr>
        <p:spPr>
          <a:xfrm>
            <a:off x="5666596" y="3748136"/>
            <a:ext cx="29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77E41-3298-AD17-076E-1A79690D895C}"/>
              </a:ext>
            </a:extLst>
          </p:cNvPr>
          <p:cNvSpPr txBox="1"/>
          <p:nvPr/>
        </p:nvSpPr>
        <p:spPr>
          <a:xfrm>
            <a:off x="8271587" y="3710594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2D66EA-36DF-712E-41E7-4D596CFC6AE9}"/>
              </a:ext>
            </a:extLst>
          </p:cNvPr>
          <p:cNvSpPr txBox="1"/>
          <p:nvPr/>
        </p:nvSpPr>
        <p:spPr>
          <a:xfrm>
            <a:off x="8229851" y="2436152"/>
            <a:ext cx="2465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25337C-D9BB-390C-9F56-0D07FE7D5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05104"/>
              </p:ext>
            </p:extLst>
          </p:nvPr>
        </p:nvGraphicFramePr>
        <p:xfrm>
          <a:off x="4427043" y="1109039"/>
          <a:ext cx="2605645" cy="54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470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StaffManagement</a:t>
                      </a: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1A288E1-5FED-5ECF-20EE-D1CFA12BA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40814"/>
              </p:ext>
            </p:extLst>
          </p:nvPr>
        </p:nvGraphicFramePr>
        <p:xfrm>
          <a:off x="4289356" y="5539853"/>
          <a:ext cx="26056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46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360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4"/>
                          </a:solidFill>
                        </a:rPr>
                        <a:t>Enum</a:t>
                      </a:r>
                      <a:r>
                        <a:rPr lang="en-US" sz="2000" b="1" dirty="0"/>
                        <a:t>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Monday,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Today….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1E805-CAA3-3CF0-23F5-2C81E71FE186}"/>
              </a:ext>
            </a:extLst>
          </p:cNvPr>
          <p:cNvCxnSpPr>
            <a:cxnSpLocks/>
          </p:cNvCxnSpPr>
          <p:nvPr/>
        </p:nvCxnSpPr>
        <p:spPr>
          <a:xfrm>
            <a:off x="5569319" y="4850969"/>
            <a:ext cx="0" cy="688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9FF82C2-C68B-4C5C-1385-726D444C2EE0}"/>
              </a:ext>
            </a:extLst>
          </p:cNvPr>
          <p:cNvSpPr txBox="1"/>
          <p:nvPr/>
        </p:nvSpPr>
        <p:spPr>
          <a:xfrm flipH="1">
            <a:off x="5707007" y="51705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CAAE53-AD56-2BFE-E228-3ED0396B87BA}"/>
              </a:ext>
            </a:extLst>
          </p:cNvPr>
          <p:cNvCxnSpPr>
            <a:cxnSpLocks/>
          </p:cNvCxnSpPr>
          <p:nvPr/>
        </p:nvCxnSpPr>
        <p:spPr>
          <a:xfrm>
            <a:off x="5659426" y="1656080"/>
            <a:ext cx="14339" cy="53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ABAAC9-BBA8-86B6-0B7F-21C187AE5758}"/>
              </a:ext>
            </a:extLst>
          </p:cNvPr>
          <p:cNvSpPr txBox="1"/>
          <p:nvPr/>
        </p:nvSpPr>
        <p:spPr>
          <a:xfrm>
            <a:off x="5621828" y="1840570"/>
            <a:ext cx="24652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CF53B3F-61D9-5990-9897-FD63EDA27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20292"/>
              </p:ext>
            </p:extLst>
          </p:nvPr>
        </p:nvGraphicFramePr>
        <p:xfrm>
          <a:off x="8681162" y="1759149"/>
          <a:ext cx="25571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city: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street : string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/>
                        <a:t>phone: number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 err="1"/>
                        <a:t>houseNo</a:t>
                      </a:r>
                      <a:r>
                        <a:rPr lang="en-US" sz="2000" b="0" dirty="0"/>
                        <a:t>: string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BC869-5C96-850F-4C16-9ED8B0F6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3251"/>
              </p:ext>
            </p:extLst>
          </p:nvPr>
        </p:nvGraphicFramePr>
        <p:xfrm>
          <a:off x="4467575" y="3978908"/>
          <a:ext cx="32568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9176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MonthPayment</a:t>
                      </a:r>
                      <a:endParaRPr lang="en-US" sz="2000" b="1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/>
                        <a:t>-     month : string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foodIngredients:number</a:t>
                      </a:r>
                      <a:endParaRPr lang="en-US" sz="2000" b="0" dirty="0"/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 err="1"/>
                        <a:t>RestProperty</a:t>
                      </a:r>
                      <a:r>
                        <a:rPr lang="en-US" sz="2000" b="0" dirty="0"/>
                        <a:t> : number </a:t>
                      </a:r>
                    </a:p>
                    <a:p>
                      <a:pPr marL="342900" indent="-34290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2000" b="0" dirty="0"/>
                        <a:t>Income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09E52F-1729-5944-EF8D-36236EEEB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51440"/>
              </p:ext>
            </p:extLst>
          </p:nvPr>
        </p:nvGraphicFramePr>
        <p:xfrm>
          <a:off x="4467575" y="2138300"/>
          <a:ext cx="3256850" cy="95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5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13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/>
                        <a:t>RestaurantManager</a:t>
                      </a:r>
                      <a:endParaRPr lang="en-US" sz="20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extends Person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8477F0-ABA5-207E-8DF4-D17E686D3CC3}"/>
              </a:ext>
            </a:extLst>
          </p:cNvPr>
          <p:cNvCxnSpPr>
            <a:cxnSpLocks/>
          </p:cNvCxnSpPr>
          <p:nvPr/>
        </p:nvCxnSpPr>
        <p:spPr>
          <a:xfrm>
            <a:off x="5991225" y="3105150"/>
            <a:ext cx="0" cy="86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7853D-6499-D664-243A-6FDEE3ACF685}"/>
              </a:ext>
            </a:extLst>
          </p:cNvPr>
          <p:cNvSpPr txBox="1"/>
          <p:nvPr/>
        </p:nvSpPr>
        <p:spPr>
          <a:xfrm>
            <a:off x="5991225" y="3624063"/>
            <a:ext cx="25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1267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DC27E-6DB5-2368-51F4-EE928CFE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85786"/>
              </p:ext>
            </p:extLst>
          </p:nvPr>
        </p:nvGraphicFramePr>
        <p:xfrm>
          <a:off x="3143036" y="1772815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Online Customers extends Person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B728F-1EAA-04D7-65F3-BE0C87FB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29908"/>
              </p:ext>
            </p:extLst>
          </p:nvPr>
        </p:nvGraphicFramePr>
        <p:xfrm>
          <a:off x="1032917" y="5097203"/>
          <a:ext cx="2557145" cy="72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7223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Address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9B903-1815-433F-0E84-D0C156897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31678"/>
              </p:ext>
            </p:extLst>
          </p:nvPr>
        </p:nvGraphicFramePr>
        <p:xfrm>
          <a:off x="6688082" y="1767741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3943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Outline Customers </a:t>
                      </a:r>
                      <a:r>
                        <a:rPr lang="en-US" sz="2000" dirty="0"/>
                        <a:t>extends Person</a:t>
                      </a:r>
                      <a:endParaRPr lang="en-US" sz="2000" b="1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60B6B-57E6-D779-5A1B-C5617B761100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flipH="1">
            <a:off x="2311489" y="3661305"/>
            <a:ext cx="1071249" cy="143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04833C-109E-30AA-25F6-A5BB80D0D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82737"/>
              </p:ext>
            </p:extLst>
          </p:nvPr>
        </p:nvGraphicFramePr>
        <p:xfrm>
          <a:off x="5792561" y="5597987"/>
          <a:ext cx="2305049" cy="48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4865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9EF0A49-3407-39D5-947F-355E0517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54532"/>
              </p:ext>
            </p:extLst>
          </p:nvPr>
        </p:nvGraphicFramePr>
        <p:xfrm>
          <a:off x="9317374" y="5194319"/>
          <a:ext cx="2305049" cy="57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797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78027-66C6-6C72-529A-0242395A960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840606" y="2468781"/>
            <a:ext cx="1189838" cy="4433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343B038-1EB8-6FBE-E104-74B317E47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4616"/>
              </p:ext>
            </p:extLst>
          </p:nvPr>
        </p:nvGraphicFramePr>
        <p:xfrm>
          <a:off x="2230214" y="2960265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OnlineOrder</a:t>
                      </a:r>
                      <a:endParaRPr lang="en-US" sz="2000" b="1" dirty="0"/>
                    </a:p>
                    <a:p>
                      <a:pPr algn="l"/>
                      <a:r>
                        <a:rPr lang="en-US" sz="2000" b="0" dirty="0"/>
                        <a:t>-     date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6DBDBC-05C5-053D-9CCE-F8C9FAAC12F8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flipH="1">
            <a:off x="3382738" y="2473855"/>
            <a:ext cx="912822" cy="4864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ECDD89-E173-0DB1-825F-46680C069D51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5469682" y="1023286"/>
            <a:ext cx="731091" cy="6552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D63456-6F5E-FB06-CB0F-88F4076BA3BD}"/>
              </a:ext>
            </a:extLst>
          </p:cNvPr>
          <p:cNvCxnSpPr>
            <a:cxnSpLocks/>
            <a:stCxn id="74" idx="2"/>
            <a:endCxn id="105" idx="1"/>
          </p:cNvCxnSpPr>
          <p:nvPr/>
        </p:nvCxnSpPr>
        <p:spPr>
          <a:xfrm>
            <a:off x="6200773" y="1023286"/>
            <a:ext cx="950073" cy="6714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C5A625C-8E7E-DE7D-0546-BFB2F6BDA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28824"/>
              </p:ext>
            </p:extLst>
          </p:nvPr>
        </p:nvGraphicFramePr>
        <p:xfrm>
          <a:off x="4877593" y="373260"/>
          <a:ext cx="2646361" cy="6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61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CustomerManagement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20E3E6E-264D-5ECF-731A-1B4C7C539B55}"/>
              </a:ext>
            </a:extLst>
          </p:cNvPr>
          <p:cNvSpPr txBox="1"/>
          <p:nvPr/>
        </p:nvSpPr>
        <p:spPr>
          <a:xfrm>
            <a:off x="3196398" y="2646457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6DDAEE-7420-BE44-6BC4-A52E255FE374}"/>
              </a:ext>
            </a:extLst>
          </p:cNvPr>
          <p:cNvSpPr txBox="1"/>
          <p:nvPr/>
        </p:nvSpPr>
        <p:spPr>
          <a:xfrm>
            <a:off x="8053013" y="5393658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9689C6-4D94-14E2-B26B-FCDB7A2DD002}"/>
              </a:ext>
            </a:extLst>
          </p:cNvPr>
          <p:cNvCxnSpPr>
            <a:cxnSpLocks/>
            <a:stCxn id="122" idx="2"/>
            <a:endCxn id="38" idx="3"/>
          </p:cNvCxnSpPr>
          <p:nvPr/>
        </p:nvCxnSpPr>
        <p:spPr>
          <a:xfrm flipH="1">
            <a:off x="8097610" y="3531584"/>
            <a:ext cx="1507658" cy="23096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9500761-8DDE-63DD-3183-8DF2E1E87BCA}"/>
              </a:ext>
            </a:extLst>
          </p:cNvPr>
          <p:cNvCxnSpPr>
            <a:cxnSpLocks/>
            <a:stCxn id="33" idx="2"/>
            <a:endCxn id="38" idx="1"/>
          </p:cNvCxnSpPr>
          <p:nvPr/>
        </p:nvCxnSpPr>
        <p:spPr>
          <a:xfrm>
            <a:off x="3382738" y="3661305"/>
            <a:ext cx="2409823" cy="21799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6E7557E-6B0F-463B-33A3-B200F4FFAD03}"/>
              </a:ext>
            </a:extLst>
          </p:cNvPr>
          <p:cNvSpPr txBox="1"/>
          <p:nvPr/>
        </p:nvSpPr>
        <p:spPr>
          <a:xfrm>
            <a:off x="7150846" y="1463899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A121B9-32E4-55B1-41DC-B9BC647DC6BC}"/>
              </a:ext>
            </a:extLst>
          </p:cNvPr>
          <p:cNvSpPr txBox="1"/>
          <p:nvPr/>
        </p:nvSpPr>
        <p:spPr>
          <a:xfrm>
            <a:off x="5110189" y="1447675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3BF81C22-C45C-D8C8-785B-E5A540AFF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97597"/>
              </p:ext>
            </p:extLst>
          </p:nvPr>
        </p:nvGraphicFramePr>
        <p:xfrm>
          <a:off x="8481737" y="2969181"/>
          <a:ext cx="2247063" cy="56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063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6240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OutlineOrder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58A9F21-80B1-98A0-4FCE-31B7E27B73C0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9605268" y="3531584"/>
            <a:ext cx="764846" cy="16162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04BA79-1E5C-9654-919E-9BE7D87668F9}"/>
              </a:ext>
            </a:extLst>
          </p:cNvPr>
          <p:cNvSpPr txBox="1"/>
          <p:nvPr/>
        </p:nvSpPr>
        <p:spPr>
          <a:xfrm>
            <a:off x="10370113" y="4831781"/>
            <a:ext cx="34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C76C06-0633-6528-BF33-072E2208C6AF}"/>
              </a:ext>
            </a:extLst>
          </p:cNvPr>
          <p:cNvSpPr txBox="1"/>
          <p:nvPr/>
        </p:nvSpPr>
        <p:spPr>
          <a:xfrm>
            <a:off x="5439452" y="5916241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7664F4-746D-86AC-2C6A-CA3543742BAB}"/>
              </a:ext>
            </a:extLst>
          </p:cNvPr>
          <p:cNvSpPr txBox="1"/>
          <p:nvPr/>
        </p:nvSpPr>
        <p:spPr>
          <a:xfrm>
            <a:off x="9006276" y="2653044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4F096396-0AAF-0932-3E27-571A03FFB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38803"/>
              </p:ext>
            </p:extLst>
          </p:nvPr>
        </p:nvGraphicFramePr>
        <p:xfrm>
          <a:off x="5005730" y="2942638"/>
          <a:ext cx="2557145" cy="56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145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5655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Payment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52C53E3B-0788-82AA-ACD7-1D2BC8CF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14429"/>
              </p:ext>
            </p:extLst>
          </p:nvPr>
        </p:nvGraphicFramePr>
        <p:xfrm>
          <a:off x="5431614" y="4015357"/>
          <a:ext cx="230504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049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6645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Receipt </a:t>
                      </a:r>
                    </a:p>
                    <a:p>
                      <a:pPr algn="l"/>
                      <a:r>
                        <a:rPr lang="en-US" sz="2000" b="0" dirty="0"/>
                        <a:t>- </a:t>
                      </a:r>
                      <a:r>
                        <a:rPr lang="en-US" sz="2000" b="0" dirty="0" err="1"/>
                        <a:t>totalPaid</a:t>
                      </a:r>
                      <a:r>
                        <a:rPr lang="en-US" sz="2000" b="0" dirty="0"/>
                        <a:t>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7196A0-DFC9-D5DD-0B78-F45FAE7EAD09}"/>
              </a:ext>
            </a:extLst>
          </p:cNvPr>
          <p:cNvCxnSpPr>
            <a:cxnSpLocks/>
          </p:cNvCxnSpPr>
          <p:nvPr/>
        </p:nvCxnSpPr>
        <p:spPr>
          <a:xfrm flipH="1">
            <a:off x="7571239" y="2468781"/>
            <a:ext cx="269367" cy="4647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E0A5368-2AB2-DD78-455A-DEF414F4F6CF}"/>
              </a:ext>
            </a:extLst>
          </p:cNvPr>
          <p:cNvSpPr txBox="1"/>
          <p:nvPr/>
        </p:nvSpPr>
        <p:spPr>
          <a:xfrm>
            <a:off x="7608552" y="2716758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74755B4-0261-606D-610E-C90990B1244B}"/>
              </a:ext>
            </a:extLst>
          </p:cNvPr>
          <p:cNvCxnSpPr/>
          <p:nvPr/>
        </p:nvCxnSpPr>
        <p:spPr>
          <a:xfrm>
            <a:off x="4295560" y="2468781"/>
            <a:ext cx="710170" cy="4687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B641F1D-D9B6-97A4-23B2-EBC5B217ECC7}"/>
              </a:ext>
            </a:extLst>
          </p:cNvPr>
          <p:cNvSpPr txBox="1"/>
          <p:nvPr/>
        </p:nvSpPr>
        <p:spPr>
          <a:xfrm>
            <a:off x="5027971" y="2621023"/>
            <a:ext cx="2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sz="2400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D107A4D-98DD-AAE8-6E31-C21B6095CFAA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6284302" y="3508194"/>
            <a:ext cx="14183" cy="50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208B99C-311F-CB87-9804-73F78962F060}"/>
              </a:ext>
            </a:extLst>
          </p:cNvPr>
          <p:cNvSpPr txBox="1"/>
          <p:nvPr/>
        </p:nvSpPr>
        <p:spPr>
          <a:xfrm>
            <a:off x="6328753" y="3661305"/>
            <a:ext cx="3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5EEE59-5647-6603-B15E-85B7A3A261AD}"/>
              </a:ext>
            </a:extLst>
          </p:cNvPr>
          <p:cNvSpPr txBox="1"/>
          <p:nvPr/>
        </p:nvSpPr>
        <p:spPr>
          <a:xfrm rot="18703675">
            <a:off x="211894" y="4600948"/>
            <a:ext cx="152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dublicated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02EA96-C53E-7989-F39D-714DEE5C0BD0}"/>
              </a:ext>
            </a:extLst>
          </p:cNvPr>
          <p:cNvSpPr txBox="1"/>
          <p:nvPr/>
        </p:nvSpPr>
        <p:spPr>
          <a:xfrm>
            <a:off x="6050182" y="6084515"/>
            <a:ext cx="152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dublicated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A3FB30-059C-7E88-2217-4C57213D5022}"/>
              </a:ext>
            </a:extLst>
          </p:cNvPr>
          <p:cNvSpPr txBox="1"/>
          <p:nvPr/>
        </p:nvSpPr>
        <p:spPr>
          <a:xfrm>
            <a:off x="2104165" y="4778524"/>
            <a:ext cx="3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FE6FA4-9403-0487-7C28-5058AA9E43A9}"/>
              </a:ext>
            </a:extLst>
          </p:cNvPr>
          <p:cNvCxnSpPr/>
          <p:nvPr/>
        </p:nvCxnSpPr>
        <p:spPr>
          <a:xfrm>
            <a:off x="6654885" y="4778524"/>
            <a:ext cx="33197" cy="79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9AF8435-08C0-207A-F5C5-62D6C122B963}"/>
              </a:ext>
            </a:extLst>
          </p:cNvPr>
          <p:cNvSpPr txBox="1"/>
          <p:nvPr/>
        </p:nvSpPr>
        <p:spPr>
          <a:xfrm>
            <a:off x="6685161" y="5292190"/>
            <a:ext cx="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8266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826E5-5531-4871-EC77-1EECBDD8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7094"/>
              </p:ext>
            </p:extLst>
          </p:nvPr>
        </p:nvGraphicFramePr>
        <p:xfrm>
          <a:off x="4445000" y="921174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RestaurantInfo</a:t>
                      </a:r>
                      <a:endParaRPr lang="en-US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address: Address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1D1713-2E2B-B2F9-E0DC-2EEE6DAE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30021"/>
              </p:ext>
            </p:extLst>
          </p:nvPr>
        </p:nvGraphicFramePr>
        <p:xfrm>
          <a:off x="853440" y="3594937"/>
          <a:ext cx="296672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Food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name : Foods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000" b="0" dirty="0"/>
                        <a:t>price 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5B468C-1E08-AD20-AB97-B98D2CC9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84809"/>
              </p:ext>
            </p:extLst>
          </p:nvPr>
        </p:nvGraphicFramePr>
        <p:xfrm>
          <a:off x="7325360" y="3594937"/>
          <a:ext cx="296672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669780779"/>
                    </a:ext>
                  </a:extLst>
                </a:gridCol>
              </a:tblGrid>
              <a:tr h="1119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Table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Id : number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dirty="0"/>
                        <a:t>chair : number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514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732865-E6F2-A162-ED53-6A1EE2E8C916}"/>
              </a:ext>
            </a:extLst>
          </p:cNvPr>
          <p:cNvSpPr txBox="1"/>
          <p:nvPr/>
        </p:nvSpPr>
        <p:spPr>
          <a:xfrm>
            <a:off x="2298700" y="3167390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239C2B-18D2-CD9B-EF63-9D21BC51CFC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09520" y="2040468"/>
            <a:ext cx="3418840" cy="155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38E2F4-DF8A-3721-2D7D-392C8ABD633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28360" y="2040468"/>
            <a:ext cx="2880360" cy="155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5D2BE5-9D33-EAF1-8FDB-C14C65F07186}"/>
              </a:ext>
            </a:extLst>
          </p:cNvPr>
          <p:cNvSpPr txBox="1"/>
          <p:nvPr/>
        </p:nvSpPr>
        <p:spPr>
          <a:xfrm>
            <a:off x="8808720" y="3167390"/>
            <a:ext cx="42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011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180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SOPHAL.SARARN</dc:creator>
  <cp:lastModifiedBy>SEUY SOPHY 22</cp:lastModifiedBy>
  <cp:revision>28</cp:revision>
  <dcterms:created xsi:type="dcterms:W3CDTF">2022-06-23T04:46:41Z</dcterms:created>
  <dcterms:modified xsi:type="dcterms:W3CDTF">2022-06-29T12:44:30Z</dcterms:modified>
</cp:coreProperties>
</file>