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2:56:59.6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2:57:01.0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6.66669"/>
      <inkml:brushProperty name="anchorY" value="-846.66669"/>
      <inkml:brushProperty name="scaleFactor" value="0.5"/>
    </inkml:brush>
  </inkml:definitions>
  <inkml:trace contextRef="#ctx0" brushRef="#br0">1 1640 24575,'0'0'0,"0"5"0,0 7 0,0 6 0,0 4 0,0 9 0,0 2 0,0 2 0,0-1 0,0 4 0,0 5 0,5 5 0,6 3 0,1 3 0,-2 13 0,-1-4 0,-4 0 0,10 9 0,-2-1 0,-1-7 0,-3-3 0,-2-10 0,-3-6 0,-2-2 0,-2-4 0,0-4 0,0-13 0,-1-20 0,6-19 0,12-33 0,6-24 0,21-47 0,32-43 0,52-47 0,43-34-2293,37-6 2948,10 7-982,4 12-2557,-9 23 3708,-15 15-1236,-30 31-1252,-20 25 2139,-28 28-930,-25 22 517,-23 27 1694,-13 18-2266,-13 11 3634,-4 6-3944,0 4 3328,3 6-3108,3-1 1205,3 4-692,3 3 130,-5 4-43,-4 3 0,0 1 0,-4 2 0,-3 1 0,-4-1 0,-3 1 0,-1-1 0,-8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2:57:04.7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55.0625"/>
      <inkml:brushProperty name="anchorY" value="-56.1634"/>
      <inkml:brushProperty name="scaleFactor" value="0.5"/>
    </inkml:brush>
  </inkml:definitions>
  <inkml:trace contextRef="#ctx0" brushRef="#br0">1 996 24575,'0'0'0,"4"0"0,8 6 0,6 11 0,9 11 0,4 17 0,3 14 0,5 22 0,0 9 0,-8 5 0,-1 12 0,-9-6 0,-6-9 0,-6-10 0,-5-10 0,-2-7 0,-2-11 0,-1-9 0,-1-7 0,6-11 0,7-9 0,5-8 0,6-5 0,-3-10 0,9-2 0,1 0 0,1-6 0,1-3 0,16-5 0,23-20 0,34-20 0,20-29 0,25-16 0,20-11-905,9-16 1163,15-1-387,6 2 129,15-8-1567,23-2 2015,34 0-2768,26 4 2919,16 12-3772,2 12 3994,-9 11-1231,-24 20-904,-30 6 1689,-23 21-563,-34 11 453,-29 10-340,-23 11 1665,-23 9-2033,-16 8 3626,0 4-4029,-13 3 3851,-9 2-3743,-9-1 2337,-14 1-1950,-10 0 691,-9-1-387,-7 0 70,-10-1-23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2:57:08.7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36.59961"/>
      <inkml:brushProperty name="anchorY" value="84.13408"/>
      <inkml:brushProperty name="scaleFactor" value="0.5"/>
    </inkml:brush>
  </inkml:definitions>
  <inkml:trace contextRef="#ctx0" brushRef="#br0">0 1170 24575,'0'0'0,"5"5"0,7 7 0,0 11 0,4 10 0,4 4 0,-3 7 0,-3 5 0,2 8 0,1 10 0,-2 0 0,2 12 0,3 4 0,-3 3 0,7 2 0,2 10 0,-3 1 0,-5 0 0,-5-9 0,-5-4 0,-4-8 0,-3-7 0,-1-12 0,-1-4 0,0-9 0,0-7 0,1-4 0,-1-16 0,2-19 0,-1 1 0,0-1 0,0 0 0,0 0 0,0 0 0,0 1 0,0-1 0,0 0 0,0 0 0,0 0 0,0 1 0,0-1 0,0 0 0,0 0 0,0 0 0,0 1 0,0-1 0,1 0 0,-1 0 0,0 0 0,0 1 0,0-1 0,0 0 0,0 0 0,1 0 0,-1 0 0,0 0 0,0 0 0,0 1 0,1-1 0,-1 0 0,0 0 0,0 0 0,0 0 0,1 0 0,-1 0 0,0 0 0,6-7 0,5-15 0,6-8 0,3 1 0,5-5 0,7-6 0,18-11 0,31-22 0,44-15 0,42-18 0,36-9-2134,10 1 2744,-6 10-915,-13 7 305,-22 12-1012,-25 15 1301,-22 3-847,-24 12 676,-19 8-177,-8 2 59,-8 5 1994,-1 5-2564,4-3 1944,15-15-1685,27-16 943,27-10-768,23-18 204,29-14-1195,24-8 1449,18-8-2407,14-1 2635,-15 8-825,-19 14 275,-38 20 0,-38 20-412,-31 15 530,-25 18-177,-27 8 59,-15 10 1011,-16 1-1300,-6 4 2413,0 4-2689,0 2 1320,4 2-890,2 1 202,3 1-67,2 1 0,-5-6 0,0-1 0,1 1 0,-4-5 0,-5-5 0,-11 2 0,-4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2:57:12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22.41406"/>
      <inkml:brushProperty name="anchorY" value="406.30624"/>
      <inkml:brushProperty name="scaleFactor" value="0.5"/>
    </inkml:brush>
  </inkml:definitions>
  <inkml:trace contextRef="#ctx0" brushRef="#br0">0 1528 24575,'0'0'0,"5"-5"0,7-2 0,5 1 0,5 2 0,4 6 0,1 13 0,-22-10 0,0 0 0,0 0 0,0 1 0,4 6 0,26 44 0,0 20 0,6 21 0,-7 13 0,-8 13 0,-8 3 0,-7 6 0,-6-2 0,-3 2 0,-2-9 0,-2-9 0,1-10 0,-1-3 0,1-11 0,0-10 0,1-14 0,0-8 0,0-10 0,0-2 0,0-5 0,0 1 0,0-4 0,0-2 0,0-2 0,0-14 0,0-13 0,0-19 0,0-15 0,6-13 0,5-10 0,1-22 0,10-15 0,15-41 0,31-60 0,42-68-2416,51-56 3107,54-48-5638,31-7 6262,24 25-1973,-2 28 658,-24 53 0,-26 48-1791,-33 53 2303,-33 47-768,-27 38-10,-26 21 342,-20 16 1553,-7 10-2106,-3 10 5211,1 1-6019,-2 0 4418,3 4-3844,-2 3 1489,-4 3-899,-7 3 181,-3 2-60,-8 1 0,-6 1 0,-5 1 0,-4 0 0,-9-1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2:57:16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811.20313"/>
      <inkml:brushProperty name="anchorY" value="1085.3645"/>
      <inkml:brushProperty name="scaleFactor" value="0.5"/>
    </inkml:brush>
  </inkml:definitions>
  <inkml:trace contextRef="#ctx0" brushRef="#br0">1 1378 24575,'0'0'0,"5"-5"0,7-1 0,6-5 0,4 0 0,3 2 0,3 2 0,1 2 0,0 8 0,0 2 0,-27-3 0,1 0 0,0-1 0,0 1 0,0 0 0,-1 0 0,6 4 0,15 16 0,0 10 0,-5 9 0,7 12 0,-5 11 0,2 20 0,7 35 0,2 17 0,0 22 0,-4 0 0,-2 0 0,-7-14 0,-4-11 0,-6-20 0,-4-8 0,-2-9 0,-2-11 0,-1-10 0,0-14 0,0-11 0,0-27 0,2-23 0,-1 0 0,0-1 0,0 1 0,0 0 0,0 0 0,0 0 0,0 0 0,0 0 0,0 0 0,0 0 0,0 0 0,0 0 0,1 0 0,-1 0 0,0-1 0,0 1 0,0 0 0,0 0 0,0 0 0,0 0 0,0 0 0,0 0 0,0 0 0,1 0 0,-1 0 0,0 0 0,0 0 0,0 0 0,0 0 0,0 0 0,0 0 0,0 0 0,1 0 0,-1 0 0,0 0 0,0 0 0,0 0 0,0 0 0,0 0 0,0 0 0,0 0 0,0 0 0,0 1 0,1-1 0,-1 0 0,0 0 0,0 0 0,0 0 0,0 0 0,0 0 0,6-28 0,5-28 0,11-40 0,-1-18 0,9-27 0,12-22 0,31-17 0,45-33 0,49-19-2484,38-37 3193,33-4-4451,18-4 4710,-12 20-1452,-5 28 484,-34 22-2176,-29 41 2797,-30 36-1812,-32 36 1443,-24 29 1359,-72 54-1777,-1 2 1,26-11 0,-30 15 1012,-1 0 0,0 2 0,18-4 0,-13 3-1146,-1 2 0,22 1 0,29 1 3472,4 4-3952,4 2 2496,3 4-2096,8 5 568,-3 5-189,-4 4 0,-7 2 0,-5 8 0,-11-5 0,-8 5 0,-3-5 0,-6 4 0,-9-1 0,3 0 0,-3 0 0,0-7 0,-7-7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4005CF-843D-B1C4-32C6-FAF78322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08121"/>
              </p:ext>
            </p:extLst>
          </p:nvPr>
        </p:nvGraphicFramePr>
        <p:xfrm>
          <a:off x="5120640" y="772162"/>
          <a:ext cx="2336800" cy="112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2775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Abstract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Restaurant</a:t>
                      </a:r>
                    </a:p>
                    <a:p>
                      <a:r>
                        <a:rPr lang="en-US" sz="2000" b="0" dirty="0"/>
                        <a:t>- 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67466"/>
              </p:ext>
            </p:extLst>
          </p:nvPr>
        </p:nvGraphicFramePr>
        <p:xfrm>
          <a:off x="721357" y="3307080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058D60-F103-560B-ED33-847821D2A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7802"/>
              </p:ext>
            </p:extLst>
          </p:nvPr>
        </p:nvGraphicFramePr>
        <p:xfrm>
          <a:off x="5191760" y="3307080"/>
          <a:ext cx="2072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Customers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7B7547-8DD5-45B0-0429-7F5727ADD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03874"/>
              </p:ext>
            </p:extLst>
          </p:nvPr>
        </p:nvGraphicFramePr>
        <p:xfrm>
          <a:off x="9398003" y="3210560"/>
          <a:ext cx="2072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Manager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88EE7183-2C76-885C-418A-EC38DFF27B6D}"/>
              </a:ext>
            </a:extLst>
          </p:cNvPr>
          <p:cNvSpPr/>
          <p:nvPr/>
        </p:nvSpPr>
        <p:spPr>
          <a:xfrm rot="10800000">
            <a:off x="5989321" y="1978661"/>
            <a:ext cx="599438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9FDA45-FE40-4AE4-93AD-E26FC4E76B08}"/>
              </a:ext>
            </a:extLst>
          </p:cNvPr>
          <p:cNvCxnSpPr/>
          <p:nvPr/>
        </p:nvCxnSpPr>
        <p:spPr>
          <a:xfrm>
            <a:off x="1889757" y="2783840"/>
            <a:ext cx="85445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C13BC-8864-9238-44FB-6A366CAABF30}"/>
              </a:ext>
            </a:extLst>
          </p:cNvPr>
          <p:cNvCxnSpPr>
            <a:cxnSpLocks/>
          </p:cNvCxnSpPr>
          <p:nvPr/>
        </p:nvCxnSpPr>
        <p:spPr>
          <a:xfrm>
            <a:off x="1889757" y="279400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46BD4-F694-340B-4EF1-53BBBC0171DF}"/>
              </a:ext>
            </a:extLst>
          </p:cNvPr>
          <p:cNvCxnSpPr>
            <a:cxnSpLocks/>
          </p:cNvCxnSpPr>
          <p:nvPr/>
        </p:nvCxnSpPr>
        <p:spPr>
          <a:xfrm>
            <a:off x="6289040" y="278384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06516-E632-0013-AA32-5546EC19D4E9}"/>
              </a:ext>
            </a:extLst>
          </p:cNvPr>
          <p:cNvCxnSpPr>
            <a:cxnSpLocks/>
          </p:cNvCxnSpPr>
          <p:nvPr/>
        </p:nvCxnSpPr>
        <p:spPr>
          <a:xfrm>
            <a:off x="10424165" y="278384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A0145-5D0C-5832-FE16-09B4A97AAB87}"/>
              </a:ext>
            </a:extLst>
          </p:cNvPr>
          <p:cNvGrpSpPr/>
          <p:nvPr/>
        </p:nvGrpSpPr>
        <p:grpSpPr>
          <a:xfrm>
            <a:off x="3139320" y="557240"/>
            <a:ext cx="1066680" cy="994680"/>
            <a:chOff x="3139320" y="557240"/>
            <a:chExt cx="1066680" cy="994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5B578C-5C3C-4205-5328-5F4F37BFEB46}"/>
                    </a:ext>
                  </a:extLst>
                </p14:cNvPr>
                <p14:cNvContentPartPr/>
                <p14:nvPr/>
              </p14:nvContentPartPr>
              <p14:xfrm>
                <a:off x="3139320" y="1147640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5B578C-5C3C-4205-5328-5F4F37BFEB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30680" y="1138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0DFB11-B753-E092-C672-C2DD6D72E88B}"/>
                    </a:ext>
                  </a:extLst>
                </p14:cNvPr>
                <p14:cNvContentPartPr/>
                <p14:nvPr/>
              </p14:nvContentPartPr>
              <p14:xfrm>
                <a:off x="3139320" y="557240"/>
                <a:ext cx="1066680" cy="99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0DFB11-B753-E092-C672-C2DD6D72E8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0680" y="548240"/>
                  <a:ext cx="1084320" cy="101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14772-E79F-2BF5-6062-0DA4BFF5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62897"/>
              </p:ext>
            </p:extLst>
          </p:nvPr>
        </p:nvGraphicFramePr>
        <p:xfrm>
          <a:off x="5230959" y="1388106"/>
          <a:ext cx="2305049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Manager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- Income : number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8828DF-395E-A7AB-5299-A7EA8962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00813"/>
              </p:ext>
            </p:extLst>
          </p:nvPr>
        </p:nvGraphicFramePr>
        <p:xfrm>
          <a:off x="2020062" y="3429000"/>
          <a:ext cx="325685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1DB3-EEEE-EAE8-A815-EF2760BF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77922"/>
              </p:ext>
            </p:extLst>
          </p:nvPr>
        </p:nvGraphicFramePr>
        <p:xfrm>
          <a:off x="7189746" y="3305802"/>
          <a:ext cx="2305049" cy="61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StaffList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36319C-5602-54C3-69DC-48BA181804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230959" y="3612718"/>
            <a:ext cx="1958787" cy="31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C0AEE5-AE81-A58E-7772-70797CA5E414}"/>
              </a:ext>
            </a:extLst>
          </p:cNvPr>
          <p:cNvSpPr txBox="1"/>
          <p:nvPr/>
        </p:nvSpPr>
        <p:spPr>
          <a:xfrm>
            <a:off x="6915090" y="3673827"/>
            <a:ext cx="18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7920B3-F6C6-C8B0-3212-CF87FCFE8750}"/>
              </a:ext>
            </a:extLst>
          </p:cNvPr>
          <p:cNvCxnSpPr>
            <a:cxnSpLocks/>
          </p:cNvCxnSpPr>
          <p:nvPr/>
        </p:nvCxnSpPr>
        <p:spPr>
          <a:xfrm flipH="1">
            <a:off x="4908450" y="2442311"/>
            <a:ext cx="1187550" cy="86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055CBB-E625-4DED-C521-5807E01B8DA3}"/>
              </a:ext>
            </a:extLst>
          </p:cNvPr>
          <p:cNvSpPr txBox="1"/>
          <p:nvPr/>
        </p:nvSpPr>
        <p:spPr>
          <a:xfrm>
            <a:off x="4476752" y="2924553"/>
            <a:ext cx="28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412AA1-BBC0-C8F9-689D-0CF5E984BC09}"/>
                  </a:ext>
                </a:extLst>
              </p14:cNvPr>
              <p14:cNvContentPartPr/>
              <p14:nvPr/>
            </p14:nvContentPartPr>
            <p14:xfrm>
              <a:off x="7071240" y="992480"/>
              <a:ext cx="2064960" cy="76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412AA1-BBC0-C8F9-689D-0CF5E984B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2600" y="983480"/>
                <a:ext cx="2082600" cy="78588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AB747C-75D2-75D2-5B4F-A7F0E455972E}"/>
              </a:ext>
            </a:extLst>
          </p:cNvPr>
          <p:cNvCxnSpPr>
            <a:cxnSpLocks/>
          </p:cNvCxnSpPr>
          <p:nvPr/>
        </p:nvCxnSpPr>
        <p:spPr>
          <a:xfrm>
            <a:off x="6642245" y="2390027"/>
            <a:ext cx="641306" cy="823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3670B6-D8FE-C4CF-871F-41DEF3454AF4}"/>
              </a:ext>
            </a:extLst>
          </p:cNvPr>
          <p:cNvSpPr txBox="1"/>
          <p:nvPr/>
        </p:nvSpPr>
        <p:spPr>
          <a:xfrm>
            <a:off x="7283551" y="2867655"/>
            <a:ext cx="46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275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1F4D54-B6AC-063E-6175-E4220180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53717"/>
              </p:ext>
            </p:extLst>
          </p:nvPr>
        </p:nvGraphicFramePr>
        <p:xfrm>
          <a:off x="1509635" y="2900993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02125"/>
              </p:ext>
            </p:extLst>
          </p:nvPr>
        </p:nvGraphicFramePr>
        <p:xfrm>
          <a:off x="1509635" y="3995069"/>
          <a:ext cx="260096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6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algn="l"/>
                      <a:r>
                        <a:rPr lang="en-US" sz="2000" b="0" dirty="0"/>
                        <a:t>-     name: string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gender :string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ang : number</a:t>
                      </a:r>
                      <a:endParaRPr lang="en-US" sz="2000" dirty="0"/>
                    </a:p>
                    <a:p>
                      <a:pPr algn="l"/>
                      <a:r>
                        <a:rPr lang="en-US" sz="2000" dirty="0"/>
                        <a:t>-     </a:t>
                      </a:r>
                      <a:r>
                        <a:rPr lang="en-US" sz="2000" b="0" dirty="0"/>
                        <a:t>salary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392FD6-B496-EBA8-E65B-F009B981D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56786"/>
              </p:ext>
            </p:extLst>
          </p:nvPr>
        </p:nvGraphicFramePr>
        <p:xfrm>
          <a:off x="5787698" y="2202092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dayWork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dayOff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207BE-A5B1-7FC0-B309-976D3D02297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04574" y="2857412"/>
            <a:ext cx="1583124" cy="1137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8FDB45-9985-038A-71D6-722D9EC6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6206"/>
              </p:ext>
            </p:extLst>
          </p:nvPr>
        </p:nvGraphicFramePr>
        <p:xfrm>
          <a:off x="6448119" y="4841317"/>
          <a:ext cx="2557145" cy="62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428F0-9CAF-90E3-C940-FDB6164D856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10595" y="4542098"/>
            <a:ext cx="2337524" cy="612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536E2D-E042-81B8-CC29-6FB35D33D325}"/>
              </a:ext>
            </a:extLst>
          </p:cNvPr>
          <p:cNvSpPr txBox="1"/>
          <p:nvPr/>
        </p:nvSpPr>
        <p:spPr>
          <a:xfrm>
            <a:off x="5486012" y="2562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307D1E-973A-CB2A-B6A6-649988B0CDAD}"/>
              </a:ext>
            </a:extLst>
          </p:cNvPr>
          <p:cNvSpPr txBox="1"/>
          <p:nvPr/>
        </p:nvSpPr>
        <p:spPr>
          <a:xfrm>
            <a:off x="6088956" y="4784844"/>
            <a:ext cx="23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79FC5-9F5D-35EA-4A0C-0408CF061597}"/>
              </a:ext>
            </a:extLst>
          </p:cNvPr>
          <p:cNvCxnSpPr/>
          <p:nvPr/>
        </p:nvCxnSpPr>
        <p:spPr>
          <a:xfrm>
            <a:off x="2783091" y="3429000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6710A3-45CE-8C66-CC87-105B3864D7CC}"/>
              </a:ext>
            </a:extLst>
          </p:cNvPr>
          <p:cNvSpPr txBox="1"/>
          <p:nvPr/>
        </p:nvSpPr>
        <p:spPr>
          <a:xfrm>
            <a:off x="2810115" y="3681740"/>
            <a:ext cx="23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9B93C6-3A7E-9AB9-D988-FAC74944EEF2}"/>
                  </a:ext>
                </a:extLst>
              </p14:cNvPr>
              <p14:cNvContentPartPr/>
              <p14:nvPr/>
            </p14:nvContentPartPr>
            <p14:xfrm>
              <a:off x="4927440" y="564080"/>
              <a:ext cx="1886760" cy="100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9B93C6-3A7E-9AB9-D988-FAC74944E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8440" y="555440"/>
                <a:ext cx="1904400" cy="10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55682"/>
              </p:ext>
            </p:extLst>
          </p:nvPr>
        </p:nvGraphicFramePr>
        <p:xfrm>
          <a:off x="453136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3158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30677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 list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5323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46F2F-DE12-5AE1-621B-0E65D49AE8A4}"/>
              </a:ext>
            </a:extLst>
          </p:cNvPr>
          <p:cNvCxnSpPr/>
          <p:nvPr/>
        </p:nvCxnSpPr>
        <p:spPr>
          <a:xfrm>
            <a:off x="2509520" y="2915920"/>
            <a:ext cx="6299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/>
          <p:nvPr/>
        </p:nvCxnSpPr>
        <p:spPr>
          <a:xfrm>
            <a:off x="25095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/>
          <p:nvPr/>
        </p:nvCxnSpPr>
        <p:spPr>
          <a:xfrm>
            <a:off x="88087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3870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9F1F78-5505-2000-BB33-7E7EC13BD580}"/>
              </a:ext>
            </a:extLst>
          </p:cNvPr>
          <p:cNvCxnSpPr>
            <a:cxnSpLocks/>
          </p:cNvCxnSpPr>
          <p:nvPr/>
        </p:nvCxnSpPr>
        <p:spPr>
          <a:xfrm>
            <a:off x="5892800" y="1959188"/>
            <a:ext cx="0" cy="956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F57519-9F32-D6EA-F496-483D322C9D5E}"/>
                  </a:ext>
                </a:extLst>
              </p14:cNvPr>
              <p14:cNvContentPartPr/>
              <p14:nvPr/>
            </p14:nvContentPartPr>
            <p14:xfrm>
              <a:off x="2682120" y="384440"/>
              <a:ext cx="1311480" cy="129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F57519-9F32-D6EA-F496-483D322C9D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120" y="375440"/>
                <a:ext cx="1329120" cy="13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F3388-7E27-E27D-5C7C-498A86E1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69114"/>
              </p:ext>
            </p:extLst>
          </p:nvPr>
        </p:nvGraphicFramePr>
        <p:xfrm>
          <a:off x="6647338" y="923078"/>
          <a:ext cx="2966720" cy="102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Customers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gender: Gender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00879"/>
              </p:ext>
            </p:extLst>
          </p:nvPr>
        </p:nvGraphicFramePr>
        <p:xfrm>
          <a:off x="5069523" y="3213735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 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15555"/>
              </p:ext>
            </p:extLst>
          </p:nvPr>
        </p:nvGraphicFramePr>
        <p:xfrm>
          <a:off x="1090930" y="3249930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00130"/>
              </p:ext>
            </p:extLst>
          </p:nvPr>
        </p:nvGraphicFramePr>
        <p:xfrm>
          <a:off x="8796021" y="3249930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Direct Customers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FF2372F-4A42-B401-87FC-E63254E444A7}"/>
              </a:ext>
            </a:extLst>
          </p:cNvPr>
          <p:cNvSpPr/>
          <p:nvPr/>
        </p:nvSpPr>
        <p:spPr>
          <a:xfrm rot="10800000">
            <a:off x="7854473" y="1982682"/>
            <a:ext cx="552450" cy="538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</p:cNvCxnSpPr>
          <p:nvPr/>
        </p:nvCxnSpPr>
        <p:spPr>
          <a:xfrm flipH="1">
            <a:off x="3743485" y="3773170"/>
            <a:ext cx="1171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80FAC-5EE2-00C5-57CA-7A8488D1BD39}"/>
              </a:ext>
            </a:extLst>
          </p:cNvPr>
          <p:cNvCxnSpPr>
            <a:cxnSpLocks/>
          </p:cNvCxnSpPr>
          <p:nvPr/>
        </p:nvCxnSpPr>
        <p:spPr>
          <a:xfrm>
            <a:off x="6222047" y="2563707"/>
            <a:ext cx="0" cy="61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EF7CA9-CAF2-045E-A86F-FD60810953A3}"/>
              </a:ext>
            </a:extLst>
          </p:cNvPr>
          <p:cNvSpPr txBox="1"/>
          <p:nvPr/>
        </p:nvSpPr>
        <p:spPr>
          <a:xfrm>
            <a:off x="3651855" y="3440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814215-B2BF-02D1-2DE6-6ADBCC75BB8C}"/>
              </a:ext>
            </a:extLst>
          </p:cNvPr>
          <p:cNvCxnSpPr>
            <a:cxnSpLocks/>
          </p:cNvCxnSpPr>
          <p:nvPr/>
        </p:nvCxnSpPr>
        <p:spPr>
          <a:xfrm>
            <a:off x="6222047" y="2543175"/>
            <a:ext cx="38173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3C76E-6B84-3310-C31B-55DB179B2CAF}"/>
              </a:ext>
            </a:extLst>
          </p:cNvPr>
          <p:cNvCxnSpPr>
            <a:cxnSpLocks/>
          </p:cNvCxnSpPr>
          <p:nvPr/>
        </p:nvCxnSpPr>
        <p:spPr>
          <a:xfrm>
            <a:off x="10043795" y="2563707"/>
            <a:ext cx="0" cy="650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41433"/>
              </p:ext>
            </p:extLst>
          </p:nvPr>
        </p:nvGraphicFramePr>
        <p:xfrm>
          <a:off x="5069523" y="4534320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47EFB6-8567-B929-62A1-325A93C0DB54}"/>
              </a:ext>
            </a:extLst>
          </p:cNvPr>
          <p:cNvCxnSpPr>
            <a:cxnSpLocks/>
          </p:cNvCxnSpPr>
          <p:nvPr/>
        </p:nvCxnSpPr>
        <p:spPr>
          <a:xfrm>
            <a:off x="6222047" y="3863761"/>
            <a:ext cx="0" cy="61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3E121F-68B1-7073-2CBF-3955419E55C4}"/>
              </a:ext>
            </a:extLst>
          </p:cNvPr>
          <p:cNvSpPr txBox="1"/>
          <p:nvPr/>
        </p:nvSpPr>
        <p:spPr>
          <a:xfrm>
            <a:off x="7389775" y="4818105"/>
            <a:ext cx="2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752D75-BE6F-2A7F-CDAE-63C04677647D}"/>
              </a:ext>
            </a:extLst>
          </p:cNvPr>
          <p:cNvCxnSpPr>
            <a:cxnSpLocks/>
          </p:cNvCxnSpPr>
          <p:nvPr/>
        </p:nvCxnSpPr>
        <p:spPr>
          <a:xfrm flipV="1">
            <a:off x="10039350" y="3950970"/>
            <a:ext cx="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DEA091-BAEA-3199-9739-8B9F1430F255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4863783"/>
            <a:ext cx="2571750" cy="10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C47D5-972B-9D4D-A25C-EAFD4C6A6F45}"/>
              </a:ext>
            </a:extLst>
          </p:cNvPr>
          <p:cNvSpPr txBox="1"/>
          <p:nvPr/>
        </p:nvSpPr>
        <p:spPr>
          <a:xfrm>
            <a:off x="6312853" y="4146292"/>
            <a:ext cx="2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2426"/>
              </p:ext>
            </p:extLst>
          </p:nvPr>
        </p:nvGraphicFramePr>
        <p:xfrm>
          <a:off x="8984298" y="5740400"/>
          <a:ext cx="2305049" cy="6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</p:cNvCxnSpPr>
          <p:nvPr/>
        </p:nvCxnSpPr>
        <p:spPr>
          <a:xfrm>
            <a:off x="10039350" y="5110492"/>
            <a:ext cx="0" cy="50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7379A4-7F0B-6D2A-B320-76F514B7D82B}"/>
              </a:ext>
            </a:extLst>
          </p:cNvPr>
          <p:cNvSpPr txBox="1"/>
          <p:nvPr/>
        </p:nvSpPr>
        <p:spPr>
          <a:xfrm>
            <a:off x="10177928" y="5429189"/>
            <a:ext cx="3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5D3260-4514-D441-1846-D7F722DB4B6E}"/>
                  </a:ext>
                </a:extLst>
              </p14:cNvPr>
              <p14:cNvContentPartPr/>
              <p14:nvPr/>
            </p14:nvContentPartPr>
            <p14:xfrm>
              <a:off x="2244720" y="478760"/>
              <a:ext cx="1503000" cy="117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5D3260-4514-D441-1846-D7F722DB4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6080" y="470120"/>
                <a:ext cx="1520640" cy="11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SOPHAL.SARARN</cp:lastModifiedBy>
  <cp:revision>11</cp:revision>
  <dcterms:created xsi:type="dcterms:W3CDTF">2022-06-23T04:46:41Z</dcterms:created>
  <dcterms:modified xsi:type="dcterms:W3CDTF">2022-06-27T03:19:58Z</dcterms:modified>
</cp:coreProperties>
</file>