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62" r:id="rId5"/>
    <p:sldId id="270" r:id="rId6"/>
    <p:sldId id="265" r:id="rId7"/>
    <p:sldId id="266" r:id="rId8"/>
    <p:sldId id="267" r:id="rId9"/>
    <p:sldId id="269" r:id="rId10"/>
    <p:sldId id="264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31"/>
  </p:normalViewPr>
  <p:slideViewPr>
    <p:cSldViewPr snapToGrid="0" snapToObjects="1">
      <p:cViewPr>
        <p:scale>
          <a:sx n="129" d="100"/>
          <a:sy n="129" d="100"/>
        </p:scale>
        <p:origin x="144" y="-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845A-7631-FE40-9F9B-55137DF75C80}" type="datetimeFigureOut">
              <a:rPr lang="en-US" smtClean="0"/>
              <a:t>3/26/16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EEC7-EB5B-6F46-BDDF-36D0E7D2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845A-7631-FE40-9F9B-55137DF75C80}" type="datetimeFigureOut">
              <a:rPr lang="en-US" smtClean="0"/>
              <a:t>3/26/16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EEC7-EB5B-6F46-BDDF-36D0E7D2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845A-7631-FE40-9F9B-55137DF75C80}" type="datetimeFigureOut">
              <a:rPr lang="en-US" smtClean="0"/>
              <a:t>3/26/16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EEC7-EB5B-6F46-BDDF-36D0E7D2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845A-7631-FE40-9F9B-55137DF75C80}" type="datetimeFigureOut">
              <a:rPr lang="en-US" smtClean="0"/>
              <a:t>3/26/16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EEC7-EB5B-6F46-BDDF-36D0E7D2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845A-7631-FE40-9F9B-55137DF75C80}" type="datetimeFigureOut">
              <a:rPr lang="en-US" smtClean="0"/>
              <a:t>3/26/16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EEC7-EB5B-6F46-BDDF-36D0E7D2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845A-7631-FE40-9F9B-55137DF75C80}" type="datetimeFigureOut">
              <a:rPr lang="en-US" smtClean="0"/>
              <a:t>3/26/16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EEC7-EB5B-6F46-BDDF-36D0E7D2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845A-7631-FE40-9F9B-55137DF75C80}" type="datetimeFigureOut">
              <a:rPr lang="en-US" smtClean="0"/>
              <a:t>3/26/16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EEC7-EB5B-6F46-BDDF-36D0E7D2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845A-7631-FE40-9F9B-55137DF75C80}" type="datetimeFigureOut">
              <a:rPr lang="en-US" smtClean="0"/>
              <a:t>3/26/16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EEC7-EB5B-6F46-BDDF-36D0E7D2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845A-7631-FE40-9F9B-55137DF75C80}" type="datetimeFigureOut">
              <a:rPr lang="en-US" smtClean="0"/>
              <a:t>3/26/16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EEC7-EB5B-6F46-BDDF-36D0E7D2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845A-7631-FE40-9F9B-55137DF75C80}" type="datetimeFigureOut">
              <a:rPr lang="en-US" smtClean="0"/>
              <a:t>3/26/16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EEC7-EB5B-6F46-BDDF-36D0E7D2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845A-7631-FE40-9F9B-55137DF75C80}" type="datetimeFigureOut">
              <a:rPr lang="en-US" smtClean="0"/>
              <a:t>3/26/16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EEC7-EB5B-6F46-BDDF-36D0E7D2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1845A-7631-FE40-9F9B-55137DF75C80}" type="datetimeFigureOut">
              <a:rPr lang="en-US" smtClean="0"/>
              <a:t>3/26/16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9EEC7-EB5B-6F46-BDDF-36D0E7D2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900" y="1803400"/>
            <a:ext cx="5835650" cy="4201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676400"/>
            <a:ext cx="5851260" cy="42037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Income vs Employment Map across the 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73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019" y="702503"/>
            <a:ext cx="5049595" cy="4351338"/>
          </a:xfrm>
        </p:spPr>
      </p:pic>
      <p:sp>
        <p:nvSpPr>
          <p:cNvPr id="5" name="TextBox 4"/>
          <p:cNvSpPr txBox="1"/>
          <p:nvPr/>
        </p:nvSpPr>
        <p:spPr>
          <a:xfrm>
            <a:off x="7215809" y="2604052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Cor</a:t>
            </a:r>
            <a:r>
              <a:rPr lang="en-US" dirty="0" smtClean="0"/>
              <a:t>=0.903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8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RACE=Asian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897" y="29610"/>
            <a:ext cx="5049595" cy="4351338"/>
          </a:xfrm>
        </p:spPr>
      </p:pic>
      <p:sp>
        <p:nvSpPr>
          <p:cNvPr id="5" name="TextBox 4"/>
          <p:cNvSpPr txBox="1"/>
          <p:nvPr/>
        </p:nvSpPr>
        <p:spPr>
          <a:xfrm>
            <a:off x="1441174" y="2276061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Cor</a:t>
            </a:r>
            <a:r>
              <a:rPr lang="en-US" dirty="0" smtClean="0"/>
              <a:t>=0.33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777" y="4887844"/>
            <a:ext cx="70485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643" y="365125"/>
            <a:ext cx="4771768" cy="469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26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Marital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0" y="3213100"/>
            <a:ext cx="55118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04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202" y="1825625"/>
            <a:ext cx="5049595" cy="4351338"/>
          </a:xfrm>
        </p:spPr>
      </p:pic>
      <p:sp>
        <p:nvSpPr>
          <p:cNvPr id="5" name="TextBox 4"/>
          <p:cNvSpPr txBox="1"/>
          <p:nvPr/>
        </p:nvSpPr>
        <p:spPr>
          <a:xfrm>
            <a:off x="838200" y="2425148"/>
            <a:ext cx="233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Non-nativity vs income</a:t>
            </a:r>
          </a:p>
          <a:p>
            <a:r>
              <a:rPr lang="en-US" dirty="0" err="1" smtClean="0"/>
              <a:t>Cor</a:t>
            </a:r>
            <a:r>
              <a:rPr lang="en-US" dirty="0" smtClean="0"/>
              <a:t>: 0.65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28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rich: whose annual Income &gt;= $120000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44" y="2307405"/>
            <a:ext cx="4647094" cy="4004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906" y="2457174"/>
            <a:ext cx="4473293" cy="38547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11450" y="2623930"/>
            <a:ext cx="341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Cor</a:t>
            </a:r>
            <a:r>
              <a:rPr lang="en-US" dirty="0" smtClean="0"/>
              <a:t> with </a:t>
            </a:r>
            <a:r>
              <a:rPr lang="en-US" dirty="0" err="1" smtClean="0"/>
              <a:t>degreeholder</a:t>
            </a:r>
            <a:r>
              <a:rPr lang="en-US" dirty="0" smtClean="0"/>
              <a:t> count: 0.91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3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350" y="2248694"/>
            <a:ext cx="3035300" cy="342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847257"/>
            <a:ext cx="5646849" cy="483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Income vs Sex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656" y="1480930"/>
            <a:ext cx="5467144" cy="47111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90" y="1569280"/>
            <a:ext cx="5030028" cy="433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1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Income vs Nativity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9400"/>
            <a:ext cx="5497261" cy="47371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03" y="1549400"/>
            <a:ext cx="5049595" cy="4351338"/>
          </a:xfrm>
        </p:spPr>
      </p:pic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Income vs Citizenship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349" y="1938130"/>
            <a:ext cx="4376935" cy="377169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09" y="1690688"/>
            <a:ext cx="4931726" cy="363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1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Income vs 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638" y="1690688"/>
            <a:ext cx="4964324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524" y="1690688"/>
            <a:ext cx="5401569" cy="465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8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Income vs Education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023" y="1690688"/>
            <a:ext cx="5328353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471" y="1515091"/>
            <a:ext cx="5205166" cy="464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73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Income vs Marital Status</a:t>
            </a:r>
            <a:endParaRPr lang="en-US" dirty="0"/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02" y="1690688"/>
            <a:ext cx="5049595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795" y="1646238"/>
            <a:ext cx="6735665" cy="439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2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Income vs Race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446" y="1680710"/>
            <a:ext cx="6667554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23" y="1690688"/>
            <a:ext cx="5340323" cy="434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44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59</Words>
  <Application>Microsoft Macintosh PowerPoint</Application>
  <PresentationFormat>Widescreen</PresentationFormat>
  <Paragraphs>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Income vs Sex</vt:lpstr>
      <vt:lpstr>Income vs Nativity</vt:lpstr>
      <vt:lpstr>Income vs Citizenship</vt:lpstr>
      <vt:lpstr>Income vs Age</vt:lpstr>
      <vt:lpstr>Income vs Education</vt:lpstr>
      <vt:lpstr>Income vs Marital Status</vt:lpstr>
      <vt:lpstr>Income vs Race</vt:lpstr>
      <vt:lpstr>Income vs Employment Map across the States</vt:lpstr>
      <vt:lpstr>PowerPoint Presentation</vt:lpstr>
      <vt:lpstr>RACE=Asian</vt:lpstr>
      <vt:lpstr>AGE</vt:lpstr>
      <vt:lpstr>Marital Status</vt:lpstr>
      <vt:lpstr>Nativity</vt:lpstr>
      <vt:lpstr>The rich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 ZHOU</dc:creator>
  <cp:lastModifiedBy>YUN ZHOU</cp:lastModifiedBy>
  <cp:revision>18</cp:revision>
  <dcterms:created xsi:type="dcterms:W3CDTF">2016-03-26T18:33:39Z</dcterms:created>
  <dcterms:modified xsi:type="dcterms:W3CDTF">2016-03-26T21:50:49Z</dcterms:modified>
</cp:coreProperties>
</file>