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67F-FA41-496A-8A03-A31C4ED0C882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73B4-2E8A-4F11-A54C-5FA9D2AFB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7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67F-FA41-496A-8A03-A31C4ED0C882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73B4-2E8A-4F11-A54C-5FA9D2AFB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19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67F-FA41-496A-8A03-A31C4ED0C882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73B4-2E8A-4F11-A54C-5FA9D2AFB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20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67F-FA41-496A-8A03-A31C4ED0C882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73B4-2E8A-4F11-A54C-5FA9D2AFB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58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67F-FA41-496A-8A03-A31C4ED0C882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73B4-2E8A-4F11-A54C-5FA9D2AFB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75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67F-FA41-496A-8A03-A31C4ED0C882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73B4-2E8A-4F11-A54C-5FA9D2AFB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02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67F-FA41-496A-8A03-A31C4ED0C882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73B4-2E8A-4F11-A54C-5FA9D2AFB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46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67F-FA41-496A-8A03-A31C4ED0C882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73B4-2E8A-4F11-A54C-5FA9D2AFB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6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67F-FA41-496A-8A03-A31C4ED0C882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73B4-2E8A-4F11-A54C-5FA9D2AFB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46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67F-FA41-496A-8A03-A31C4ED0C882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73B4-2E8A-4F11-A54C-5FA9D2AFB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71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67F-FA41-496A-8A03-A31C4ED0C882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73B4-2E8A-4F11-A54C-5FA9D2AFB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54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B67F-FA41-496A-8A03-A31C4ED0C882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73B4-2E8A-4F11-A54C-5FA9D2AFB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42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 wonderful and terrifying </a:t>
            </a:r>
            <a:br>
              <a:rPr lang="en-IN" dirty="0" smtClean="0"/>
            </a:br>
            <a:r>
              <a:rPr lang="en-IN" dirty="0" smtClean="0"/>
              <a:t>implications of computer that can learn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6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91" y="386365"/>
            <a:ext cx="9033691" cy="4881093"/>
          </a:xfrm>
        </p:spPr>
      </p:pic>
      <p:sp>
        <p:nvSpPr>
          <p:cNvPr id="5" name="TextBox 4"/>
          <p:cNvSpPr txBox="1"/>
          <p:nvPr/>
        </p:nvSpPr>
        <p:spPr>
          <a:xfrm>
            <a:off x="1677892" y="5679583"/>
            <a:ext cx="9033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Arthur Samuel, an American pioneer in the field of computer gaming and artificial intelligence,</a:t>
            </a:r>
          </a:p>
          <a:p>
            <a:r>
              <a:rPr lang="en-IN" dirty="0"/>
              <a:t>c</a:t>
            </a:r>
            <a:r>
              <a:rPr lang="en-IN" dirty="0" smtClean="0"/>
              <a:t>oined the term “Machine Learning” in 1959 while at IBM.</a:t>
            </a:r>
          </a:p>
        </p:txBody>
      </p:sp>
    </p:spTree>
    <p:extLst>
      <p:ext uri="{BB962C8B-B14F-4D97-AF65-F5344CB8AC3E}">
        <p14:creationId xmlns:p14="http://schemas.microsoft.com/office/powerpoint/2010/main" val="6629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Machine Learning is a field of computer science that gives computers the ability to learn without being explicitly programmed.</a:t>
            </a:r>
          </a:p>
          <a:p>
            <a:r>
              <a:rPr lang="en-IN" dirty="0" smtClean="0"/>
              <a:t>It is closely related to computational statistics which also focuses on prediction-making through the use of computers.</a:t>
            </a:r>
          </a:p>
          <a:p>
            <a:r>
              <a:rPr lang="en-IN" dirty="0" smtClean="0"/>
              <a:t>It has strong ties to mathematical optimization which delivers methods, theory and application domains to the field.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61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4" y="383191"/>
            <a:ext cx="9291326" cy="4858510"/>
          </a:xfrm>
        </p:spPr>
      </p:pic>
      <p:sp>
        <p:nvSpPr>
          <p:cNvPr id="5" name="TextBox 4"/>
          <p:cNvSpPr txBox="1"/>
          <p:nvPr/>
        </p:nvSpPr>
        <p:spPr>
          <a:xfrm>
            <a:off x="1674254" y="5525037"/>
            <a:ext cx="929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 2011, the </a:t>
            </a:r>
            <a:r>
              <a:rPr lang="en-IN" dirty="0" err="1" smtClean="0"/>
              <a:t>watson</a:t>
            </a:r>
            <a:r>
              <a:rPr lang="en-IN" dirty="0" smtClean="0"/>
              <a:t> computer system competed on Jeopardy against former winners Brad Rutter</a:t>
            </a:r>
          </a:p>
          <a:p>
            <a:r>
              <a:rPr lang="en-IN" dirty="0" smtClean="0"/>
              <a:t>and Ken Jennings winning the first place prize of $1 million.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3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34707"/>
            <a:ext cx="8019147" cy="4351338"/>
          </a:xfrm>
        </p:spPr>
      </p:pic>
      <p:sp>
        <p:nvSpPr>
          <p:cNvPr id="5" name="TextBox 4"/>
          <p:cNvSpPr txBox="1"/>
          <p:nvPr/>
        </p:nvSpPr>
        <p:spPr>
          <a:xfrm>
            <a:off x="1828801" y="5357612"/>
            <a:ext cx="801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 of June 2016, Google had test driven their fleet of vehicles, in autonomous </a:t>
            </a:r>
          </a:p>
          <a:p>
            <a:r>
              <a:rPr lang="en-IN" dirty="0" smtClean="0"/>
              <a:t>mode, a total of 1,725,911 mi (2,777,585 km)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2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Deep Learning also known as hierarchical learning is part of broader family of machine learning methods based on learning data representations as opposed to task specific algorithms.</a:t>
            </a:r>
          </a:p>
          <a:p>
            <a:r>
              <a:rPr lang="en-IN" dirty="0" smtClean="0"/>
              <a:t>Learning can be supervised, partially supervised or unsupervised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7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50" y="476518"/>
            <a:ext cx="10290218" cy="5545898"/>
          </a:xfrm>
        </p:spPr>
      </p:pic>
    </p:spTree>
    <p:extLst>
      <p:ext uri="{BB962C8B-B14F-4D97-AF65-F5344CB8AC3E}">
        <p14:creationId xmlns:p14="http://schemas.microsoft.com/office/powerpoint/2010/main" val="32573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17" y="365125"/>
            <a:ext cx="9530365" cy="6143223"/>
          </a:xfrm>
        </p:spPr>
      </p:pic>
    </p:spTree>
    <p:extLst>
      <p:ext uri="{BB962C8B-B14F-4D97-AF65-F5344CB8AC3E}">
        <p14:creationId xmlns:p14="http://schemas.microsoft.com/office/powerpoint/2010/main" val="487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186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wonderful and terrifying  implications of computer that can learn</vt:lpstr>
      <vt:lpstr>PowerPoint Presentation</vt:lpstr>
      <vt:lpstr>Machine Learning</vt:lpstr>
      <vt:lpstr>PowerPoint Presentation</vt:lpstr>
      <vt:lpstr>PowerPoint Presentation</vt:lpstr>
      <vt:lpstr>Deep Learning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Kumbhar</dc:creator>
  <cp:lastModifiedBy>Swapnil Kumbhar</cp:lastModifiedBy>
  <cp:revision>9</cp:revision>
  <dcterms:created xsi:type="dcterms:W3CDTF">2017-10-15T16:57:00Z</dcterms:created>
  <dcterms:modified xsi:type="dcterms:W3CDTF">2017-10-15T19:21:09Z</dcterms:modified>
</cp:coreProperties>
</file>