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75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3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81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5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96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4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5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8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B67F-FA41-496A-8A03-A31C4ED0C882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73B4-2E8A-4F11-A54C-5FA9D2AFB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The Wonderful and </a:t>
            </a:r>
            <a:r>
              <a:rPr lang="en-IN" dirty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T</a:t>
            </a:r>
            <a: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errifying </a:t>
            </a:r>
            <a:b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</a:br>
            <a: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Implications of </a:t>
            </a:r>
            <a:r>
              <a:rPr lang="en-IN" dirty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C</a:t>
            </a:r>
            <a: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  <a:t>omputer </a:t>
            </a:r>
            <a:br>
              <a:rPr lang="en-IN" dirty="0" smtClean="0">
                <a:latin typeface="+mn-lt"/>
                <a:ea typeface="DejaVu Sans Condensed" panose="020B0606030804020204" pitchFamily="34" charset="0"/>
                <a:cs typeface="DejaVu Sans Condensed" panose="020B0606030804020204" pitchFamily="34" charset="0"/>
              </a:rPr>
            </a:br>
            <a:endParaRPr lang="en-IN" dirty="0">
              <a:latin typeface="+mn-lt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520989"/>
            <a:ext cx="9144000" cy="1655762"/>
          </a:xfrm>
        </p:spPr>
        <p:txBody>
          <a:bodyPr/>
          <a:lstStyle/>
          <a:p>
            <a:r>
              <a:rPr lang="en-IN" dirty="0" smtClean="0"/>
              <a:t>		-A </a:t>
            </a:r>
            <a:r>
              <a:rPr lang="en-IN" dirty="0" err="1" smtClean="0"/>
              <a:t>TEDx</a:t>
            </a:r>
            <a:r>
              <a:rPr lang="en-IN" dirty="0" smtClean="0"/>
              <a:t> TALK BY JEREMY HOWARD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108" y="2246561"/>
            <a:ext cx="10515600" cy="132556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40" y="309092"/>
            <a:ext cx="9033691" cy="4881093"/>
          </a:xfrm>
        </p:spPr>
      </p:pic>
      <p:sp>
        <p:nvSpPr>
          <p:cNvPr id="5" name="TextBox 4"/>
          <p:cNvSpPr txBox="1"/>
          <p:nvPr/>
        </p:nvSpPr>
        <p:spPr>
          <a:xfrm>
            <a:off x="1343040" y="5525037"/>
            <a:ext cx="903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Arthur Samuel, an American pioneer in the field of computer gaming and artificial intelligence,</a:t>
            </a:r>
          </a:p>
          <a:p>
            <a:r>
              <a:rPr lang="en-IN" dirty="0"/>
              <a:t>c</a:t>
            </a:r>
            <a:r>
              <a:rPr lang="en-IN" dirty="0" smtClean="0"/>
              <a:t>oined the term “Machine Learning” in 1959 while at IBM.</a:t>
            </a:r>
          </a:p>
        </p:txBody>
      </p:sp>
    </p:spTree>
    <p:extLst>
      <p:ext uri="{BB962C8B-B14F-4D97-AF65-F5344CB8AC3E}">
        <p14:creationId xmlns:p14="http://schemas.microsoft.com/office/powerpoint/2010/main" val="662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Machine Learning is a field of computer science that gives computers the ability to learn without being explicitly programmed.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It is closely related to computational statistics which also focuses on prediction-making through the use of computers.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It has strong ties to mathematical optimization which delivers methods, theory and application domains to the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6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" y="1510383"/>
            <a:ext cx="5442163" cy="485851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74" y="1510383"/>
            <a:ext cx="6003235" cy="48585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411" y="18482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Computers Can 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Deep Learning also known as hierarchical learning is part of broader family of machine learning methods based on learning data representations as opposed to task specific algorithms.</a:t>
            </a:r>
          </a:p>
          <a:p>
            <a:r>
              <a:rPr lang="en-IN" dirty="0" smtClean="0"/>
              <a:t>Learning can be supervised, partially supervised or unsupervised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34"/>
            <a:ext cx="12192000" cy="566026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9107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Computers Can See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Computers Can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20"/>
            <a:ext cx="12192000" cy="5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142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DejaVu Sans Condensed</vt:lpstr>
      <vt:lpstr>Wingdings</vt:lpstr>
      <vt:lpstr>Office Theme</vt:lpstr>
      <vt:lpstr>The Wonderful and Terrifying  Implications of Computer  </vt:lpstr>
      <vt:lpstr>PowerPoint Presentation</vt:lpstr>
      <vt:lpstr>Machine Learning</vt:lpstr>
      <vt:lpstr>Computers Can Learn</vt:lpstr>
      <vt:lpstr>Deep Learning</vt:lpstr>
      <vt:lpstr>PowerPoint Presentation</vt:lpstr>
      <vt:lpstr>Computers Can See</vt:lpstr>
      <vt:lpstr>Computers Can Write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Kumbhar</dc:creator>
  <cp:lastModifiedBy>Swapnil Kumbhar</cp:lastModifiedBy>
  <cp:revision>27</cp:revision>
  <dcterms:created xsi:type="dcterms:W3CDTF">2017-10-15T16:57:00Z</dcterms:created>
  <dcterms:modified xsi:type="dcterms:W3CDTF">2017-11-05T14:23:40Z</dcterms:modified>
</cp:coreProperties>
</file>