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2"/>
  </p:notesMasterIdLst>
  <p:sldIdLst>
    <p:sldId id="256" r:id="rId2"/>
    <p:sldId id="257" r:id="rId3"/>
    <p:sldId id="262" r:id="rId4"/>
    <p:sldId id="259" r:id="rId5"/>
    <p:sldId id="297" r:id="rId6"/>
    <p:sldId id="290" r:id="rId7"/>
    <p:sldId id="263" r:id="rId8"/>
    <p:sldId id="298" r:id="rId9"/>
    <p:sldId id="299" r:id="rId10"/>
    <p:sldId id="300" r:id="rId11"/>
    <p:sldId id="293" r:id="rId12"/>
    <p:sldId id="294" r:id="rId13"/>
    <p:sldId id="291" r:id="rId14"/>
    <p:sldId id="271" r:id="rId15"/>
    <p:sldId id="301" r:id="rId16"/>
    <p:sldId id="302" r:id="rId17"/>
    <p:sldId id="303" r:id="rId18"/>
    <p:sldId id="260" r:id="rId19"/>
    <p:sldId id="288" r:id="rId20"/>
    <p:sldId id="267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Shadows Into Light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86C58"/>
    <a:srgbClr val="EC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0EAC7-675B-4E24-A808-22D506E3D9A7}">
  <a:tblStyle styleId="{E230EAC7-675B-4E24-A808-22D506E3D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92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1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4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65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950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086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48753f0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48753f0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986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041c9f8d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041c9f8d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48753f06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48753f06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60447f6aba_0_22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60447f6aba_0_22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6032ae72dc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6032ae72dc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32ae72dc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32ae72dc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032ae72dc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032ae72dc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69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2ae72d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032ae72d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4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3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041c9f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041c9f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17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1350" y="2847725"/>
            <a:ext cx="52038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04350" y="3970925"/>
            <a:ext cx="5110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BLANK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2_2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018650" y="1604000"/>
            <a:ext cx="66183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bg>
      <p:bgPr>
        <a:solidFill>
          <a:schemeClr val="accen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rot="982846">
            <a:off x="2325218" y="707256"/>
            <a:ext cx="4865710" cy="4154282"/>
          </a:xfrm>
          <a:custGeom>
            <a:avLst/>
            <a:gdLst/>
            <a:ahLst/>
            <a:cxnLst/>
            <a:rect l="l" t="t" r="r" b="b"/>
            <a:pathLst>
              <a:path w="229565" h="195971" extrusionOk="0">
                <a:moveTo>
                  <a:pt x="163601" y="1"/>
                </a:moveTo>
                <a:cubicBezTo>
                  <a:pt x="157516" y="1"/>
                  <a:pt x="151426" y="1252"/>
                  <a:pt x="145747" y="3949"/>
                </a:cubicBezTo>
                <a:cubicBezTo>
                  <a:pt x="134264" y="9404"/>
                  <a:pt x="124441" y="17339"/>
                  <a:pt x="111791" y="20259"/>
                </a:cubicBezTo>
                <a:cubicBezTo>
                  <a:pt x="108699" y="20972"/>
                  <a:pt x="105454" y="21277"/>
                  <a:pt x="102097" y="21277"/>
                </a:cubicBezTo>
                <a:cubicBezTo>
                  <a:pt x="82544" y="21277"/>
                  <a:pt x="59157" y="10951"/>
                  <a:pt x="39664" y="10951"/>
                </a:cubicBezTo>
                <a:cubicBezTo>
                  <a:pt x="25548" y="10951"/>
                  <a:pt x="13474" y="16365"/>
                  <a:pt x="6375" y="35035"/>
                </a:cubicBezTo>
                <a:cubicBezTo>
                  <a:pt x="0" y="51803"/>
                  <a:pt x="2555" y="73903"/>
                  <a:pt x="14105" y="87921"/>
                </a:cubicBezTo>
                <a:cubicBezTo>
                  <a:pt x="17811" y="92417"/>
                  <a:pt x="22331" y="96337"/>
                  <a:pt x="25072" y="101479"/>
                </a:cubicBezTo>
                <a:cubicBezTo>
                  <a:pt x="32571" y="115556"/>
                  <a:pt x="21958" y="131029"/>
                  <a:pt x="17148" y="144163"/>
                </a:cubicBezTo>
                <a:cubicBezTo>
                  <a:pt x="5782" y="175198"/>
                  <a:pt x="48637" y="192369"/>
                  <a:pt x="71894" y="195535"/>
                </a:cubicBezTo>
                <a:cubicBezTo>
                  <a:pt x="74078" y="195832"/>
                  <a:pt x="76241" y="195970"/>
                  <a:pt x="78384" y="195970"/>
                </a:cubicBezTo>
                <a:cubicBezTo>
                  <a:pt x="107527" y="195970"/>
                  <a:pt x="133092" y="170369"/>
                  <a:pt x="161193" y="170369"/>
                </a:cubicBezTo>
                <a:cubicBezTo>
                  <a:pt x="167418" y="170369"/>
                  <a:pt x="173768" y="171625"/>
                  <a:pt x="180310" y="174696"/>
                </a:cubicBezTo>
                <a:cubicBezTo>
                  <a:pt x="184521" y="176673"/>
                  <a:pt x="188652" y="177577"/>
                  <a:pt x="192602" y="177577"/>
                </a:cubicBezTo>
                <a:cubicBezTo>
                  <a:pt x="213641" y="177577"/>
                  <a:pt x="229565" y="151937"/>
                  <a:pt x="225445" y="126298"/>
                </a:cubicBezTo>
                <a:cubicBezTo>
                  <a:pt x="222240" y="106360"/>
                  <a:pt x="206028" y="87282"/>
                  <a:pt x="207542" y="66967"/>
                </a:cubicBezTo>
                <a:cubicBezTo>
                  <a:pt x="207594" y="66262"/>
                  <a:pt x="207655" y="65563"/>
                  <a:pt x="207722" y="64870"/>
                </a:cubicBezTo>
                <a:cubicBezTo>
                  <a:pt x="208955" y="52116"/>
                  <a:pt x="211909" y="40037"/>
                  <a:pt x="206690" y="27766"/>
                </a:cubicBezTo>
                <a:cubicBezTo>
                  <a:pt x="199528" y="10929"/>
                  <a:pt x="181585" y="1"/>
                  <a:pt x="163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947800" y="1855800"/>
            <a:ext cx="324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3045450" y="2754325"/>
            <a:ext cx="3053100" cy="15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129950" y="3652600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BIG_NUMBER_1_2_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-3585625">
            <a:off x="1872700" y="429311"/>
            <a:ext cx="5250146" cy="4859644"/>
          </a:xfrm>
          <a:custGeom>
            <a:avLst/>
            <a:gdLst/>
            <a:ahLst/>
            <a:cxnLst/>
            <a:rect l="l" t="t" r="r" b="b"/>
            <a:pathLst>
              <a:path w="220155" h="189824" extrusionOk="0">
                <a:moveTo>
                  <a:pt x="131019" y="1"/>
                </a:moveTo>
                <a:cubicBezTo>
                  <a:pt x="117723" y="1"/>
                  <a:pt x="105109" y="9705"/>
                  <a:pt x="94042" y="17092"/>
                </a:cubicBezTo>
                <a:cubicBezTo>
                  <a:pt x="86324" y="22243"/>
                  <a:pt x="78096" y="27611"/>
                  <a:pt x="68755" y="29106"/>
                </a:cubicBezTo>
                <a:cubicBezTo>
                  <a:pt x="66601" y="29451"/>
                  <a:pt x="64441" y="29587"/>
                  <a:pt x="62279" y="29587"/>
                </a:cubicBezTo>
                <a:cubicBezTo>
                  <a:pt x="54309" y="29587"/>
                  <a:pt x="46296" y="27745"/>
                  <a:pt x="38350" y="27745"/>
                </a:cubicBezTo>
                <a:cubicBezTo>
                  <a:pt x="35064" y="27745"/>
                  <a:pt x="31790" y="28060"/>
                  <a:pt x="28534" y="28950"/>
                </a:cubicBezTo>
                <a:cubicBezTo>
                  <a:pt x="6147" y="35074"/>
                  <a:pt x="0" y="62290"/>
                  <a:pt x="7537" y="81668"/>
                </a:cubicBezTo>
                <a:cubicBezTo>
                  <a:pt x="17993" y="108557"/>
                  <a:pt x="41395" y="137438"/>
                  <a:pt x="45878" y="159347"/>
                </a:cubicBezTo>
                <a:cubicBezTo>
                  <a:pt x="49405" y="176590"/>
                  <a:pt x="63110" y="189823"/>
                  <a:pt x="86265" y="189823"/>
                </a:cubicBezTo>
                <a:cubicBezTo>
                  <a:pt x="92531" y="189823"/>
                  <a:pt x="99488" y="188854"/>
                  <a:pt x="107124" y="186734"/>
                </a:cubicBezTo>
                <a:cubicBezTo>
                  <a:pt x="142974" y="176775"/>
                  <a:pt x="140983" y="153869"/>
                  <a:pt x="172851" y="148891"/>
                </a:cubicBezTo>
                <a:cubicBezTo>
                  <a:pt x="204719" y="143911"/>
                  <a:pt x="220155" y="121006"/>
                  <a:pt x="214677" y="92126"/>
                </a:cubicBezTo>
                <a:cubicBezTo>
                  <a:pt x="211980" y="77907"/>
                  <a:pt x="203249" y="67474"/>
                  <a:pt x="191890" y="59102"/>
                </a:cubicBezTo>
                <a:cubicBezTo>
                  <a:pt x="183782" y="53127"/>
                  <a:pt x="177197" y="45313"/>
                  <a:pt x="171552" y="36986"/>
                </a:cubicBezTo>
                <a:cubicBezTo>
                  <a:pt x="163660" y="25348"/>
                  <a:pt x="157111" y="10786"/>
                  <a:pt x="144350" y="3589"/>
                </a:cubicBezTo>
                <a:cubicBezTo>
                  <a:pt x="139853" y="1054"/>
                  <a:pt x="135399" y="1"/>
                  <a:pt x="131019" y="1"/>
                </a:cubicBezTo>
                <a:close/>
              </a:path>
            </a:pathLst>
          </a:custGeom>
          <a:solidFill>
            <a:srgbClr val="EEF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2_5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686500" y="368375"/>
            <a:ext cx="6076894" cy="4517983"/>
          </a:xfrm>
          <a:custGeom>
            <a:avLst/>
            <a:gdLst/>
            <a:ahLst/>
            <a:cxnLst/>
            <a:rect l="l" t="t" r="r" b="b"/>
            <a:pathLst>
              <a:path w="255977" h="190311" extrusionOk="0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2_6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266025" y="-154775"/>
            <a:ext cx="6611950" cy="4801550"/>
          </a:xfrm>
          <a:custGeom>
            <a:avLst/>
            <a:gdLst/>
            <a:ahLst/>
            <a:cxnLst/>
            <a:rect l="l" t="t" r="r" b="b"/>
            <a:pathLst>
              <a:path w="264478" h="192062" extrusionOk="0">
                <a:moveTo>
                  <a:pt x="175675" y="0"/>
                </a:moveTo>
                <a:cubicBezTo>
                  <a:pt x="151034" y="0"/>
                  <a:pt x="156812" y="24425"/>
                  <a:pt x="139392" y="29868"/>
                </a:cubicBezTo>
                <a:cubicBezTo>
                  <a:pt x="136667" y="30720"/>
                  <a:pt x="134251" y="31081"/>
                  <a:pt x="132017" y="31081"/>
                </a:cubicBezTo>
                <a:cubicBezTo>
                  <a:pt x="119501" y="31081"/>
                  <a:pt x="112651" y="19751"/>
                  <a:pt x="88806" y="19751"/>
                </a:cubicBezTo>
                <a:cubicBezTo>
                  <a:pt x="60702" y="19751"/>
                  <a:pt x="51710" y="35488"/>
                  <a:pt x="50024" y="59657"/>
                </a:cubicBezTo>
                <a:cubicBezTo>
                  <a:pt x="48336" y="83826"/>
                  <a:pt x="38221" y="99564"/>
                  <a:pt x="19111" y="117550"/>
                </a:cubicBezTo>
                <a:cubicBezTo>
                  <a:pt x="0" y="135537"/>
                  <a:pt x="17424" y="169261"/>
                  <a:pt x="38222" y="171509"/>
                </a:cubicBezTo>
                <a:cubicBezTo>
                  <a:pt x="46574" y="172411"/>
                  <a:pt x="55427" y="173849"/>
                  <a:pt x="63319" y="176873"/>
                </a:cubicBezTo>
                <a:cubicBezTo>
                  <a:pt x="71447" y="179986"/>
                  <a:pt x="77601" y="186618"/>
                  <a:pt x="85721" y="189721"/>
                </a:cubicBezTo>
                <a:cubicBezTo>
                  <a:pt x="91741" y="192020"/>
                  <a:pt x="98351" y="192055"/>
                  <a:pt x="104795" y="192062"/>
                </a:cubicBezTo>
                <a:cubicBezTo>
                  <a:pt x="104816" y="192062"/>
                  <a:pt x="104837" y="192062"/>
                  <a:pt x="104858" y="192062"/>
                </a:cubicBezTo>
                <a:cubicBezTo>
                  <a:pt x="118962" y="192062"/>
                  <a:pt x="126904" y="187375"/>
                  <a:pt x="137910" y="179136"/>
                </a:cubicBezTo>
                <a:cubicBezTo>
                  <a:pt x="146028" y="173059"/>
                  <a:pt x="156253" y="162808"/>
                  <a:pt x="166933" y="161954"/>
                </a:cubicBezTo>
                <a:cubicBezTo>
                  <a:pt x="167292" y="161925"/>
                  <a:pt x="167651" y="161911"/>
                  <a:pt x="168010" y="161911"/>
                </a:cubicBezTo>
                <a:cubicBezTo>
                  <a:pt x="181682" y="161911"/>
                  <a:pt x="195092" y="182303"/>
                  <a:pt x="218644" y="186684"/>
                </a:cubicBezTo>
                <a:cubicBezTo>
                  <a:pt x="219557" y="186854"/>
                  <a:pt x="220468" y="186937"/>
                  <a:pt x="221373" y="186937"/>
                </a:cubicBezTo>
                <a:cubicBezTo>
                  <a:pt x="244429" y="186937"/>
                  <a:pt x="264478" y="133542"/>
                  <a:pt x="257989" y="111367"/>
                </a:cubicBezTo>
                <a:cubicBezTo>
                  <a:pt x="251245" y="88323"/>
                  <a:pt x="232134" y="80454"/>
                  <a:pt x="236068" y="61343"/>
                </a:cubicBezTo>
                <a:cubicBezTo>
                  <a:pt x="240002" y="42234"/>
                  <a:pt x="236067" y="30431"/>
                  <a:pt x="227636" y="21999"/>
                </a:cubicBezTo>
                <a:cubicBezTo>
                  <a:pt x="227636" y="21999"/>
                  <a:pt x="205715" y="1765"/>
                  <a:pt x="178175" y="79"/>
                </a:cubicBezTo>
                <a:cubicBezTo>
                  <a:pt x="177309" y="26"/>
                  <a:pt x="176476" y="0"/>
                  <a:pt x="175675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BIG_NUMBER_1_2_1_1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878954" y="170760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1863160" y="168365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3"/>
          </p:nvPr>
        </p:nvSpPr>
        <p:spPr>
          <a:xfrm>
            <a:off x="878954" y="242425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"/>
          </p:nvPr>
        </p:nvSpPr>
        <p:spPr>
          <a:xfrm>
            <a:off x="1863160" y="240030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5"/>
          </p:nvPr>
        </p:nvSpPr>
        <p:spPr>
          <a:xfrm>
            <a:off x="878954" y="314090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6"/>
          </p:nvPr>
        </p:nvSpPr>
        <p:spPr>
          <a:xfrm>
            <a:off x="1863160" y="311695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7"/>
          </p:nvPr>
        </p:nvSpPr>
        <p:spPr>
          <a:xfrm>
            <a:off x="878954" y="3777150"/>
            <a:ext cx="18831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8"/>
          </p:nvPr>
        </p:nvSpPr>
        <p:spPr>
          <a:xfrm>
            <a:off x="1863160" y="3753206"/>
            <a:ext cx="2144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sz="280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●"/>
              <a:defRPr sz="18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1D1B"/>
              </a:buClr>
              <a:buSzPts val="1400"/>
              <a:buFont typeface="Montserrat"/>
              <a:buChar char="■"/>
              <a:defRPr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2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qa.cilsy.i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4447097" y="3868109"/>
            <a:ext cx="51108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API Testing</a:t>
            </a:r>
            <a:endParaRPr lang="en-ID" sz="2800" dirty="0"/>
          </a:p>
        </p:txBody>
      </p:sp>
      <p:grpSp>
        <p:nvGrpSpPr>
          <p:cNvPr id="125" name="Google Shape;125;p23"/>
          <p:cNvGrpSpPr/>
          <p:nvPr/>
        </p:nvGrpSpPr>
        <p:grpSpPr>
          <a:xfrm rot="-1007578">
            <a:off x="-434099" y="-114270"/>
            <a:ext cx="6058589" cy="5214745"/>
            <a:chOff x="759525" y="238100"/>
            <a:chExt cx="6086275" cy="5238575"/>
          </a:xfrm>
        </p:grpSpPr>
        <p:sp>
          <p:nvSpPr>
            <p:cNvPr id="126" name="Google Shape;126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956475" y="238100"/>
              <a:ext cx="5739125" cy="4899275"/>
            </a:xfrm>
            <a:custGeom>
              <a:avLst/>
              <a:gdLst/>
              <a:ahLst/>
              <a:cxnLst/>
              <a:rect l="l" t="t" r="r" b="b"/>
              <a:pathLst>
                <a:path w="229565" h="195971" extrusionOk="0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EEF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103575" y="1127900"/>
              <a:ext cx="938850" cy="938875"/>
            </a:xfrm>
            <a:custGeom>
              <a:avLst/>
              <a:gdLst/>
              <a:ahLst/>
              <a:cxnLst/>
              <a:rect l="l" t="t" r="r" b="b"/>
              <a:pathLst>
                <a:path w="37554" h="37555" extrusionOk="0">
                  <a:moveTo>
                    <a:pt x="18776" y="0"/>
                  </a:moveTo>
                  <a:cubicBezTo>
                    <a:pt x="13797" y="0"/>
                    <a:pt x="9021" y="1979"/>
                    <a:pt x="5500" y="5500"/>
                  </a:cubicBezTo>
                  <a:cubicBezTo>
                    <a:pt x="1978" y="9021"/>
                    <a:pt x="0" y="13798"/>
                    <a:pt x="0" y="18778"/>
                  </a:cubicBezTo>
                  <a:cubicBezTo>
                    <a:pt x="0" y="23758"/>
                    <a:pt x="1978" y="28533"/>
                    <a:pt x="5500" y="32054"/>
                  </a:cubicBezTo>
                  <a:cubicBezTo>
                    <a:pt x="9021" y="35576"/>
                    <a:pt x="13797" y="37554"/>
                    <a:pt x="18776" y="37554"/>
                  </a:cubicBezTo>
                  <a:cubicBezTo>
                    <a:pt x="23756" y="37554"/>
                    <a:pt x="28533" y="35576"/>
                    <a:pt x="32054" y="32054"/>
                  </a:cubicBezTo>
                  <a:cubicBezTo>
                    <a:pt x="35576" y="28533"/>
                    <a:pt x="37554" y="23758"/>
                    <a:pt x="37554" y="18778"/>
                  </a:cubicBezTo>
                  <a:cubicBezTo>
                    <a:pt x="37554" y="13798"/>
                    <a:pt x="35576" y="9021"/>
                    <a:pt x="32054" y="5500"/>
                  </a:cubicBezTo>
                  <a:cubicBezTo>
                    <a:pt x="28533" y="1979"/>
                    <a:pt x="23756" y="0"/>
                    <a:pt x="18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096775" y="1121125"/>
              <a:ext cx="952450" cy="952425"/>
            </a:xfrm>
            <a:custGeom>
              <a:avLst/>
              <a:gdLst/>
              <a:ahLst/>
              <a:cxnLst/>
              <a:rect l="l" t="t" r="r" b="b"/>
              <a:pathLst>
                <a:path w="38098" h="38097" extrusionOk="0">
                  <a:moveTo>
                    <a:pt x="19048" y="544"/>
                  </a:moveTo>
                  <a:lnTo>
                    <a:pt x="19048" y="546"/>
                  </a:lnTo>
                  <a:cubicBezTo>
                    <a:pt x="29253" y="546"/>
                    <a:pt x="37553" y="8845"/>
                    <a:pt x="37553" y="19049"/>
                  </a:cubicBezTo>
                  <a:cubicBezTo>
                    <a:pt x="37553" y="29252"/>
                    <a:pt x="29253" y="37552"/>
                    <a:pt x="19048" y="37552"/>
                  </a:cubicBezTo>
                  <a:cubicBezTo>
                    <a:pt x="8845" y="37552"/>
                    <a:pt x="544" y="29252"/>
                    <a:pt x="544" y="19049"/>
                  </a:cubicBezTo>
                  <a:cubicBezTo>
                    <a:pt x="544" y="8845"/>
                    <a:pt x="8845" y="546"/>
                    <a:pt x="19048" y="544"/>
                  </a:cubicBezTo>
                  <a:close/>
                  <a:moveTo>
                    <a:pt x="19048" y="0"/>
                  </a:moveTo>
                  <a:cubicBezTo>
                    <a:pt x="8545" y="0"/>
                    <a:pt x="1" y="8545"/>
                    <a:pt x="1" y="19049"/>
                  </a:cubicBezTo>
                  <a:cubicBezTo>
                    <a:pt x="1" y="29551"/>
                    <a:pt x="8545" y="38097"/>
                    <a:pt x="19048" y="38097"/>
                  </a:cubicBezTo>
                  <a:cubicBezTo>
                    <a:pt x="29552" y="38097"/>
                    <a:pt x="38097" y="29551"/>
                    <a:pt x="38097" y="19049"/>
                  </a:cubicBezTo>
                  <a:cubicBezTo>
                    <a:pt x="38097" y="8545"/>
                    <a:pt x="29552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068575" y="1081250"/>
              <a:ext cx="938875" cy="938875"/>
            </a:xfrm>
            <a:custGeom>
              <a:avLst/>
              <a:gdLst/>
              <a:ahLst/>
              <a:cxnLst/>
              <a:rect l="l" t="t" r="r" b="b"/>
              <a:pathLst>
                <a:path w="37555" h="37555" extrusionOk="0">
                  <a:moveTo>
                    <a:pt x="18777" y="1"/>
                  </a:moveTo>
                  <a:cubicBezTo>
                    <a:pt x="13797" y="1"/>
                    <a:pt x="9021" y="1979"/>
                    <a:pt x="5501" y="5501"/>
                  </a:cubicBezTo>
                  <a:cubicBezTo>
                    <a:pt x="1979" y="9022"/>
                    <a:pt x="1" y="13797"/>
                    <a:pt x="1" y="18777"/>
                  </a:cubicBezTo>
                  <a:cubicBezTo>
                    <a:pt x="1" y="23757"/>
                    <a:pt x="1979" y="28533"/>
                    <a:pt x="5501" y="32054"/>
                  </a:cubicBezTo>
                  <a:cubicBezTo>
                    <a:pt x="9021" y="35575"/>
                    <a:pt x="13797" y="37555"/>
                    <a:pt x="18777" y="37555"/>
                  </a:cubicBezTo>
                  <a:cubicBezTo>
                    <a:pt x="23756" y="37555"/>
                    <a:pt x="28534" y="35575"/>
                    <a:pt x="32054" y="32054"/>
                  </a:cubicBezTo>
                  <a:cubicBezTo>
                    <a:pt x="35576" y="28533"/>
                    <a:pt x="37554" y="23757"/>
                    <a:pt x="37554" y="18777"/>
                  </a:cubicBezTo>
                  <a:cubicBezTo>
                    <a:pt x="37554" y="13797"/>
                    <a:pt x="35576" y="9022"/>
                    <a:pt x="32054" y="5501"/>
                  </a:cubicBezTo>
                  <a:cubicBezTo>
                    <a:pt x="28534" y="1979"/>
                    <a:pt x="23756" y="1"/>
                    <a:pt x="18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1061800" y="1074475"/>
              <a:ext cx="952425" cy="952425"/>
            </a:xfrm>
            <a:custGeom>
              <a:avLst/>
              <a:gdLst/>
              <a:ahLst/>
              <a:cxnLst/>
              <a:rect l="l" t="t" r="r" b="b"/>
              <a:pathLst>
                <a:path w="38097" h="38097" extrusionOk="0">
                  <a:moveTo>
                    <a:pt x="19048" y="543"/>
                  </a:moveTo>
                  <a:cubicBezTo>
                    <a:pt x="29252" y="543"/>
                    <a:pt x="37552" y="8845"/>
                    <a:pt x="37552" y="19048"/>
                  </a:cubicBezTo>
                  <a:cubicBezTo>
                    <a:pt x="37552" y="29252"/>
                    <a:pt x="29252" y="37553"/>
                    <a:pt x="19048" y="37553"/>
                  </a:cubicBezTo>
                  <a:cubicBezTo>
                    <a:pt x="8845" y="37553"/>
                    <a:pt x="544" y="29252"/>
                    <a:pt x="544" y="19048"/>
                  </a:cubicBezTo>
                  <a:cubicBezTo>
                    <a:pt x="544" y="8845"/>
                    <a:pt x="8845" y="543"/>
                    <a:pt x="19048" y="543"/>
                  </a:cubicBezTo>
                  <a:close/>
                  <a:moveTo>
                    <a:pt x="19048" y="0"/>
                  </a:moveTo>
                  <a:cubicBezTo>
                    <a:pt x="8545" y="0"/>
                    <a:pt x="0" y="8546"/>
                    <a:pt x="0" y="19048"/>
                  </a:cubicBezTo>
                  <a:cubicBezTo>
                    <a:pt x="0" y="29552"/>
                    <a:pt x="8545" y="38097"/>
                    <a:pt x="19048" y="38097"/>
                  </a:cubicBezTo>
                  <a:cubicBezTo>
                    <a:pt x="29551" y="38097"/>
                    <a:pt x="38097" y="29552"/>
                    <a:pt x="38097" y="19048"/>
                  </a:cubicBezTo>
                  <a:cubicBezTo>
                    <a:pt x="38097" y="8544"/>
                    <a:pt x="29551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1115225" y="1127900"/>
              <a:ext cx="845550" cy="845550"/>
            </a:xfrm>
            <a:custGeom>
              <a:avLst/>
              <a:gdLst/>
              <a:ahLst/>
              <a:cxnLst/>
              <a:rect l="l" t="t" r="r" b="b"/>
              <a:pathLst>
                <a:path w="33822" h="33822" extrusionOk="0">
                  <a:moveTo>
                    <a:pt x="16911" y="0"/>
                  </a:moveTo>
                  <a:cubicBezTo>
                    <a:pt x="12426" y="0"/>
                    <a:pt x="8124" y="1783"/>
                    <a:pt x="4953" y="4954"/>
                  </a:cubicBezTo>
                  <a:cubicBezTo>
                    <a:pt x="1782" y="8125"/>
                    <a:pt x="0" y="12427"/>
                    <a:pt x="0" y="16911"/>
                  </a:cubicBezTo>
                  <a:cubicBezTo>
                    <a:pt x="0" y="21397"/>
                    <a:pt x="1782" y="25697"/>
                    <a:pt x="4953" y="28868"/>
                  </a:cubicBezTo>
                  <a:cubicBezTo>
                    <a:pt x="8124" y="32041"/>
                    <a:pt x="12426" y="33822"/>
                    <a:pt x="16911" y="33822"/>
                  </a:cubicBezTo>
                  <a:cubicBezTo>
                    <a:pt x="21397" y="33822"/>
                    <a:pt x="25697" y="32041"/>
                    <a:pt x="28868" y="28868"/>
                  </a:cubicBezTo>
                  <a:cubicBezTo>
                    <a:pt x="32040" y="25697"/>
                    <a:pt x="33821" y="21397"/>
                    <a:pt x="33821" y="16911"/>
                  </a:cubicBezTo>
                  <a:cubicBezTo>
                    <a:pt x="33821" y="12427"/>
                    <a:pt x="32040" y="8125"/>
                    <a:pt x="28868" y="4954"/>
                  </a:cubicBezTo>
                  <a:cubicBezTo>
                    <a:pt x="25697" y="1783"/>
                    <a:pt x="21397" y="0"/>
                    <a:pt x="16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108425" y="1121125"/>
              <a:ext cx="859175" cy="859150"/>
            </a:xfrm>
            <a:custGeom>
              <a:avLst/>
              <a:gdLst/>
              <a:ahLst/>
              <a:cxnLst/>
              <a:rect l="l" t="t" r="r" b="b"/>
              <a:pathLst>
                <a:path w="34367" h="34366" extrusionOk="0">
                  <a:moveTo>
                    <a:pt x="17183" y="544"/>
                  </a:moveTo>
                  <a:lnTo>
                    <a:pt x="17183" y="546"/>
                  </a:lnTo>
                  <a:cubicBezTo>
                    <a:pt x="26358" y="546"/>
                    <a:pt x="33822" y="8008"/>
                    <a:pt x="33822" y="17182"/>
                  </a:cubicBezTo>
                  <a:cubicBezTo>
                    <a:pt x="33822" y="26356"/>
                    <a:pt x="26357" y="33821"/>
                    <a:pt x="17183" y="33821"/>
                  </a:cubicBezTo>
                  <a:cubicBezTo>
                    <a:pt x="8008" y="33821"/>
                    <a:pt x="545" y="26356"/>
                    <a:pt x="545" y="17182"/>
                  </a:cubicBezTo>
                  <a:cubicBezTo>
                    <a:pt x="545" y="8008"/>
                    <a:pt x="8008" y="544"/>
                    <a:pt x="17183" y="544"/>
                  </a:cubicBezTo>
                  <a:close/>
                  <a:moveTo>
                    <a:pt x="17183" y="0"/>
                  </a:moveTo>
                  <a:cubicBezTo>
                    <a:pt x="7708" y="0"/>
                    <a:pt x="1" y="7709"/>
                    <a:pt x="1" y="17182"/>
                  </a:cubicBezTo>
                  <a:cubicBezTo>
                    <a:pt x="1" y="26657"/>
                    <a:pt x="7709" y="34365"/>
                    <a:pt x="17183" y="34365"/>
                  </a:cubicBezTo>
                  <a:cubicBezTo>
                    <a:pt x="26657" y="34365"/>
                    <a:pt x="34366" y="26657"/>
                    <a:pt x="34366" y="17182"/>
                  </a:cubicBezTo>
                  <a:cubicBezTo>
                    <a:pt x="34366" y="7709"/>
                    <a:pt x="26657" y="0"/>
                    <a:pt x="17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59525" y="865500"/>
              <a:ext cx="1382050" cy="1224600"/>
            </a:xfrm>
            <a:custGeom>
              <a:avLst/>
              <a:gdLst/>
              <a:ahLst/>
              <a:cxnLst/>
              <a:rect l="l" t="t" r="r" b="b"/>
              <a:pathLst>
                <a:path w="55282" h="48984" extrusionOk="0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9D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599550" y="1002050"/>
              <a:ext cx="20975" cy="56750"/>
            </a:xfrm>
            <a:custGeom>
              <a:avLst/>
              <a:gdLst/>
              <a:ahLst/>
              <a:cxnLst/>
              <a:rect l="l" t="t" r="r" b="b"/>
              <a:pathLst>
                <a:path w="839" h="2270" extrusionOk="0">
                  <a:moveTo>
                    <a:pt x="687" y="0"/>
                  </a:moveTo>
                  <a:cubicBezTo>
                    <a:pt x="628" y="0"/>
                    <a:pt x="574" y="39"/>
                    <a:pt x="557" y="98"/>
                  </a:cubicBezTo>
                  <a:cubicBezTo>
                    <a:pt x="366" y="738"/>
                    <a:pt x="186" y="1413"/>
                    <a:pt x="19" y="2102"/>
                  </a:cubicBezTo>
                  <a:cubicBezTo>
                    <a:pt x="0" y="2175"/>
                    <a:pt x="45" y="2249"/>
                    <a:pt x="118" y="2266"/>
                  </a:cubicBezTo>
                  <a:cubicBezTo>
                    <a:pt x="129" y="2269"/>
                    <a:pt x="139" y="2270"/>
                    <a:pt x="150" y="2270"/>
                  </a:cubicBezTo>
                  <a:cubicBezTo>
                    <a:pt x="214" y="2270"/>
                    <a:pt x="268" y="2226"/>
                    <a:pt x="282" y="2165"/>
                  </a:cubicBezTo>
                  <a:cubicBezTo>
                    <a:pt x="448" y="1481"/>
                    <a:pt x="628" y="812"/>
                    <a:pt x="817" y="175"/>
                  </a:cubicBezTo>
                  <a:cubicBezTo>
                    <a:pt x="839" y="104"/>
                    <a:pt x="797" y="28"/>
                    <a:pt x="726" y="6"/>
                  </a:cubicBezTo>
                  <a:cubicBezTo>
                    <a:pt x="713" y="2"/>
                    <a:pt x="700" y="0"/>
                    <a:pt x="6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1209975" y="1051925"/>
              <a:ext cx="387600" cy="423450"/>
            </a:xfrm>
            <a:custGeom>
              <a:avLst/>
              <a:gdLst/>
              <a:ahLst/>
              <a:cxnLst/>
              <a:rect l="l" t="t" r="r" b="b"/>
              <a:pathLst>
                <a:path w="15504" h="16938" extrusionOk="0">
                  <a:moveTo>
                    <a:pt x="155" y="1"/>
                  </a:moveTo>
                  <a:cubicBezTo>
                    <a:pt x="113" y="1"/>
                    <a:pt x="72" y="20"/>
                    <a:pt x="45" y="56"/>
                  </a:cubicBezTo>
                  <a:cubicBezTo>
                    <a:pt x="1" y="117"/>
                    <a:pt x="14" y="203"/>
                    <a:pt x="75" y="247"/>
                  </a:cubicBezTo>
                  <a:cubicBezTo>
                    <a:pt x="2164" y="1771"/>
                    <a:pt x="4951" y="3993"/>
                    <a:pt x="6364" y="5919"/>
                  </a:cubicBezTo>
                  <a:cubicBezTo>
                    <a:pt x="8900" y="9376"/>
                    <a:pt x="14008" y="16804"/>
                    <a:pt x="14058" y="16878"/>
                  </a:cubicBezTo>
                  <a:cubicBezTo>
                    <a:pt x="14085" y="16915"/>
                    <a:pt x="14126" y="16938"/>
                    <a:pt x="14171" y="16938"/>
                  </a:cubicBezTo>
                  <a:cubicBezTo>
                    <a:pt x="14185" y="16938"/>
                    <a:pt x="14200" y="16935"/>
                    <a:pt x="14214" y="16930"/>
                  </a:cubicBezTo>
                  <a:cubicBezTo>
                    <a:pt x="14273" y="16911"/>
                    <a:pt x="14310" y="16856"/>
                    <a:pt x="14307" y="16795"/>
                  </a:cubicBezTo>
                  <a:cubicBezTo>
                    <a:pt x="14304" y="16722"/>
                    <a:pt x="13981" y="9329"/>
                    <a:pt x="15488" y="1876"/>
                  </a:cubicBezTo>
                  <a:cubicBezTo>
                    <a:pt x="15504" y="1803"/>
                    <a:pt x="15456" y="1730"/>
                    <a:pt x="15382" y="1715"/>
                  </a:cubicBezTo>
                  <a:cubicBezTo>
                    <a:pt x="15374" y="1714"/>
                    <a:pt x="15365" y="1713"/>
                    <a:pt x="15357" y="1713"/>
                  </a:cubicBezTo>
                  <a:cubicBezTo>
                    <a:pt x="15293" y="1713"/>
                    <a:pt x="15236" y="1757"/>
                    <a:pt x="15222" y="1823"/>
                  </a:cubicBezTo>
                  <a:cubicBezTo>
                    <a:pt x="13926" y="8234"/>
                    <a:pt x="13977" y="14601"/>
                    <a:pt x="14021" y="16343"/>
                  </a:cubicBezTo>
                  <a:cubicBezTo>
                    <a:pt x="12939" y="14774"/>
                    <a:pt x="8790" y="8766"/>
                    <a:pt x="6584" y="5759"/>
                  </a:cubicBezTo>
                  <a:cubicBezTo>
                    <a:pt x="5151" y="3805"/>
                    <a:pt x="2340" y="1563"/>
                    <a:pt x="235" y="27"/>
                  </a:cubicBezTo>
                  <a:cubicBezTo>
                    <a:pt x="211" y="9"/>
                    <a:pt x="18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1128850" y="996225"/>
              <a:ext cx="51050" cy="35150"/>
            </a:xfrm>
            <a:custGeom>
              <a:avLst/>
              <a:gdLst/>
              <a:ahLst/>
              <a:cxnLst/>
              <a:rect l="l" t="t" r="r" b="b"/>
              <a:pathLst>
                <a:path w="2042" h="1406" extrusionOk="0">
                  <a:moveTo>
                    <a:pt x="156" y="1"/>
                  </a:moveTo>
                  <a:cubicBezTo>
                    <a:pt x="111" y="1"/>
                    <a:pt x="67" y="23"/>
                    <a:pt x="40" y="64"/>
                  </a:cubicBezTo>
                  <a:cubicBezTo>
                    <a:pt x="1" y="128"/>
                    <a:pt x="19" y="211"/>
                    <a:pt x="83" y="252"/>
                  </a:cubicBezTo>
                  <a:cubicBezTo>
                    <a:pt x="89" y="256"/>
                    <a:pt x="775" y="690"/>
                    <a:pt x="1778" y="1381"/>
                  </a:cubicBezTo>
                  <a:cubicBezTo>
                    <a:pt x="1800" y="1397"/>
                    <a:pt x="1827" y="1405"/>
                    <a:pt x="1854" y="1405"/>
                  </a:cubicBezTo>
                  <a:cubicBezTo>
                    <a:pt x="1855" y="1405"/>
                    <a:pt x="1855" y="1405"/>
                    <a:pt x="1856" y="1405"/>
                  </a:cubicBezTo>
                  <a:cubicBezTo>
                    <a:pt x="1988" y="1405"/>
                    <a:pt x="2042" y="1233"/>
                    <a:pt x="1931" y="1158"/>
                  </a:cubicBezTo>
                  <a:cubicBezTo>
                    <a:pt x="925" y="464"/>
                    <a:pt x="235" y="26"/>
                    <a:pt x="228" y="22"/>
                  </a:cubicBezTo>
                  <a:cubicBezTo>
                    <a:pt x="206" y="7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559700" y="1226725"/>
              <a:ext cx="498275" cy="248650"/>
            </a:xfrm>
            <a:custGeom>
              <a:avLst/>
              <a:gdLst/>
              <a:ahLst/>
              <a:cxnLst/>
              <a:rect l="l" t="t" r="r" b="b"/>
              <a:pathLst>
                <a:path w="19931" h="9946" extrusionOk="0">
                  <a:moveTo>
                    <a:pt x="13984" y="1"/>
                  </a:moveTo>
                  <a:cubicBezTo>
                    <a:pt x="13581" y="1"/>
                    <a:pt x="13169" y="36"/>
                    <a:pt x="12752" y="114"/>
                  </a:cubicBezTo>
                  <a:cubicBezTo>
                    <a:pt x="9022" y="813"/>
                    <a:pt x="449" y="9351"/>
                    <a:pt x="85" y="9714"/>
                  </a:cubicBezTo>
                  <a:cubicBezTo>
                    <a:pt x="0" y="9800"/>
                    <a:pt x="61" y="9945"/>
                    <a:pt x="182" y="9946"/>
                  </a:cubicBezTo>
                  <a:cubicBezTo>
                    <a:pt x="217" y="9946"/>
                    <a:pt x="252" y="9931"/>
                    <a:pt x="277" y="9906"/>
                  </a:cubicBezTo>
                  <a:cubicBezTo>
                    <a:pt x="366" y="9817"/>
                    <a:pt x="9153" y="1064"/>
                    <a:pt x="12801" y="381"/>
                  </a:cubicBezTo>
                  <a:cubicBezTo>
                    <a:pt x="13203" y="306"/>
                    <a:pt x="13600" y="272"/>
                    <a:pt x="13989" y="272"/>
                  </a:cubicBezTo>
                  <a:cubicBezTo>
                    <a:pt x="17103" y="272"/>
                    <a:pt x="19658" y="2426"/>
                    <a:pt x="19686" y="2449"/>
                  </a:cubicBezTo>
                  <a:cubicBezTo>
                    <a:pt x="19712" y="2473"/>
                    <a:pt x="19745" y="2485"/>
                    <a:pt x="19778" y="2485"/>
                  </a:cubicBezTo>
                  <a:cubicBezTo>
                    <a:pt x="19816" y="2485"/>
                    <a:pt x="19854" y="2469"/>
                    <a:pt x="19881" y="2437"/>
                  </a:cubicBezTo>
                  <a:cubicBezTo>
                    <a:pt x="19931" y="2379"/>
                    <a:pt x="19923" y="2290"/>
                    <a:pt x="19863" y="2243"/>
                  </a:cubicBezTo>
                  <a:cubicBezTo>
                    <a:pt x="19834" y="2218"/>
                    <a:pt x="17202" y="1"/>
                    <a:pt x="13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105650" y="1653825"/>
              <a:ext cx="66525" cy="60625"/>
            </a:xfrm>
            <a:custGeom>
              <a:avLst/>
              <a:gdLst/>
              <a:ahLst/>
              <a:cxnLst/>
              <a:rect l="l" t="t" r="r" b="b"/>
              <a:pathLst>
                <a:path w="2661" h="2425" extrusionOk="0">
                  <a:moveTo>
                    <a:pt x="2504" y="0"/>
                  </a:moveTo>
                  <a:cubicBezTo>
                    <a:pt x="2478" y="0"/>
                    <a:pt x="2452" y="8"/>
                    <a:pt x="2429" y="24"/>
                  </a:cubicBezTo>
                  <a:cubicBezTo>
                    <a:pt x="251" y="1412"/>
                    <a:pt x="27" y="2223"/>
                    <a:pt x="19" y="2256"/>
                  </a:cubicBezTo>
                  <a:cubicBezTo>
                    <a:pt x="1" y="2327"/>
                    <a:pt x="44" y="2400"/>
                    <a:pt x="116" y="2419"/>
                  </a:cubicBezTo>
                  <a:cubicBezTo>
                    <a:pt x="128" y="2423"/>
                    <a:pt x="138" y="2424"/>
                    <a:pt x="150" y="2424"/>
                  </a:cubicBezTo>
                  <a:cubicBezTo>
                    <a:pt x="211" y="2424"/>
                    <a:pt x="265" y="2383"/>
                    <a:pt x="283" y="2325"/>
                  </a:cubicBezTo>
                  <a:cubicBezTo>
                    <a:pt x="284" y="2317"/>
                    <a:pt x="520" y="1563"/>
                    <a:pt x="2574" y="253"/>
                  </a:cubicBezTo>
                  <a:cubicBezTo>
                    <a:pt x="2641" y="214"/>
                    <a:pt x="2661" y="128"/>
                    <a:pt x="2619" y="63"/>
                  </a:cubicBezTo>
                  <a:cubicBezTo>
                    <a:pt x="2594" y="22"/>
                    <a:pt x="2549" y="0"/>
                    <a:pt x="2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203525" y="1497700"/>
              <a:ext cx="848575" cy="181775"/>
            </a:xfrm>
            <a:custGeom>
              <a:avLst/>
              <a:gdLst/>
              <a:ahLst/>
              <a:cxnLst/>
              <a:rect l="l" t="t" r="r" b="b"/>
              <a:pathLst>
                <a:path w="33943" h="7271" extrusionOk="0">
                  <a:moveTo>
                    <a:pt x="14899" y="1"/>
                  </a:moveTo>
                  <a:cubicBezTo>
                    <a:pt x="14883" y="1"/>
                    <a:pt x="14867" y="3"/>
                    <a:pt x="14852" y="7"/>
                  </a:cubicBezTo>
                  <a:cubicBezTo>
                    <a:pt x="14745" y="43"/>
                    <a:pt x="4006" y="3564"/>
                    <a:pt x="97" y="5391"/>
                  </a:cubicBezTo>
                  <a:cubicBezTo>
                    <a:pt x="30" y="5423"/>
                    <a:pt x="1" y="5503"/>
                    <a:pt x="32" y="5572"/>
                  </a:cubicBezTo>
                  <a:cubicBezTo>
                    <a:pt x="56" y="5621"/>
                    <a:pt x="104" y="5650"/>
                    <a:pt x="156" y="5650"/>
                  </a:cubicBezTo>
                  <a:cubicBezTo>
                    <a:pt x="175" y="5650"/>
                    <a:pt x="195" y="5646"/>
                    <a:pt x="214" y="5637"/>
                  </a:cubicBezTo>
                  <a:cubicBezTo>
                    <a:pt x="4020" y="3857"/>
                    <a:pt x="14357" y="457"/>
                    <a:pt x="14915" y="273"/>
                  </a:cubicBezTo>
                  <a:cubicBezTo>
                    <a:pt x="15390" y="291"/>
                    <a:pt x="22758" y="569"/>
                    <a:pt x="27448" y="2132"/>
                  </a:cubicBezTo>
                  <a:cubicBezTo>
                    <a:pt x="32224" y="3724"/>
                    <a:pt x="33648" y="7150"/>
                    <a:pt x="33662" y="7185"/>
                  </a:cubicBezTo>
                  <a:cubicBezTo>
                    <a:pt x="33683" y="7236"/>
                    <a:pt x="33733" y="7270"/>
                    <a:pt x="33789" y="7271"/>
                  </a:cubicBezTo>
                  <a:cubicBezTo>
                    <a:pt x="33806" y="7270"/>
                    <a:pt x="33822" y="7267"/>
                    <a:pt x="33838" y="7260"/>
                  </a:cubicBezTo>
                  <a:cubicBezTo>
                    <a:pt x="33908" y="7232"/>
                    <a:pt x="33942" y="7153"/>
                    <a:pt x="33914" y="7084"/>
                  </a:cubicBezTo>
                  <a:cubicBezTo>
                    <a:pt x="33900" y="7048"/>
                    <a:pt x="32434" y="3508"/>
                    <a:pt x="27533" y="1874"/>
                  </a:cubicBezTo>
                  <a:cubicBezTo>
                    <a:pt x="22672" y="253"/>
                    <a:pt x="14976" y="3"/>
                    <a:pt x="14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454225" y="1464375"/>
              <a:ext cx="125300" cy="40175"/>
            </a:xfrm>
            <a:custGeom>
              <a:avLst/>
              <a:gdLst/>
              <a:ahLst/>
              <a:cxnLst/>
              <a:rect l="l" t="t" r="r" b="b"/>
              <a:pathLst>
                <a:path w="5012" h="1607" extrusionOk="0">
                  <a:moveTo>
                    <a:pt x="155" y="1"/>
                  </a:moveTo>
                  <a:cubicBezTo>
                    <a:pt x="96" y="1"/>
                    <a:pt x="41" y="39"/>
                    <a:pt x="23" y="100"/>
                  </a:cubicBezTo>
                  <a:cubicBezTo>
                    <a:pt x="1" y="172"/>
                    <a:pt x="45" y="249"/>
                    <a:pt x="119" y="269"/>
                  </a:cubicBezTo>
                  <a:cubicBezTo>
                    <a:pt x="2697" y="1018"/>
                    <a:pt x="4811" y="1596"/>
                    <a:pt x="4831" y="1601"/>
                  </a:cubicBezTo>
                  <a:cubicBezTo>
                    <a:pt x="4843" y="1604"/>
                    <a:pt x="4855" y="1606"/>
                    <a:pt x="4867" y="1606"/>
                  </a:cubicBezTo>
                  <a:cubicBezTo>
                    <a:pt x="4936" y="1605"/>
                    <a:pt x="4993" y="1555"/>
                    <a:pt x="5002" y="1488"/>
                  </a:cubicBezTo>
                  <a:cubicBezTo>
                    <a:pt x="5011" y="1421"/>
                    <a:pt x="4969" y="1357"/>
                    <a:pt x="4902" y="1339"/>
                  </a:cubicBezTo>
                  <a:cubicBezTo>
                    <a:pt x="4881" y="1334"/>
                    <a:pt x="2769" y="756"/>
                    <a:pt x="196" y="7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043850" y="1360800"/>
              <a:ext cx="376075" cy="98125"/>
            </a:xfrm>
            <a:custGeom>
              <a:avLst/>
              <a:gdLst/>
              <a:ahLst/>
              <a:cxnLst/>
              <a:rect l="l" t="t" r="r" b="b"/>
              <a:pathLst>
                <a:path w="15043" h="3925" extrusionOk="0">
                  <a:moveTo>
                    <a:pt x="133" y="1"/>
                  </a:moveTo>
                  <a:cubicBezTo>
                    <a:pt x="63" y="1"/>
                    <a:pt x="6" y="57"/>
                    <a:pt x="5" y="129"/>
                  </a:cubicBezTo>
                  <a:cubicBezTo>
                    <a:pt x="1" y="204"/>
                    <a:pt x="57" y="268"/>
                    <a:pt x="132" y="273"/>
                  </a:cubicBezTo>
                  <a:cubicBezTo>
                    <a:pt x="2582" y="420"/>
                    <a:pt x="5883" y="762"/>
                    <a:pt x="7701" y="1539"/>
                  </a:cubicBezTo>
                  <a:cubicBezTo>
                    <a:pt x="8955" y="2076"/>
                    <a:pt x="11363" y="2877"/>
                    <a:pt x="14860" y="3920"/>
                  </a:cubicBezTo>
                  <a:cubicBezTo>
                    <a:pt x="14872" y="3922"/>
                    <a:pt x="14885" y="3925"/>
                    <a:pt x="14899" y="3925"/>
                  </a:cubicBezTo>
                  <a:cubicBezTo>
                    <a:pt x="14966" y="3925"/>
                    <a:pt x="15024" y="3876"/>
                    <a:pt x="15034" y="3808"/>
                  </a:cubicBezTo>
                  <a:cubicBezTo>
                    <a:pt x="15043" y="3741"/>
                    <a:pt x="15002" y="3677"/>
                    <a:pt x="14937" y="3659"/>
                  </a:cubicBezTo>
                  <a:cubicBezTo>
                    <a:pt x="11451" y="2621"/>
                    <a:pt x="9052" y="1824"/>
                    <a:pt x="7808" y="1289"/>
                  </a:cubicBezTo>
                  <a:cubicBezTo>
                    <a:pt x="5955" y="496"/>
                    <a:pt x="2619" y="150"/>
                    <a:pt x="149" y="2"/>
                  </a:cubicBezTo>
                  <a:cubicBezTo>
                    <a:pt x="144" y="1"/>
                    <a:pt x="138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954500" y="1357750"/>
              <a:ext cx="59525" cy="8075"/>
            </a:xfrm>
            <a:custGeom>
              <a:avLst/>
              <a:gdLst/>
              <a:ahLst/>
              <a:cxnLst/>
              <a:rect l="l" t="t" r="r" b="b"/>
              <a:pathLst>
                <a:path w="2381" h="323" extrusionOk="0">
                  <a:moveTo>
                    <a:pt x="132" y="1"/>
                  </a:moveTo>
                  <a:cubicBezTo>
                    <a:pt x="59" y="3"/>
                    <a:pt x="1" y="63"/>
                    <a:pt x="1" y="137"/>
                  </a:cubicBezTo>
                  <a:cubicBezTo>
                    <a:pt x="1" y="210"/>
                    <a:pt x="59" y="269"/>
                    <a:pt x="132" y="272"/>
                  </a:cubicBezTo>
                  <a:cubicBezTo>
                    <a:pt x="140" y="272"/>
                    <a:pt x="995" y="273"/>
                    <a:pt x="2239" y="322"/>
                  </a:cubicBezTo>
                  <a:lnTo>
                    <a:pt x="2244" y="322"/>
                  </a:lnTo>
                  <a:cubicBezTo>
                    <a:pt x="2318" y="321"/>
                    <a:pt x="2378" y="263"/>
                    <a:pt x="2379" y="189"/>
                  </a:cubicBezTo>
                  <a:cubicBezTo>
                    <a:pt x="2380" y="116"/>
                    <a:pt x="2323" y="54"/>
                    <a:pt x="2249" y="51"/>
                  </a:cubicBezTo>
                  <a:cubicBezTo>
                    <a:pt x="1001" y="1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374225" y="1532675"/>
              <a:ext cx="193900" cy="415025"/>
            </a:xfrm>
            <a:custGeom>
              <a:avLst/>
              <a:gdLst/>
              <a:ahLst/>
              <a:cxnLst/>
              <a:rect l="l" t="t" r="r" b="b"/>
              <a:pathLst>
                <a:path w="7756" h="16601" extrusionOk="0">
                  <a:moveTo>
                    <a:pt x="7601" y="0"/>
                  </a:moveTo>
                  <a:cubicBezTo>
                    <a:pt x="7557" y="0"/>
                    <a:pt x="7514" y="22"/>
                    <a:pt x="7488" y="62"/>
                  </a:cubicBezTo>
                  <a:cubicBezTo>
                    <a:pt x="7221" y="463"/>
                    <a:pt x="937" y="9908"/>
                    <a:pt x="471" y="12240"/>
                  </a:cubicBezTo>
                  <a:cubicBezTo>
                    <a:pt x="6" y="14559"/>
                    <a:pt x="1" y="16446"/>
                    <a:pt x="1" y="16465"/>
                  </a:cubicBezTo>
                  <a:cubicBezTo>
                    <a:pt x="1" y="16540"/>
                    <a:pt x="62" y="16601"/>
                    <a:pt x="137" y="16601"/>
                  </a:cubicBezTo>
                  <a:cubicBezTo>
                    <a:pt x="213" y="16601"/>
                    <a:pt x="273" y="16540"/>
                    <a:pt x="273" y="16465"/>
                  </a:cubicBezTo>
                  <a:cubicBezTo>
                    <a:pt x="273" y="16447"/>
                    <a:pt x="277" y="14585"/>
                    <a:pt x="737" y="12293"/>
                  </a:cubicBezTo>
                  <a:cubicBezTo>
                    <a:pt x="1192" y="10013"/>
                    <a:pt x="7648" y="311"/>
                    <a:pt x="7713" y="213"/>
                  </a:cubicBezTo>
                  <a:cubicBezTo>
                    <a:pt x="7756" y="151"/>
                    <a:pt x="7740" y="65"/>
                    <a:pt x="7676" y="24"/>
                  </a:cubicBezTo>
                  <a:cubicBezTo>
                    <a:pt x="7653" y="8"/>
                    <a:pt x="7627" y="0"/>
                    <a:pt x="7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632975" y="1609750"/>
              <a:ext cx="133150" cy="308800"/>
            </a:xfrm>
            <a:custGeom>
              <a:avLst/>
              <a:gdLst/>
              <a:ahLst/>
              <a:cxnLst/>
              <a:rect l="l" t="t" r="r" b="b"/>
              <a:pathLst>
                <a:path w="5326" h="12352" extrusionOk="0">
                  <a:moveTo>
                    <a:pt x="154" y="0"/>
                  </a:moveTo>
                  <a:cubicBezTo>
                    <a:pt x="125" y="0"/>
                    <a:pt x="96" y="10"/>
                    <a:pt x="71" y="28"/>
                  </a:cubicBezTo>
                  <a:cubicBezTo>
                    <a:pt x="11" y="75"/>
                    <a:pt x="1" y="161"/>
                    <a:pt x="47" y="220"/>
                  </a:cubicBezTo>
                  <a:cubicBezTo>
                    <a:pt x="1236" y="1756"/>
                    <a:pt x="2788" y="3958"/>
                    <a:pt x="3421" y="5731"/>
                  </a:cubicBezTo>
                  <a:cubicBezTo>
                    <a:pt x="4569" y="8944"/>
                    <a:pt x="5043" y="12201"/>
                    <a:pt x="5047" y="12235"/>
                  </a:cubicBezTo>
                  <a:cubicBezTo>
                    <a:pt x="5056" y="12301"/>
                    <a:pt x="5113" y="12351"/>
                    <a:pt x="5180" y="12351"/>
                  </a:cubicBezTo>
                  <a:cubicBezTo>
                    <a:pt x="5187" y="12351"/>
                    <a:pt x="5194" y="12351"/>
                    <a:pt x="5200" y="12350"/>
                  </a:cubicBezTo>
                  <a:cubicBezTo>
                    <a:pt x="5274" y="12339"/>
                    <a:pt x="5326" y="12270"/>
                    <a:pt x="5315" y="12196"/>
                  </a:cubicBezTo>
                  <a:cubicBezTo>
                    <a:pt x="5311" y="12163"/>
                    <a:pt x="4835" y="8879"/>
                    <a:pt x="3676" y="5640"/>
                  </a:cubicBezTo>
                  <a:cubicBezTo>
                    <a:pt x="3031" y="3834"/>
                    <a:pt x="1464" y="1604"/>
                    <a:pt x="262" y="53"/>
                  </a:cubicBezTo>
                  <a:cubicBezTo>
                    <a:pt x="234" y="19"/>
                    <a:pt x="194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583850" y="1550325"/>
              <a:ext cx="39150" cy="43300"/>
            </a:xfrm>
            <a:custGeom>
              <a:avLst/>
              <a:gdLst/>
              <a:ahLst/>
              <a:cxnLst/>
              <a:rect l="l" t="t" r="r" b="b"/>
              <a:pathLst>
                <a:path w="1566" h="1732" extrusionOk="0">
                  <a:moveTo>
                    <a:pt x="153" y="0"/>
                  </a:moveTo>
                  <a:cubicBezTo>
                    <a:pt x="120" y="0"/>
                    <a:pt x="88" y="12"/>
                    <a:pt x="62" y="35"/>
                  </a:cubicBezTo>
                  <a:cubicBezTo>
                    <a:pt x="7" y="84"/>
                    <a:pt x="1" y="168"/>
                    <a:pt x="48" y="223"/>
                  </a:cubicBezTo>
                  <a:cubicBezTo>
                    <a:pt x="54" y="229"/>
                    <a:pt x="573" y="807"/>
                    <a:pt x="1284" y="1682"/>
                  </a:cubicBezTo>
                  <a:cubicBezTo>
                    <a:pt x="1310" y="1713"/>
                    <a:pt x="1349" y="1731"/>
                    <a:pt x="1390" y="1731"/>
                  </a:cubicBezTo>
                  <a:cubicBezTo>
                    <a:pt x="1504" y="1731"/>
                    <a:pt x="1566" y="1599"/>
                    <a:pt x="1496" y="1510"/>
                  </a:cubicBezTo>
                  <a:cubicBezTo>
                    <a:pt x="779" y="630"/>
                    <a:pt x="255" y="47"/>
                    <a:pt x="251" y="42"/>
                  </a:cubicBezTo>
                  <a:cubicBezTo>
                    <a:pt x="224" y="14"/>
                    <a:pt x="188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173475" y="1169725"/>
              <a:ext cx="48625" cy="39650"/>
            </a:xfrm>
            <a:custGeom>
              <a:avLst/>
              <a:gdLst/>
              <a:ahLst/>
              <a:cxnLst/>
              <a:rect l="l" t="t" r="r" b="b"/>
              <a:pathLst>
                <a:path w="1945" h="1586" extrusionOk="0">
                  <a:moveTo>
                    <a:pt x="155" y="0"/>
                  </a:moveTo>
                  <a:cubicBezTo>
                    <a:pt x="114" y="0"/>
                    <a:pt x="74" y="18"/>
                    <a:pt x="48" y="53"/>
                  </a:cubicBezTo>
                  <a:cubicBezTo>
                    <a:pt x="0" y="115"/>
                    <a:pt x="14" y="204"/>
                    <a:pt x="79" y="247"/>
                  </a:cubicBezTo>
                  <a:cubicBezTo>
                    <a:pt x="602" y="652"/>
                    <a:pt x="1138" y="1092"/>
                    <a:pt x="1673" y="1553"/>
                  </a:cubicBezTo>
                  <a:cubicBezTo>
                    <a:pt x="1698" y="1574"/>
                    <a:pt x="1730" y="1585"/>
                    <a:pt x="1761" y="1586"/>
                  </a:cubicBezTo>
                  <a:lnTo>
                    <a:pt x="1760" y="1585"/>
                  </a:lnTo>
                  <a:cubicBezTo>
                    <a:pt x="1886" y="1585"/>
                    <a:pt x="1944" y="1428"/>
                    <a:pt x="1849" y="1346"/>
                  </a:cubicBezTo>
                  <a:cubicBezTo>
                    <a:pt x="1311" y="883"/>
                    <a:pt x="771" y="441"/>
                    <a:pt x="244" y="33"/>
                  </a:cubicBezTo>
                  <a:cubicBezTo>
                    <a:pt x="218" y="11"/>
                    <a:pt x="187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246550" y="975475"/>
              <a:ext cx="291100" cy="549500"/>
            </a:xfrm>
            <a:custGeom>
              <a:avLst/>
              <a:gdLst/>
              <a:ahLst/>
              <a:cxnLst/>
              <a:rect l="l" t="t" r="r" b="b"/>
              <a:pathLst>
                <a:path w="11644" h="21980" extrusionOk="0">
                  <a:moveTo>
                    <a:pt x="11492" y="0"/>
                  </a:moveTo>
                  <a:cubicBezTo>
                    <a:pt x="11436" y="0"/>
                    <a:pt x="11384" y="34"/>
                    <a:pt x="11364" y="90"/>
                  </a:cubicBezTo>
                  <a:cubicBezTo>
                    <a:pt x="10550" y="2565"/>
                    <a:pt x="9574" y="6025"/>
                    <a:pt x="9550" y="8448"/>
                  </a:cubicBezTo>
                  <a:cubicBezTo>
                    <a:pt x="9511" y="12177"/>
                    <a:pt x="9645" y="19478"/>
                    <a:pt x="9682" y="21383"/>
                  </a:cubicBezTo>
                  <a:cubicBezTo>
                    <a:pt x="8701" y="19942"/>
                    <a:pt x="5028" y="14741"/>
                    <a:pt x="237" y="10288"/>
                  </a:cubicBezTo>
                  <a:cubicBezTo>
                    <a:pt x="211" y="10268"/>
                    <a:pt x="180" y="10257"/>
                    <a:pt x="150" y="10257"/>
                  </a:cubicBezTo>
                  <a:cubicBezTo>
                    <a:pt x="113" y="10257"/>
                    <a:pt x="77" y="10272"/>
                    <a:pt x="50" y="10300"/>
                  </a:cubicBezTo>
                  <a:cubicBezTo>
                    <a:pt x="1" y="10353"/>
                    <a:pt x="1" y="10435"/>
                    <a:pt x="51" y="10487"/>
                  </a:cubicBezTo>
                  <a:cubicBezTo>
                    <a:pt x="5621" y="15661"/>
                    <a:pt x="9673" y="21855"/>
                    <a:pt x="9713" y="21917"/>
                  </a:cubicBezTo>
                  <a:cubicBezTo>
                    <a:pt x="9738" y="21955"/>
                    <a:pt x="9782" y="21979"/>
                    <a:pt x="9827" y="21979"/>
                  </a:cubicBezTo>
                  <a:cubicBezTo>
                    <a:pt x="9841" y="21979"/>
                    <a:pt x="9854" y="21978"/>
                    <a:pt x="9868" y="21974"/>
                  </a:cubicBezTo>
                  <a:cubicBezTo>
                    <a:pt x="9926" y="21955"/>
                    <a:pt x="9964" y="21901"/>
                    <a:pt x="9963" y="21842"/>
                  </a:cubicBezTo>
                  <a:cubicBezTo>
                    <a:pt x="9962" y="21750"/>
                    <a:pt x="9779" y="12737"/>
                    <a:pt x="9821" y="8450"/>
                  </a:cubicBezTo>
                  <a:cubicBezTo>
                    <a:pt x="9845" y="6063"/>
                    <a:pt x="10814" y="2632"/>
                    <a:pt x="11622" y="175"/>
                  </a:cubicBezTo>
                  <a:cubicBezTo>
                    <a:pt x="11643" y="104"/>
                    <a:pt x="11603" y="29"/>
                    <a:pt x="11535" y="7"/>
                  </a:cubicBezTo>
                  <a:cubicBezTo>
                    <a:pt x="11520" y="2"/>
                    <a:pt x="11506" y="0"/>
                    <a:pt x="1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545400" y="882750"/>
              <a:ext cx="25700" cy="54650"/>
            </a:xfrm>
            <a:custGeom>
              <a:avLst/>
              <a:gdLst/>
              <a:ahLst/>
              <a:cxnLst/>
              <a:rect l="l" t="t" r="r" b="b"/>
              <a:pathLst>
                <a:path w="1028" h="2186" extrusionOk="0">
                  <a:moveTo>
                    <a:pt x="874" y="0"/>
                  </a:moveTo>
                  <a:cubicBezTo>
                    <a:pt x="819" y="0"/>
                    <a:pt x="767" y="33"/>
                    <a:pt x="747" y="88"/>
                  </a:cubicBezTo>
                  <a:cubicBezTo>
                    <a:pt x="743" y="95"/>
                    <a:pt x="439" y="852"/>
                    <a:pt x="25" y="2004"/>
                  </a:cubicBezTo>
                  <a:cubicBezTo>
                    <a:pt x="0" y="2074"/>
                    <a:pt x="37" y="2152"/>
                    <a:pt x="109" y="2177"/>
                  </a:cubicBezTo>
                  <a:cubicBezTo>
                    <a:pt x="123" y="2183"/>
                    <a:pt x="139" y="2185"/>
                    <a:pt x="154" y="2185"/>
                  </a:cubicBezTo>
                  <a:cubicBezTo>
                    <a:pt x="211" y="2185"/>
                    <a:pt x="262" y="2150"/>
                    <a:pt x="281" y="2095"/>
                  </a:cubicBezTo>
                  <a:cubicBezTo>
                    <a:pt x="693" y="950"/>
                    <a:pt x="996" y="197"/>
                    <a:pt x="999" y="190"/>
                  </a:cubicBezTo>
                  <a:cubicBezTo>
                    <a:pt x="1028" y="120"/>
                    <a:pt x="995" y="39"/>
                    <a:pt x="924" y="10"/>
                  </a:cubicBezTo>
                  <a:cubicBezTo>
                    <a:pt x="908" y="3"/>
                    <a:pt x="891" y="0"/>
                    <a:pt x="8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981750" y="1492025"/>
              <a:ext cx="514150" cy="167075"/>
            </a:xfrm>
            <a:custGeom>
              <a:avLst/>
              <a:gdLst/>
              <a:ahLst/>
              <a:cxnLst/>
              <a:rect l="l" t="t" r="r" b="b"/>
              <a:pathLst>
                <a:path w="20566" h="6683" extrusionOk="0">
                  <a:moveTo>
                    <a:pt x="9238" y="0"/>
                  </a:moveTo>
                  <a:cubicBezTo>
                    <a:pt x="7282" y="0"/>
                    <a:pt x="5556" y="168"/>
                    <a:pt x="4553" y="637"/>
                  </a:cubicBezTo>
                  <a:cubicBezTo>
                    <a:pt x="1096" y="2253"/>
                    <a:pt x="30" y="6472"/>
                    <a:pt x="19" y="6514"/>
                  </a:cubicBezTo>
                  <a:cubicBezTo>
                    <a:pt x="1" y="6587"/>
                    <a:pt x="46" y="6661"/>
                    <a:pt x="119" y="6678"/>
                  </a:cubicBezTo>
                  <a:cubicBezTo>
                    <a:pt x="129" y="6681"/>
                    <a:pt x="141" y="6682"/>
                    <a:pt x="152" y="6682"/>
                  </a:cubicBezTo>
                  <a:cubicBezTo>
                    <a:pt x="214" y="6682"/>
                    <a:pt x="268" y="6640"/>
                    <a:pt x="283" y="6579"/>
                  </a:cubicBezTo>
                  <a:cubicBezTo>
                    <a:pt x="293" y="6537"/>
                    <a:pt x="1327" y="2445"/>
                    <a:pt x="4668" y="883"/>
                  </a:cubicBezTo>
                  <a:cubicBezTo>
                    <a:pt x="5621" y="437"/>
                    <a:pt x="7286" y="277"/>
                    <a:pt x="9186" y="277"/>
                  </a:cubicBezTo>
                  <a:cubicBezTo>
                    <a:pt x="13995" y="277"/>
                    <a:pt x="20309" y="1302"/>
                    <a:pt x="20397" y="1316"/>
                  </a:cubicBezTo>
                  <a:cubicBezTo>
                    <a:pt x="20404" y="1317"/>
                    <a:pt x="20410" y="1317"/>
                    <a:pt x="20417" y="1317"/>
                  </a:cubicBezTo>
                  <a:cubicBezTo>
                    <a:pt x="20482" y="1317"/>
                    <a:pt x="20542" y="1270"/>
                    <a:pt x="20554" y="1203"/>
                  </a:cubicBezTo>
                  <a:cubicBezTo>
                    <a:pt x="20566" y="1129"/>
                    <a:pt x="20515" y="1059"/>
                    <a:pt x="20441" y="1047"/>
                  </a:cubicBezTo>
                  <a:cubicBezTo>
                    <a:pt x="20083" y="988"/>
                    <a:pt x="13986" y="0"/>
                    <a:pt x="9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918500" y="1437050"/>
              <a:ext cx="87250" cy="16825"/>
            </a:xfrm>
            <a:custGeom>
              <a:avLst/>
              <a:gdLst/>
              <a:ahLst/>
              <a:cxnLst/>
              <a:rect l="l" t="t" r="r" b="b"/>
              <a:pathLst>
                <a:path w="3490" h="673" extrusionOk="0">
                  <a:moveTo>
                    <a:pt x="972" y="0"/>
                  </a:moveTo>
                  <a:cubicBezTo>
                    <a:pt x="718" y="0"/>
                    <a:pt x="439" y="8"/>
                    <a:pt x="133" y="25"/>
                  </a:cubicBezTo>
                  <a:cubicBezTo>
                    <a:pt x="59" y="29"/>
                    <a:pt x="1" y="92"/>
                    <a:pt x="5" y="168"/>
                  </a:cubicBezTo>
                  <a:cubicBezTo>
                    <a:pt x="10" y="238"/>
                    <a:pt x="67" y="297"/>
                    <a:pt x="132" y="297"/>
                  </a:cubicBezTo>
                  <a:cubicBezTo>
                    <a:pt x="137" y="297"/>
                    <a:pt x="142" y="297"/>
                    <a:pt x="148" y="296"/>
                  </a:cubicBezTo>
                  <a:cubicBezTo>
                    <a:pt x="450" y="279"/>
                    <a:pt x="725" y="272"/>
                    <a:pt x="974" y="272"/>
                  </a:cubicBezTo>
                  <a:cubicBezTo>
                    <a:pt x="2729" y="272"/>
                    <a:pt x="3213" y="637"/>
                    <a:pt x="3217" y="640"/>
                  </a:cubicBezTo>
                  <a:cubicBezTo>
                    <a:pt x="3242" y="660"/>
                    <a:pt x="3272" y="672"/>
                    <a:pt x="3306" y="672"/>
                  </a:cubicBezTo>
                  <a:cubicBezTo>
                    <a:pt x="3431" y="672"/>
                    <a:pt x="3490" y="515"/>
                    <a:pt x="3393" y="433"/>
                  </a:cubicBezTo>
                  <a:cubicBezTo>
                    <a:pt x="3370" y="413"/>
                    <a:pt x="2855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192700" y="1442900"/>
              <a:ext cx="688450" cy="530150"/>
            </a:xfrm>
            <a:custGeom>
              <a:avLst/>
              <a:gdLst/>
              <a:ahLst/>
              <a:cxnLst/>
              <a:rect l="l" t="t" r="r" b="b"/>
              <a:pathLst>
                <a:path w="27538" h="21206" extrusionOk="0">
                  <a:moveTo>
                    <a:pt x="27390" y="0"/>
                  </a:moveTo>
                  <a:cubicBezTo>
                    <a:pt x="27382" y="0"/>
                    <a:pt x="27374" y="1"/>
                    <a:pt x="27366" y="3"/>
                  </a:cubicBezTo>
                  <a:cubicBezTo>
                    <a:pt x="23125" y="798"/>
                    <a:pt x="12349" y="4201"/>
                    <a:pt x="12240" y="4236"/>
                  </a:cubicBezTo>
                  <a:cubicBezTo>
                    <a:pt x="12226" y="4241"/>
                    <a:pt x="12211" y="4247"/>
                    <a:pt x="12199" y="4258"/>
                  </a:cubicBezTo>
                  <a:cubicBezTo>
                    <a:pt x="12138" y="4304"/>
                    <a:pt x="6032" y="8997"/>
                    <a:pt x="3029" y="13148"/>
                  </a:cubicBezTo>
                  <a:cubicBezTo>
                    <a:pt x="1" y="17334"/>
                    <a:pt x="876" y="21064"/>
                    <a:pt x="885" y="21102"/>
                  </a:cubicBezTo>
                  <a:cubicBezTo>
                    <a:pt x="900" y="21162"/>
                    <a:pt x="954" y="21206"/>
                    <a:pt x="1018" y="21206"/>
                  </a:cubicBezTo>
                  <a:cubicBezTo>
                    <a:pt x="1028" y="21204"/>
                    <a:pt x="1039" y="21203"/>
                    <a:pt x="1049" y="21200"/>
                  </a:cubicBezTo>
                  <a:cubicBezTo>
                    <a:pt x="1122" y="21183"/>
                    <a:pt x="1166" y="21109"/>
                    <a:pt x="1149" y="21036"/>
                  </a:cubicBezTo>
                  <a:cubicBezTo>
                    <a:pt x="1139" y="21001"/>
                    <a:pt x="299" y="17386"/>
                    <a:pt x="3249" y="13308"/>
                  </a:cubicBezTo>
                  <a:cubicBezTo>
                    <a:pt x="6147" y="9303"/>
                    <a:pt x="11969" y="4778"/>
                    <a:pt x="12346" y="4488"/>
                  </a:cubicBezTo>
                  <a:cubicBezTo>
                    <a:pt x="12907" y="4311"/>
                    <a:pt x="23285" y="1045"/>
                    <a:pt x="27416" y="270"/>
                  </a:cubicBezTo>
                  <a:cubicBezTo>
                    <a:pt x="27489" y="256"/>
                    <a:pt x="27538" y="185"/>
                    <a:pt x="27525" y="111"/>
                  </a:cubicBezTo>
                  <a:cubicBezTo>
                    <a:pt x="27511" y="46"/>
                    <a:pt x="27453" y="0"/>
                    <a:pt x="27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495275" y="1452800"/>
              <a:ext cx="84625" cy="102650"/>
            </a:xfrm>
            <a:custGeom>
              <a:avLst/>
              <a:gdLst/>
              <a:ahLst/>
              <a:cxnLst/>
              <a:rect l="l" t="t" r="r" b="b"/>
              <a:pathLst>
                <a:path w="3385" h="4106" extrusionOk="0">
                  <a:moveTo>
                    <a:pt x="3232" y="1"/>
                  </a:moveTo>
                  <a:cubicBezTo>
                    <a:pt x="3190" y="1"/>
                    <a:pt x="3148" y="20"/>
                    <a:pt x="3121" y="57"/>
                  </a:cubicBezTo>
                  <a:cubicBezTo>
                    <a:pt x="1466" y="2166"/>
                    <a:pt x="87" y="3867"/>
                    <a:pt x="74" y="3883"/>
                  </a:cubicBezTo>
                  <a:cubicBezTo>
                    <a:pt x="1" y="3972"/>
                    <a:pt x="64" y="4106"/>
                    <a:pt x="179" y="4106"/>
                  </a:cubicBezTo>
                  <a:cubicBezTo>
                    <a:pt x="221" y="4106"/>
                    <a:pt x="259" y="4087"/>
                    <a:pt x="285" y="4055"/>
                  </a:cubicBezTo>
                  <a:cubicBezTo>
                    <a:pt x="299" y="4038"/>
                    <a:pt x="1680" y="2335"/>
                    <a:pt x="3336" y="224"/>
                  </a:cubicBezTo>
                  <a:cubicBezTo>
                    <a:pt x="3385" y="165"/>
                    <a:pt x="3376" y="77"/>
                    <a:pt x="3315" y="29"/>
                  </a:cubicBezTo>
                  <a:cubicBezTo>
                    <a:pt x="3290" y="10"/>
                    <a:pt x="3261" y="1"/>
                    <a:pt x="3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598350" y="1129125"/>
              <a:ext cx="254700" cy="296200"/>
            </a:xfrm>
            <a:custGeom>
              <a:avLst/>
              <a:gdLst/>
              <a:ahLst/>
              <a:cxnLst/>
              <a:rect l="l" t="t" r="r" b="b"/>
              <a:pathLst>
                <a:path w="10188" h="11848" extrusionOk="0">
                  <a:moveTo>
                    <a:pt x="10035" y="0"/>
                  </a:moveTo>
                  <a:cubicBezTo>
                    <a:pt x="10005" y="0"/>
                    <a:pt x="9975" y="10"/>
                    <a:pt x="9950" y="31"/>
                  </a:cubicBezTo>
                  <a:cubicBezTo>
                    <a:pt x="8030" y="1595"/>
                    <a:pt x="5522" y="3819"/>
                    <a:pt x="4480" y="5544"/>
                  </a:cubicBezTo>
                  <a:cubicBezTo>
                    <a:pt x="3778" y="6707"/>
                    <a:pt x="2295" y="8752"/>
                    <a:pt x="70" y="11628"/>
                  </a:cubicBezTo>
                  <a:cubicBezTo>
                    <a:pt x="1" y="11718"/>
                    <a:pt x="64" y="11848"/>
                    <a:pt x="177" y="11848"/>
                  </a:cubicBezTo>
                  <a:cubicBezTo>
                    <a:pt x="219" y="11848"/>
                    <a:pt x="259" y="11828"/>
                    <a:pt x="285" y="11795"/>
                  </a:cubicBezTo>
                  <a:cubicBezTo>
                    <a:pt x="2516" y="8911"/>
                    <a:pt x="4006" y="6855"/>
                    <a:pt x="4713" y="5686"/>
                  </a:cubicBezTo>
                  <a:cubicBezTo>
                    <a:pt x="5734" y="3994"/>
                    <a:pt x="8218" y="1792"/>
                    <a:pt x="10122" y="241"/>
                  </a:cubicBezTo>
                  <a:cubicBezTo>
                    <a:pt x="10180" y="195"/>
                    <a:pt x="10188" y="109"/>
                    <a:pt x="10142" y="51"/>
                  </a:cubicBezTo>
                  <a:cubicBezTo>
                    <a:pt x="10114" y="18"/>
                    <a:pt x="10075" y="0"/>
                    <a:pt x="10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873350" y="1074450"/>
              <a:ext cx="50700" cy="38575"/>
            </a:xfrm>
            <a:custGeom>
              <a:avLst/>
              <a:gdLst/>
              <a:ahLst/>
              <a:cxnLst/>
              <a:rect l="l" t="t" r="r" b="b"/>
              <a:pathLst>
                <a:path w="2028" h="1543" extrusionOk="0">
                  <a:moveTo>
                    <a:pt x="1873" y="0"/>
                  </a:moveTo>
                  <a:cubicBezTo>
                    <a:pt x="1846" y="0"/>
                    <a:pt x="1819" y="8"/>
                    <a:pt x="1795" y="25"/>
                  </a:cubicBezTo>
                  <a:cubicBezTo>
                    <a:pt x="1787" y="29"/>
                    <a:pt x="1089" y="532"/>
                    <a:pt x="103" y="1300"/>
                  </a:cubicBezTo>
                  <a:cubicBezTo>
                    <a:pt x="1" y="1380"/>
                    <a:pt x="58" y="1543"/>
                    <a:pt x="188" y="1543"/>
                  </a:cubicBezTo>
                  <a:cubicBezTo>
                    <a:pt x="217" y="1543"/>
                    <a:pt x="247" y="1533"/>
                    <a:pt x="271" y="1515"/>
                  </a:cubicBezTo>
                  <a:cubicBezTo>
                    <a:pt x="1252" y="751"/>
                    <a:pt x="1946" y="252"/>
                    <a:pt x="1954" y="246"/>
                  </a:cubicBezTo>
                  <a:cubicBezTo>
                    <a:pt x="2015" y="203"/>
                    <a:pt x="2028" y="118"/>
                    <a:pt x="1984" y="57"/>
                  </a:cubicBezTo>
                  <a:cubicBezTo>
                    <a:pt x="1958" y="20"/>
                    <a:pt x="1916" y="0"/>
                    <a:pt x="1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525875" y="1570250"/>
              <a:ext cx="397800" cy="229525"/>
            </a:xfrm>
            <a:custGeom>
              <a:avLst/>
              <a:gdLst/>
              <a:ahLst/>
              <a:cxnLst/>
              <a:rect l="l" t="t" r="r" b="b"/>
              <a:pathLst>
                <a:path w="15912" h="9181" extrusionOk="0">
                  <a:moveTo>
                    <a:pt x="153" y="1"/>
                  </a:moveTo>
                  <a:cubicBezTo>
                    <a:pt x="98" y="1"/>
                    <a:pt x="46" y="34"/>
                    <a:pt x="25" y="88"/>
                  </a:cubicBezTo>
                  <a:cubicBezTo>
                    <a:pt x="0" y="158"/>
                    <a:pt x="33" y="235"/>
                    <a:pt x="103" y="263"/>
                  </a:cubicBezTo>
                  <a:cubicBezTo>
                    <a:pt x="213" y="304"/>
                    <a:pt x="11115" y="4420"/>
                    <a:pt x="12815" y="6005"/>
                  </a:cubicBezTo>
                  <a:cubicBezTo>
                    <a:pt x="14525" y="7600"/>
                    <a:pt x="15616" y="9109"/>
                    <a:pt x="15626" y="9125"/>
                  </a:cubicBezTo>
                  <a:cubicBezTo>
                    <a:pt x="15652" y="9159"/>
                    <a:pt x="15693" y="9180"/>
                    <a:pt x="15736" y="9180"/>
                  </a:cubicBezTo>
                  <a:cubicBezTo>
                    <a:pt x="15847" y="9180"/>
                    <a:pt x="15911" y="9055"/>
                    <a:pt x="15847" y="8965"/>
                  </a:cubicBezTo>
                  <a:cubicBezTo>
                    <a:pt x="15836" y="8950"/>
                    <a:pt x="14730" y="7419"/>
                    <a:pt x="13001" y="5807"/>
                  </a:cubicBezTo>
                  <a:cubicBezTo>
                    <a:pt x="11262" y="4185"/>
                    <a:pt x="649" y="178"/>
                    <a:pt x="199" y="9"/>
                  </a:cubicBezTo>
                  <a:cubicBezTo>
                    <a:pt x="183" y="3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510450" y="1675150"/>
              <a:ext cx="83425" cy="325425"/>
            </a:xfrm>
            <a:custGeom>
              <a:avLst/>
              <a:gdLst/>
              <a:ahLst/>
              <a:cxnLst/>
              <a:rect l="l" t="t" r="r" b="b"/>
              <a:pathLst>
                <a:path w="3337" h="13017" extrusionOk="0">
                  <a:moveTo>
                    <a:pt x="212" y="1"/>
                  </a:moveTo>
                  <a:cubicBezTo>
                    <a:pt x="126" y="7"/>
                    <a:pt x="74" y="56"/>
                    <a:pt x="70" y="132"/>
                  </a:cubicBezTo>
                  <a:cubicBezTo>
                    <a:pt x="0" y="2093"/>
                    <a:pt x="25" y="4818"/>
                    <a:pt x="555" y="6661"/>
                  </a:cubicBezTo>
                  <a:cubicBezTo>
                    <a:pt x="1506" y="9968"/>
                    <a:pt x="3033" y="12914"/>
                    <a:pt x="3048" y="12943"/>
                  </a:cubicBezTo>
                  <a:cubicBezTo>
                    <a:pt x="3072" y="12988"/>
                    <a:pt x="3118" y="13016"/>
                    <a:pt x="3169" y="13016"/>
                  </a:cubicBezTo>
                  <a:cubicBezTo>
                    <a:pt x="3270" y="13016"/>
                    <a:pt x="3337" y="12907"/>
                    <a:pt x="3289" y="12817"/>
                  </a:cubicBezTo>
                  <a:cubicBezTo>
                    <a:pt x="3274" y="12788"/>
                    <a:pt x="1758" y="9866"/>
                    <a:pt x="816" y="6586"/>
                  </a:cubicBezTo>
                  <a:cubicBezTo>
                    <a:pt x="297" y="4778"/>
                    <a:pt x="272" y="2083"/>
                    <a:pt x="343" y="141"/>
                  </a:cubicBezTo>
                  <a:cubicBezTo>
                    <a:pt x="346" y="67"/>
                    <a:pt x="287" y="3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513525" y="1598050"/>
              <a:ext cx="10975" cy="54625"/>
            </a:xfrm>
            <a:custGeom>
              <a:avLst/>
              <a:gdLst/>
              <a:ahLst/>
              <a:cxnLst/>
              <a:rect l="l" t="t" r="r" b="b"/>
              <a:pathLst>
                <a:path w="439" h="2185" extrusionOk="0">
                  <a:moveTo>
                    <a:pt x="295" y="0"/>
                  </a:moveTo>
                  <a:cubicBezTo>
                    <a:pt x="226" y="0"/>
                    <a:pt x="168" y="52"/>
                    <a:pt x="159" y="122"/>
                  </a:cubicBezTo>
                  <a:cubicBezTo>
                    <a:pt x="159" y="129"/>
                    <a:pt x="73" y="908"/>
                    <a:pt x="6" y="2041"/>
                  </a:cubicBezTo>
                  <a:cubicBezTo>
                    <a:pt x="0" y="2116"/>
                    <a:pt x="57" y="2180"/>
                    <a:pt x="133" y="2184"/>
                  </a:cubicBezTo>
                  <a:lnTo>
                    <a:pt x="141" y="2184"/>
                  </a:lnTo>
                  <a:cubicBezTo>
                    <a:pt x="212" y="2184"/>
                    <a:pt x="272" y="2129"/>
                    <a:pt x="277" y="2057"/>
                  </a:cubicBezTo>
                  <a:cubicBezTo>
                    <a:pt x="345" y="932"/>
                    <a:pt x="429" y="159"/>
                    <a:pt x="429" y="152"/>
                  </a:cubicBezTo>
                  <a:cubicBezTo>
                    <a:pt x="439" y="77"/>
                    <a:pt x="384" y="10"/>
                    <a:pt x="310" y="1"/>
                  </a:cubicBezTo>
                  <a:cubicBezTo>
                    <a:pt x="305" y="1"/>
                    <a:pt x="300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176500" y="1906000"/>
              <a:ext cx="3371525" cy="2302075"/>
            </a:xfrm>
            <a:custGeom>
              <a:avLst/>
              <a:gdLst/>
              <a:ahLst/>
              <a:cxnLst/>
              <a:rect l="l" t="t" r="r" b="b"/>
              <a:pathLst>
                <a:path w="134861" h="92083" extrusionOk="0">
                  <a:moveTo>
                    <a:pt x="178" y="1"/>
                  </a:moveTo>
                  <a:cubicBezTo>
                    <a:pt x="80" y="1"/>
                    <a:pt x="0" y="79"/>
                    <a:pt x="0" y="177"/>
                  </a:cubicBezTo>
                  <a:lnTo>
                    <a:pt x="0" y="91889"/>
                  </a:lnTo>
                  <a:cubicBezTo>
                    <a:pt x="0" y="91996"/>
                    <a:pt x="86" y="92082"/>
                    <a:pt x="194" y="92082"/>
                  </a:cubicBezTo>
                  <a:lnTo>
                    <a:pt x="134668" y="92082"/>
                  </a:lnTo>
                  <a:cubicBezTo>
                    <a:pt x="134775" y="92082"/>
                    <a:pt x="134861" y="91996"/>
                    <a:pt x="134861" y="91889"/>
                  </a:cubicBezTo>
                  <a:lnTo>
                    <a:pt x="134861" y="177"/>
                  </a:lnTo>
                  <a:cubicBezTo>
                    <a:pt x="134861" y="79"/>
                    <a:pt x="134782" y="1"/>
                    <a:pt x="134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169700" y="1899175"/>
              <a:ext cx="3385150" cy="2315700"/>
            </a:xfrm>
            <a:custGeom>
              <a:avLst/>
              <a:gdLst/>
              <a:ahLst/>
              <a:cxnLst/>
              <a:rect l="l" t="t" r="r" b="b"/>
              <a:pathLst>
                <a:path w="135406" h="92628" extrusionOk="0">
                  <a:moveTo>
                    <a:pt x="129334" y="545"/>
                  </a:moveTo>
                  <a:cubicBezTo>
                    <a:pt x="132382" y="545"/>
                    <a:pt x="134862" y="3025"/>
                    <a:pt x="134862" y="6073"/>
                  </a:cubicBezTo>
                  <a:lnTo>
                    <a:pt x="134862" y="86012"/>
                  </a:lnTo>
                  <a:cubicBezTo>
                    <a:pt x="134862" y="89359"/>
                    <a:pt x="132137" y="92084"/>
                    <a:pt x="128790" y="92084"/>
                  </a:cubicBezTo>
                  <a:lnTo>
                    <a:pt x="6617" y="92084"/>
                  </a:lnTo>
                  <a:cubicBezTo>
                    <a:pt x="3269" y="92084"/>
                    <a:pt x="545" y="89359"/>
                    <a:pt x="545" y="86012"/>
                  </a:cubicBezTo>
                  <a:lnTo>
                    <a:pt x="545" y="6073"/>
                  </a:lnTo>
                  <a:cubicBezTo>
                    <a:pt x="545" y="3025"/>
                    <a:pt x="3025" y="545"/>
                    <a:pt x="6073" y="545"/>
                  </a:cubicBezTo>
                  <a:close/>
                  <a:moveTo>
                    <a:pt x="6073" y="1"/>
                  </a:moveTo>
                  <a:cubicBezTo>
                    <a:pt x="2724" y="1"/>
                    <a:pt x="1" y="2726"/>
                    <a:pt x="1" y="6073"/>
                  </a:cubicBezTo>
                  <a:lnTo>
                    <a:pt x="1" y="86012"/>
                  </a:lnTo>
                  <a:cubicBezTo>
                    <a:pt x="1" y="89659"/>
                    <a:pt x="2969" y="92628"/>
                    <a:pt x="6617" y="92628"/>
                  </a:cubicBezTo>
                  <a:lnTo>
                    <a:pt x="128790" y="92628"/>
                  </a:lnTo>
                  <a:cubicBezTo>
                    <a:pt x="132437" y="92628"/>
                    <a:pt x="135406" y="89659"/>
                    <a:pt x="135406" y="86012"/>
                  </a:cubicBezTo>
                  <a:lnTo>
                    <a:pt x="135406" y="6073"/>
                  </a:lnTo>
                  <a:cubicBezTo>
                    <a:pt x="135406" y="2726"/>
                    <a:pt x="132681" y="1"/>
                    <a:pt x="129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25950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6582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4352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39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6428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4792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2394025" y="2696775"/>
              <a:ext cx="333950" cy="174875"/>
            </a:xfrm>
            <a:custGeom>
              <a:avLst/>
              <a:gdLst/>
              <a:ahLst/>
              <a:cxnLst/>
              <a:rect l="l" t="t" r="r" b="b"/>
              <a:pathLst>
                <a:path w="13358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13358" y="6994"/>
                  </a:lnTo>
                  <a:lnTo>
                    <a:pt x="133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0202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394025" y="2901575"/>
              <a:ext cx="234300" cy="174875"/>
            </a:xfrm>
            <a:custGeom>
              <a:avLst/>
              <a:gdLst/>
              <a:ahLst/>
              <a:cxnLst/>
              <a:rect l="l" t="t" r="r" b="b"/>
              <a:pathLst>
                <a:path w="9372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9371" y="6994"/>
                  </a:lnTo>
                  <a:lnTo>
                    <a:pt x="93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69907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2605150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600150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2819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28127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2277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4578150" y="2132575"/>
              <a:ext cx="189875" cy="124675"/>
            </a:xfrm>
            <a:custGeom>
              <a:avLst/>
              <a:gdLst/>
              <a:ahLst/>
              <a:cxnLst/>
              <a:rect l="l" t="t" r="r" b="b"/>
              <a:pathLst>
                <a:path w="7595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479795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4680500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4888025" y="2287200"/>
              <a:ext cx="177600" cy="174850"/>
            </a:xfrm>
            <a:custGeom>
              <a:avLst/>
              <a:gdLst/>
              <a:ahLst/>
              <a:cxnLst/>
              <a:rect l="l" t="t" r="r" b="b"/>
              <a:pathLst>
                <a:path w="7104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132500" y="2901575"/>
              <a:ext cx="261450" cy="174875"/>
            </a:xfrm>
            <a:custGeom>
              <a:avLst/>
              <a:gdLst/>
              <a:ahLst/>
              <a:cxnLst/>
              <a:rect l="l" t="t" r="r" b="b"/>
              <a:pathLst>
                <a:path w="1045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10458" y="699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017725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394025" y="2287200"/>
              <a:ext cx="181200" cy="174850"/>
            </a:xfrm>
            <a:custGeom>
              <a:avLst/>
              <a:gdLst/>
              <a:ahLst/>
              <a:cxnLst/>
              <a:rect l="l" t="t" r="r" b="b"/>
              <a:pathLst>
                <a:path w="7248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247" y="699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39188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138625" y="2132575"/>
              <a:ext cx="189850" cy="124675"/>
            </a:xfrm>
            <a:custGeom>
              <a:avLst/>
              <a:gdLst/>
              <a:ahLst/>
              <a:cxnLst/>
              <a:rect l="l" t="t" r="r" b="b"/>
              <a:pathLst>
                <a:path w="7594" h="4987" extrusionOk="0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4057875" y="2287200"/>
              <a:ext cx="177625" cy="174850"/>
            </a:xfrm>
            <a:custGeom>
              <a:avLst/>
              <a:gdLst/>
              <a:ahLst/>
              <a:cxnLst/>
              <a:rect l="l" t="t" r="r" b="b"/>
              <a:pathLst>
                <a:path w="7105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44729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85037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4265425" y="2287200"/>
              <a:ext cx="177575" cy="174850"/>
            </a:xfrm>
            <a:custGeom>
              <a:avLst/>
              <a:gdLst/>
              <a:ahLst/>
              <a:cxnLst/>
              <a:rect l="l" t="t" r="r" b="b"/>
              <a:pathLst>
                <a:path w="7103" h="6994" extrusionOk="0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4358400" y="2132575"/>
              <a:ext cx="189825" cy="124675"/>
            </a:xfrm>
            <a:custGeom>
              <a:avLst/>
              <a:gdLst/>
              <a:ahLst/>
              <a:cxnLst/>
              <a:rect l="l" t="t" r="r" b="b"/>
              <a:pathLst>
                <a:path w="7593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101575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026000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48198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9263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7201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4307750" y="29015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1395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6136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407450" y="2696775"/>
              <a:ext cx="176225" cy="174875"/>
            </a:xfrm>
            <a:custGeom>
              <a:avLst/>
              <a:gdLst/>
              <a:ahLst/>
              <a:cxnLst/>
              <a:rect l="l" t="t" r="r" b="b"/>
              <a:pathLst>
                <a:path w="7049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237525" y="2132575"/>
              <a:ext cx="156425" cy="124675"/>
            </a:xfrm>
            <a:custGeom>
              <a:avLst/>
              <a:gdLst/>
              <a:ahLst/>
              <a:cxnLst/>
              <a:rect l="l" t="t" r="r" b="b"/>
              <a:pathLst>
                <a:path w="6257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6257" y="4987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394025" y="2132575"/>
              <a:ext cx="176200" cy="124675"/>
            </a:xfrm>
            <a:custGeom>
              <a:avLst/>
              <a:gdLst/>
              <a:ahLst/>
              <a:cxnLst/>
              <a:rect l="l" t="t" r="r" b="b"/>
              <a:pathLst>
                <a:path w="7048" h="4987" extrusionOk="0">
                  <a:moveTo>
                    <a:pt x="1" y="1"/>
                  </a:moveTo>
                  <a:lnTo>
                    <a:pt x="1" y="4987"/>
                  </a:lnTo>
                  <a:lnTo>
                    <a:pt x="7047" y="4987"/>
                  </a:lnTo>
                  <a:lnTo>
                    <a:pt x="70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394025" y="3106375"/>
              <a:ext cx="2999950" cy="181775"/>
            </a:xfrm>
            <a:custGeom>
              <a:avLst/>
              <a:gdLst/>
              <a:ahLst/>
              <a:cxnLst/>
              <a:rect l="l" t="t" r="r" b="b"/>
              <a:pathLst>
                <a:path w="119998" h="7271" extrusionOk="0">
                  <a:moveTo>
                    <a:pt x="1" y="0"/>
                  </a:moveTo>
                  <a:lnTo>
                    <a:pt x="1" y="7271"/>
                  </a:lnTo>
                  <a:lnTo>
                    <a:pt x="119998" y="7271"/>
                  </a:lnTo>
                  <a:lnTo>
                    <a:pt x="119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5095550" y="2287200"/>
              <a:ext cx="298400" cy="174850"/>
            </a:xfrm>
            <a:custGeom>
              <a:avLst/>
              <a:gdLst/>
              <a:ahLst/>
              <a:cxnLst/>
              <a:rect l="l" t="t" r="r" b="b"/>
              <a:pathLst>
                <a:path w="11936" h="6994" extrusionOk="0">
                  <a:moveTo>
                    <a:pt x="1" y="0"/>
                  </a:moveTo>
                  <a:lnTo>
                    <a:pt x="1" y="6994"/>
                  </a:lnTo>
                  <a:lnTo>
                    <a:pt x="11936" y="6994"/>
                  </a:lnTo>
                  <a:lnTo>
                    <a:pt x="119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5232200" y="2696775"/>
              <a:ext cx="161750" cy="174875"/>
            </a:xfrm>
            <a:custGeom>
              <a:avLst/>
              <a:gdLst/>
              <a:ahLst/>
              <a:cxnLst/>
              <a:rect l="l" t="t" r="r" b="b"/>
              <a:pathLst>
                <a:path w="647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6470" y="6994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394025" y="2492025"/>
              <a:ext cx="2999925" cy="174825"/>
            </a:xfrm>
            <a:custGeom>
              <a:avLst/>
              <a:gdLst/>
              <a:ahLst/>
              <a:cxnLst/>
              <a:rect l="l" t="t" r="r" b="b"/>
              <a:pathLst>
                <a:path w="119997" h="6993" extrusionOk="0">
                  <a:moveTo>
                    <a:pt x="1" y="0"/>
                  </a:moveTo>
                  <a:lnTo>
                    <a:pt x="1" y="6993"/>
                  </a:lnTo>
                  <a:lnTo>
                    <a:pt x="119997" y="6993"/>
                  </a:lnTo>
                  <a:lnTo>
                    <a:pt x="119997" y="0"/>
                  </a:lnTo>
                  <a:lnTo>
                    <a:pt x="111533" y="0"/>
                  </a:lnTo>
                  <a:lnTo>
                    <a:pt x="111533" y="6941"/>
                  </a:lnTo>
                  <a:lnTo>
                    <a:pt x="110335" y="6941"/>
                  </a:lnTo>
                  <a:lnTo>
                    <a:pt x="110335" y="0"/>
                  </a:lnTo>
                  <a:lnTo>
                    <a:pt x="103286" y="0"/>
                  </a:lnTo>
                  <a:lnTo>
                    <a:pt x="103286" y="6941"/>
                  </a:lnTo>
                  <a:lnTo>
                    <a:pt x="102088" y="6941"/>
                  </a:lnTo>
                  <a:lnTo>
                    <a:pt x="102088" y="0"/>
                  </a:lnTo>
                  <a:lnTo>
                    <a:pt x="95039" y="0"/>
                  </a:lnTo>
                  <a:lnTo>
                    <a:pt x="95039" y="6941"/>
                  </a:lnTo>
                  <a:lnTo>
                    <a:pt x="93839" y="6941"/>
                  </a:lnTo>
                  <a:lnTo>
                    <a:pt x="93839" y="0"/>
                  </a:lnTo>
                  <a:lnTo>
                    <a:pt x="86791" y="0"/>
                  </a:lnTo>
                  <a:lnTo>
                    <a:pt x="86791" y="6941"/>
                  </a:lnTo>
                  <a:lnTo>
                    <a:pt x="85592" y="6941"/>
                  </a:lnTo>
                  <a:lnTo>
                    <a:pt x="85592" y="0"/>
                  </a:lnTo>
                  <a:lnTo>
                    <a:pt x="78544" y="0"/>
                  </a:lnTo>
                  <a:lnTo>
                    <a:pt x="78544" y="6941"/>
                  </a:lnTo>
                  <a:lnTo>
                    <a:pt x="77344" y="6941"/>
                  </a:lnTo>
                  <a:lnTo>
                    <a:pt x="77344" y="0"/>
                  </a:lnTo>
                  <a:lnTo>
                    <a:pt x="70296" y="0"/>
                  </a:lnTo>
                  <a:lnTo>
                    <a:pt x="70296" y="6941"/>
                  </a:lnTo>
                  <a:lnTo>
                    <a:pt x="69097" y="6941"/>
                  </a:lnTo>
                  <a:lnTo>
                    <a:pt x="69097" y="0"/>
                  </a:lnTo>
                  <a:lnTo>
                    <a:pt x="62048" y="0"/>
                  </a:lnTo>
                  <a:lnTo>
                    <a:pt x="62048" y="6941"/>
                  </a:lnTo>
                  <a:lnTo>
                    <a:pt x="60849" y="6941"/>
                  </a:lnTo>
                  <a:lnTo>
                    <a:pt x="60849" y="0"/>
                  </a:lnTo>
                  <a:lnTo>
                    <a:pt x="53800" y="0"/>
                  </a:lnTo>
                  <a:lnTo>
                    <a:pt x="53800" y="6941"/>
                  </a:lnTo>
                  <a:lnTo>
                    <a:pt x="52602" y="6941"/>
                  </a:lnTo>
                  <a:lnTo>
                    <a:pt x="52602" y="0"/>
                  </a:lnTo>
                  <a:lnTo>
                    <a:pt x="45553" y="0"/>
                  </a:lnTo>
                  <a:lnTo>
                    <a:pt x="45553" y="6941"/>
                  </a:lnTo>
                  <a:lnTo>
                    <a:pt x="44355" y="6941"/>
                  </a:lnTo>
                  <a:lnTo>
                    <a:pt x="44355" y="0"/>
                  </a:lnTo>
                  <a:lnTo>
                    <a:pt x="37305" y="0"/>
                  </a:lnTo>
                  <a:lnTo>
                    <a:pt x="37305" y="6941"/>
                  </a:lnTo>
                  <a:lnTo>
                    <a:pt x="36107" y="6941"/>
                  </a:lnTo>
                  <a:lnTo>
                    <a:pt x="36107" y="0"/>
                  </a:lnTo>
                  <a:lnTo>
                    <a:pt x="29058" y="0"/>
                  </a:lnTo>
                  <a:lnTo>
                    <a:pt x="29058" y="6941"/>
                  </a:lnTo>
                  <a:lnTo>
                    <a:pt x="27860" y="6941"/>
                  </a:lnTo>
                  <a:lnTo>
                    <a:pt x="27860" y="0"/>
                  </a:lnTo>
                  <a:lnTo>
                    <a:pt x="20811" y="0"/>
                  </a:lnTo>
                  <a:lnTo>
                    <a:pt x="20811" y="6941"/>
                  </a:lnTo>
                  <a:lnTo>
                    <a:pt x="19612" y="6941"/>
                  </a:lnTo>
                  <a:lnTo>
                    <a:pt x="19612" y="0"/>
                  </a:lnTo>
                  <a:lnTo>
                    <a:pt x="12563" y="0"/>
                  </a:lnTo>
                  <a:lnTo>
                    <a:pt x="12563" y="6941"/>
                  </a:lnTo>
                  <a:lnTo>
                    <a:pt x="11365" y="6941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582675" y="26967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2012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31703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276800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337650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96412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644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307062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3788875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3895400" y="2901575"/>
              <a:ext cx="176200" cy="174875"/>
            </a:xfrm>
            <a:custGeom>
              <a:avLst/>
              <a:gdLst/>
              <a:ahLst/>
              <a:cxnLst/>
              <a:rect l="l" t="t" r="r" b="b"/>
              <a:pathLst>
                <a:path w="7048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39950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3482975" y="2901575"/>
              <a:ext cx="176275" cy="174875"/>
            </a:xfrm>
            <a:custGeom>
              <a:avLst/>
              <a:gdLst/>
              <a:ahLst/>
              <a:cxnLst/>
              <a:rect l="l" t="t" r="r" b="b"/>
              <a:pathLst>
                <a:path w="7051" h="6995" extrusionOk="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3689175" y="29015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757950" y="2696775"/>
              <a:ext cx="176250" cy="174875"/>
            </a:xfrm>
            <a:custGeom>
              <a:avLst/>
              <a:gdLst/>
              <a:ahLst/>
              <a:cxnLst/>
              <a:rect l="l" t="t" r="r" b="b"/>
              <a:pathLst>
                <a:path w="7050" h="6995" extrusionOk="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828775" y="655250"/>
              <a:ext cx="4048875" cy="1339650"/>
            </a:xfrm>
            <a:custGeom>
              <a:avLst/>
              <a:gdLst/>
              <a:ahLst/>
              <a:cxnLst/>
              <a:rect l="l" t="t" r="r" b="b"/>
              <a:pathLst>
                <a:path w="161955" h="53586" extrusionOk="0">
                  <a:moveTo>
                    <a:pt x="5483" y="1"/>
                  </a:moveTo>
                  <a:cubicBezTo>
                    <a:pt x="2309" y="1"/>
                    <a:pt x="0" y="3011"/>
                    <a:pt x="824" y="6077"/>
                  </a:cubicBezTo>
                  <a:lnTo>
                    <a:pt x="11862" y="47181"/>
                  </a:lnTo>
                  <a:cubicBezTo>
                    <a:pt x="12429" y="49289"/>
                    <a:pt x="14340" y="50755"/>
                    <a:pt x="16522" y="50755"/>
                  </a:cubicBezTo>
                  <a:lnTo>
                    <a:pt x="31931" y="50755"/>
                  </a:lnTo>
                  <a:lnTo>
                    <a:pt x="31931" y="53586"/>
                  </a:lnTo>
                  <a:lnTo>
                    <a:pt x="130749" y="53586"/>
                  </a:lnTo>
                  <a:lnTo>
                    <a:pt x="130749" y="50755"/>
                  </a:lnTo>
                  <a:lnTo>
                    <a:pt x="145432" y="50755"/>
                  </a:lnTo>
                  <a:cubicBezTo>
                    <a:pt x="147615" y="50755"/>
                    <a:pt x="149526" y="49289"/>
                    <a:pt x="150093" y="47181"/>
                  </a:cubicBezTo>
                  <a:lnTo>
                    <a:pt x="161131" y="6077"/>
                  </a:lnTo>
                  <a:cubicBezTo>
                    <a:pt x="161955" y="3011"/>
                    <a:pt x="159646" y="1"/>
                    <a:pt x="156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832450" y="648475"/>
              <a:ext cx="4041575" cy="1353225"/>
            </a:xfrm>
            <a:custGeom>
              <a:avLst/>
              <a:gdLst/>
              <a:ahLst/>
              <a:cxnLst/>
              <a:rect l="l" t="t" r="r" b="b"/>
              <a:pathLst>
                <a:path w="161663" h="54129" extrusionOk="0">
                  <a:moveTo>
                    <a:pt x="156326" y="543"/>
                  </a:moveTo>
                  <a:cubicBezTo>
                    <a:pt x="157754" y="543"/>
                    <a:pt x="159071" y="1193"/>
                    <a:pt x="159940" y="2325"/>
                  </a:cubicBezTo>
                  <a:cubicBezTo>
                    <a:pt x="160807" y="3458"/>
                    <a:pt x="161094" y="4899"/>
                    <a:pt x="160723" y="6277"/>
                  </a:cubicBezTo>
                  <a:lnTo>
                    <a:pt x="149684" y="47382"/>
                  </a:lnTo>
                  <a:cubicBezTo>
                    <a:pt x="149150" y="49368"/>
                    <a:pt x="147341" y="50754"/>
                    <a:pt x="145285" y="50754"/>
                  </a:cubicBezTo>
                  <a:lnTo>
                    <a:pt x="130602" y="50754"/>
                  </a:lnTo>
                  <a:cubicBezTo>
                    <a:pt x="130452" y="50754"/>
                    <a:pt x="130330" y="50876"/>
                    <a:pt x="130330" y="51026"/>
                  </a:cubicBezTo>
                  <a:lnTo>
                    <a:pt x="130330" y="53584"/>
                  </a:lnTo>
                  <a:lnTo>
                    <a:pt x="32055" y="53584"/>
                  </a:lnTo>
                  <a:lnTo>
                    <a:pt x="32056" y="51026"/>
                  </a:lnTo>
                  <a:cubicBezTo>
                    <a:pt x="32056" y="50875"/>
                    <a:pt x="31935" y="50753"/>
                    <a:pt x="31784" y="50753"/>
                  </a:cubicBezTo>
                  <a:lnTo>
                    <a:pt x="16376" y="50753"/>
                  </a:lnTo>
                  <a:cubicBezTo>
                    <a:pt x="14320" y="50753"/>
                    <a:pt x="12512" y="49368"/>
                    <a:pt x="11979" y="47382"/>
                  </a:cubicBezTo>
                  <a:lnTo>
                    <a:pt x="939" y="6277"/>
                  </a:lnTo>
                  <a:cubicBezTo>
                    <a:pt x="570" y="4899"/>
                    <a:pt x="856" y="3458"/>
                    <a:pt x="1724" y="2325"/>
                  </a:cubicBezTo>
                  <a:cubicBezTo>
                    <a:pt x="2593" y="1193"/>
                    <a:pt x="3909" y="543"/>
                    <a:pt x="5336" y="543"/>
                  </a:cubicBezTo>
                  <a:close/>
                  <a:moveTo>
                    <a:pt x="5335" y="0"/>
                  </a:moveTo>
                  <a:cubicBezTo>
                    <a:pt x="3737" y="0"/>
                    <a:pt x="2263" y="727"/>
                    <a:pt x="1291" y="1995"/>
                  </a:cubicBezTo>
                  <a:cubicBezTo>
                    <a:pt x="319" y="3263"/>
                    <a:pt x="0" y="4875"/>
                    <a:pt x="413" y="6419"/>
                  </a:cubicBezTo>
                  <a:lnTo>
                    <a:pt x="11453" y="47524"/>
                  </a:lnTo>
                  <a:cubicBezTo>
                    <a:pt x="12049" y="49745"/>
                    <a:pt x="14075" y="51297"/>
                    <a:pt x="16375" y="51297"/>
                  </a:cubicBezTo>
                  <a:lnTo>
                    <a:pt x="31512" y="51297"/>
                  </a:lnTo>
                  <a:lnTo>
                    <a:pt x="31512" y="53857"/>
                  </a:lnTo>
                  <a:cubicBezTo>
                    <a:pt x="31512" y="54006"/>
                    <a:pt x="31634" y="54128"/>
                    <a:pt x="31784" y="54128"/>
                  </a:cubicBezTo>
                  <a:lnTo>
                    <a:pt x="130602" y="54128"/>
                  </a:lnTo>
                  <a:cubicBezTo>
                    <a:pt x="130751" y="54128"/>
                    <a:pt x="130873" y="54006"/>
                    <a:pt x="130873" y="53857"/>
                  </a:cubicBezTo>
                  <a:lnTo>
                    <a:pt x="130873" y="51297"/>
                  </a:lnTo>
                  <a:lnTo>
                    <a:pt x="145285" y="51297"/>
                  </a:lnTo>
                  <a:cubicBezTo>
                    <a:pt x="147586" y="51297"/>
                    <a:pt x="149609" y="49745"/>
                    <a:pt x="150207" y="47524"/>
                  </a:cubicBezTo>
                  <a:lnTo>
                    <a:pt x="161246" y="6419"/>
                  </a:lnTo>
                  <a:cubicBezTo>
                    <a:pt x="161662" y="4875"/>
                    <a:pt x="161342" y="3264"/>
                    <a:pt x="160368" y="1995"/>
                  </a:cubicBezTo>
                  <a:cubicBezTo>
                    <a:pt x="159397" y="727"/>
                    <a:pt x="157922" y="0"/>
                    <a:pt x="156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100625" y="782150"/>
              <a:ext cx="3505175" cy="1051350"/>
            </a:xfrm>
            <a:custGeom>
              <a:avLst/>
              <a:gdLst/>
              <a:ahLst/>
              <a:cxnLst/>
              <a:rect l="l" t="t" r="r" b="b"/>
              <a:pathLst>
                <a:path w="140207" h="42054" extrusionOk="0">
                  <a:moveTo>
                    <a:pt x="1" y="1"/>
                  </a:moveTo>
                  <a:lnTo>
                    <a:pt x="11685" y="42054"/>
                  </a:lnTo>
                  <a:lnTo>
                    <a:pt x="128522" y="42054"/>
                  </a:lnTo>
                  <a:lnTo>
                    <a:pt x="14020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092875" y="775350"/>
              <a:ext cx="3520675" cy="1064950"/>
            </a:xfrm>
            <a:custGeom>
              <a:avLst/>
              <a:gdLst/>
              <a:ahLst/>
              <a:cxnLst/>
              <a:rect l="l" t="t" r="r" b="b"/>
              <a:pathLst>
                <a:path w="140827" h="42598" extrusionOk="0">
                  <a:moveTo>
                    <a:pt x="140158" y="544"/>
                  </a:moveTo>
                  <a:lnTo>
                    <a:pt x="128625" y="42054"/>
                  </a:lnTo>
                  <a:lnTo>
                    <a:pt x="12202" y="42054"/>
                  </a:lnTo>
                  <a:lnTo>
                    <a:pt x="668" y="544"/>
                  </a:lnTo>
                  <a:close/>
                  <a:moveTo>
                    <a:pt x="311" y="0"/>
                  </a:moveTo>
                  <a:cubicBezTo>
                    <a:pt x="131" y="0"/>
                    <a:pt x="1" y="172"/>
                    <a:pt x="48" y="344"/>
                  </a:cubicBezTo>
                  <a:lnTo>
                    <a:pt x="11733" y="42398"/>
                  </a:lnTo>
                  <a:cubicBezTo>
                    <a:pt x="11766" y="42516"/>
                    <a:pt x="11872" y="42597"/>
                    <a:pt x="11995" y="42597"/>
                  </a:cubicBezTo>
                  <a:lnTo>
                    <a:pt x="128832" y="42597"/>
                  </a:lnTo>
                  <a:cubicBezTo>
                    <a:pt x="128955" y="42597"/>
                    <a:pt x="129062" y="42516"/>
                    <a:pt x="129094" y="42398"/>
                  </a:cubicBezTo>
                  <a:lnTo>
                    <a:pt x="140777" y="344"/>
                  </a:lnTo>
                  <a:cubicBezTo>
                    <a:pt x="140826" y="171"/>
                    <a:pt x="140695" y="0"/>
                    <a:pt x="140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350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991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66325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727400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791500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855625" y="1372075"/>
              <a:ext cx="51625" cy="13650"/>
            </a:xfrm>
            <a:custGeom>
              <a:avLst/>
              <a:gdLst/>
              <a:ahLst/>
              <a:cxnLst/>
              <a:rect l="l" t="t" r="r" b="b"/>
              <a:pathLst>
                <a:path w="2065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19775" y="1372075"/>
              <a:ext cx="51600" cy="13650"/>
            </a:xfrm>
            <a:custGeom>
              <a:avLst/>
              <a:gdLst/>
              <a:ahLst/>
              <a:cxnLst/>
              <a:rect l="l" t="t" r="r" b="b"/>
              <a:pathLst>
                <a:path w="2064" h="546" extrusionOk="0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78025" y="1292300"/>
              <a:ext cx="71075" cy="151475"/>
            </a:xfrm>
            <a:custGeom>
              <a:avLst/>
              <a:gdLst/>
              <a:ahLst/>
              <a:cxnLst/>
              <a:rect l="l" t="t" r="r" b="b"/>
              <a:pathLst>
                <a:path w="2843" h="6059" extrusionOk="0">
                  <a:moveTo>
                    <a:pt x="1" y="1"/>
                  </a:moveTo>
                  <a:lnTo>
                    <a:pt x="2274" y="6058"/>
                  </a:lnTo>
                  <a:lnTo>
                    <a:pt x="2842" y="605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31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472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611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6755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7396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8480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9121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9762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040425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10455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16865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27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411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4053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4694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778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420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7061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473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011500" y="1151575"/>
              <a:ext cx="51600" cy="13575"/>
            </a:xfrm>
            <a:custGeom>
              <a:avLst/>
              <a:gdLst/>
              <a:ahLst/>
              <a:cxnLst/>
              <a:rect l="l" t="t" r="r" b="b"/>
              <a:pathLst>
                <a:path w="2064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07562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13975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20387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312300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376400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440525" y="1151575"/>
              <a:ext cx="51650" cy="13575"/>
            </a:xfrm>
            <a:custGeom>
              <a:avLst/>
              <a:gdLst/>
              <a:ahLst/>
              <a:cxnLst/>
              <a:rect l="l" t="t" r="r" b="b"/>
              <a:pathLst>
                <a:path w="2066" h="543" extrusionOk="0">
                  <a:moveTo>
                    <a:pt x="1" y="0"/>
                  </a:moveTo>
                  <a:lnTo>
                    <a:pt x="1" y="543"/>
                  </a:lnTo>
                  <a:lnTo>
                    <a:pt x="2066" y="543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489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657375" y="1151575"/>
              <a:ext cx="51625" cy="13575"/>
            </a:xfrm>
            <a:custGeom>
              <a:avLst/>
              <a:gdLst/>
              <a:ahLst/>
              <a:cxnLst/>
              <a:rect l="l" t="t" r="r" b="b"/>
              <a:pathLst>
                <a:path w="2065" h="543" extrusionOk="0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423225" y="3385800"/>
              <a:ext cx="145475" cy="601650"/>
            </a:xfrm>
            <a:custGeom>
              <a:avLst/>
              <a:gdLst/>
              <a:ahLst/>
              <a:cxnLst/>
              <a:rect l="l" t="t" r="r" b="b"/>
              <a:pathLst>
                <a:path w="5819" h="24066" extrusionOk="0">
                  <a:moveTo>
                    <a:pt x="5818" y="1"/>
                  </a:moveTo>
                  <a:lnTo>
                    <a:pt x="0" y="22451"/>
                  </a:lnTo>
                  <a:lnTo>
                    <a:pt x="5504" y="24065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415750" y="3379000"/>
              <a:ext cx="159800" cy="615225"/>
            </a:xfrm>
            <a:custGeom>
              <a:avLst/>
              <a:gdLst/>
              <a:ahLst/>
              <a:cxnLst/>
              <a:rect l="l" t="t" r="r" b="b"/>
              <a:pathLst>
                <a:path w="6392" h="24609" extrusionOk="0">
                  <a:moveTo>
                    <a:pt x="5817" y="2520"/>
                  </a:moveTo>
                  <a:lnTo>
                    <a:pt x="5537" y="23976"/>
                  </a:lnTo>
                  <a:lnTo>
                    <a:pt x="629" y="22537"/>
                  </a:lnTo>
                  <a:lnTo>
                    <a:pt x="5817" y="2520"/>
                  </a:lnTo>
                  <a:close/>
                  <a:moveTo>
                    <a:pt x="6108" y="0"/>
                  </a:moveTo>
                  <a:cubicBezTo>
                    <a:pt x="5987" y="0"/>
                    <a:pt x="5886" y="88"/>
                    <a:pt x="5854" y="205"/>
                  </a:cubicBezTo>
                  <a:lnTo>
                    <a:pt x="36" y="22656"/>
                  </a:lnTo>
                  <a:cubicBezTo>
                    <a:pt x="0" y="22797"/>
                    <a:pt x="82" y="22943"/>
                    <a:pt x="223" y="22984"/>
                  </a:cubicBezTo>
                  <a:lnTo>
                    <a:pt x="5728" y="24598"/>
                  </a:lnTo>
                  <a:cubicBezTo>
                    <a:pt x="5752" y="24605"/>
                    <a:pt x="5778" y="24609"/>
                    <a:pt x="5803" y="24609"/>
                  </a:cubicBezTo>
                  <a:cubicBezTo>
                    <a:pt x="5952" y="24609"/>
                    <a:pt x="6073" y="24490"/>
                    <a:pt x="6075" y="24341"/>
                  </a:cubicBezTo>
                  <a:lnTo>
                    <a:pt x="6390" y="277"/>
                  </a:lnTo>
                  <a:cubicBezTo>
                    <a:pt x="6391" y="139"/>
                    <a:pt x="6291" y="23"/>
                    <a:pt x="6154" y="4"/>
                  </a:cubicBezTo>
                  <a:cubicBezTo>
                    <a:pt x="6139" y="1"/>
                    <a:pt x="6123" y="0"/>
                    <a:pt x="6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609775" y="2636400"/>
              <a:ext cx="1229925" cy="1158175"/>
            </a:xfrm>
            <a:custGeom>
              <a:avLst/>
              <a:gdLst/>
              <a:ahLst/>
              <a:cxnLst/>
              <a:rect l="l" t="t" r="r" b="b"/>
              <a:pathLst>
                <a:path w="49197" h="46327" extrusionOk="0">
                  <a:moveTo>
                    <a:pt x="3884" y="1"/>
                  </a:moveTo>
                  <a:cubicBezTo>
                    <a:pt x="3429" y="1"/>
                    <a:pt x="3271" y="121"/>
                    <a:pt x="3271" y="121"/>
                  </a:cubicBezTo>
                  <a:cubicBezTo>
                    <a:pt x="3271" y="121"/>
                    <a:pt x="600" y="626"/>
                    <a:pt x="301" y="2839"/>
                  </a:cubicBezTo>
                  <a:cubicBezTo>
                    <a:pt x="1" y="5053"/>
                    <a:pt x="967" y="6257"/>
                    <a:pt x="967" y="6257"/>
                  </a:cubicBezTo>
                  <a:cubicBezTo>
                    <a:pt x="967" y="6257"/>
                    <a:pt x="38423" y="46326"/>
                    <a:pt x="39477" y="46326"/>
                  </a:cubicBezTo>
                  <a:cubicBezTo>
                    <a:pt x="39490" y="46326"/>
                    <a:pt x="39497" y="46320"/>
                    <a:pt x="39499" y="46308"/>
                  </a:cubicBezTo>
                  <a:cubicBezTo>
                    <a:pt x="39637" y="45285"/>
                    <a:pt x="48906" y="12723"/>
                    <a:pt x="49052" y="9102"/>
                  </a:cubicBezTo>
                  <a:cubicBezTo>
                    <a:pt x="49196" y="5480"/>
                    <a:pt x="45775" y="6402"/>
                    <a:pt x="35217" y="4971"/>
                  </a:cubicBezTo>
                  <a:cubicBezTo>
                    <a:pt x="24659" y="3541"/>
                    <a:pt x="8141" y="1301"/>
                    <a:pt x="5996" y="491"/>
                  </a:cubicBezTo>
                  <a:cubicBezTo>
                    <a:pt x="4969" y="102"/>
                    <a:pt x="4301" y="1"/>
                    <a:pt x="3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5602750" y="2629600"/>
              <a:ext cx="1243050" cy="1171725"/>
            </a:xfrm>
            <a:custGeom>
              <a:avLst/>
              <a:gdLst/>
              <a:ahLst/>
              <a:cxnLst/>
              <a:rect l="l" t="t" r="r" b="b"/>
              <a:pathLst>
                <a:path w="49722" h="46869" extrusionOk="0">
                  <a:moveTo>
                    <a:pt x="4166" y="546"/>
                  </a:moveTo>
                  <a:cubicBezTo>
                    <a:pt x="4540" y="546"/>
                    <a:pt x="5173" y="636"/>
                    <a:pt x="6180" y="1017"/>
                  </a:cubicBezTo>
                  <a:cubicBezTo>
                    <a:pt x="8356" y="1839"/>
                    <a:pt x="24668" y="4050"/>
                    <a:pt x="35461" y="5513"/>
                  </a:cubicBezTo>
                  <a:cubicBezTo>
                    <a:pt x="38166" y="5880"/>
                    <a:pt x="40418" y="6093"/>
                    <a:pt x="42230" y="6265"/>
                  </a:cubicBezTo>
                  <a:cubicBezTo>
                    <a:pt x="47836" y="6798"/>
                    <a:pt x="49154" y="7013"/>
                    <a:pt x="49060" y="9364"/>
                  </a:cubicBezTo>
                  <a:cubicBezTo>
                    <a:pt x="48960" y="11904"/>
                    <a:pt x="44287" y="28953"/>
                    <a:pt x="41496" y="39140"/>
                  </a:cubicBezTo>
                  <a:cubicBezTo>
                    <a:pt x="40448" y="42964"/>
                    <a:pt x="39811" y="45295"/>
                    <a:pt x="39592" y="46174"/>
                  </a:cubicBezTo>
                  <a:cubicBezTo>
                    <a:pt x="36877" y="43982"/>
                    <a:pt x="15632" y="21518"/>
                    <a:pt x="1456" y="6353"/>
                  </a:cubicBezTo>
                  <a:cubicBezTo>
                    <a:pt x="1385" y="6257"/>
                    <a:pt x="584" y="5127"/>
                    <a:pt x="852" y="3149"/>
                  </a:cubicBezTo>
                  <a:cubicBezTo>
                    <a:pt x="1122" y="1159"/>
                    <a:pt x="3578" y="665"/>
                    <a:pt x="3604" y="661"/>
                  </a:cubicBezTo>
                  <a:lnTo>
                    <a:pt x="3654" y="657"/>
                  </a:lnTo>
                  <a:lnTo>
                    <a:pt x="3704" y="618"/>
                  </a:lnTo>
                  <a:cubicBezTo>
                    <a:pt x="3707" y="617"/>
                    <a:pt x="3834" y="546"/>
                    <a:pt x="4166" y="546"/>
                  </a:cubicBezTo>
                  <a:close/>
                  <a:moveTo>
                    <a:pt x="4161" y="0"/>
                  </a:moveTo>
                  <a:cubicBezTo>
                    <a:pt x="3773" y="0"/>
                    <a:pt x="3557" y="80"/>
                    <a:pt x="3451" y="136"/>
                  </a:cubicBezTo>
                  <a:cubicBezTo>
                    <a:pt x="3057" y="222"/>
                    <a:pt x="615" y="841"/>
                    <a:pt x="312" y="3076"/>
                  </a:cubicBezTo>
                  <a:cubicBezTo>
                    <a:pt x="1" y="5378"/>
                    <a:pt x="994" y="6645"/>
                    <a:pt x="1036" y="6698"/>
                  </a:cubicBezTo>
                  <a:lnTo>
                    <a:pt x="1050" y="6714"/>
                  </a:lnTo>
                  <a:cubicBezTo>
                    <a:pt x="1144" y="6815"/>
                    <a:pt x="10584" y="16912"/>
                    <a:pt x="20003" y="26848"/>
                  </a:cubicBezTo>
                  <a:cubicBezTo>
                    <a:pt x="37838" y="45661"/>
                    <a:pt x="39405" y="46868"/>
                    <a:pt x="39779" y="46868"/>
                  </a:cubicBezTo>
                  <a:cubicBezTo>
                    <a:pt x="39803" y="46868"/>
                    <a:pt x="39827" y="46863"/>
                    <a:pt x="39849" y="46855"/>
                  </a:cubicBezTo>
                  <a:lnTo>
                    <a:pt x="40026" y="46786"/>
                  </a:lnTo>
                  <a:lnTo>
                    <a:pt x="40049" y="46615"/>
                  </a:lnTo>
                  <a:cubicBezTo>
                    <a:pt x="40087" y="46337"/>
                    <a:pt x="40940" y="43225"/>
                    <a:pt x="42020" y="39283"/>
                  </a:cubicBezTo>
                  <a:cubicBezTo>
                    <a:pt x="44818" y="29075"/>
                    <a:pt x="49500" y="11988"/>
                    <a:pt x="49605" y="9385"/>
                  </a:cubicBezTo>
                  <a:cubicBezTo>
                    <a:pt x="49721" y="6431"/>
                    <a:pt x="47695" y="6239"/>
                    <a:pt x="42280" y="5724"/>
                  </a:cubicBezTo>
                  <a:cubicBezTo>
                    <a:pt x="40475" y="5554"/>
                    <a:pt x="38228" y="5340"/>
                    <a:pt x="35535" y="4974"/>
                  </a:cubicBezTo>
                  <a:cubicBezTo>
                    <a:pt x="25420" y="3603"/>
                    <a:pt x="8489" y="1308"/>
                    <a:pt x="6374" y="508"/>
                  </a:cubicBezTo>
                  <a:cubicBezTo>
                    <a:pt x="5326" y="113"/>
                    <a:pt x="4622" y="0"/>
                    <a:pt x="4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5454475" y="2792800"/>
              <a:ext cx="1290050" cy="1474425"/>
            </a:xfrm>
            <a:custGeom>
              <a:avLst/>
              <a:gdLst/>
              <a:ahLst/>
              <a:cxnLst/>
              <a:rect l="l" t="t" r="r" b="b"/>
              <a:pathLst>
                <a:path w="51602" h="58977" extrusionOk="0">
                  <a:moveTo>
                    <a:pt x="7179" y="1"/>
                  </a:moveTo>
                  <a:lnTo>
                    <a:pt x="0" y="52954"/>
                  </a:lnTo>
                  <a:lnTo>
                    <a:pt x="44423" y="58976"/>
                  </a:lnTo>
                  <a:lnTo>
                    <a:pt x="51602" y="6023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5447275" y="2785975"/>
              <a:ext cx="1304500" cy="1488050"/>
            </a:xfrm>
            <a:custGeom>
              <a:avLst/>
              <a:gdLst/>
              <a:ahLst/>
              <a:cxnLst/>
              <a:rect l="l" t="t" r="r" b="b"/>
              <a:pathLst>
                <a:path w="52180" h="59522" extrusionOk="0">
                  <a:moveTo>
                    <a:pt x="7700" y="578"/>
                  </a:moveTo>
                  <a:lnTo>
                    <a:pt x="51584" y="6529"/>
                  </a:lnTo>
                  <a:lnTo>
                    <a:pt x="44479" y="58943"/>
                  </a:lnTo>
                  <a:lnTo>
                    <a:pt x="595" y="52994"/>
                  </a:lnTo>
                  <a:lnTo>
                    <a:pt x="7700" y="578"/>
                  </a:lnTo>
                  <a:close/>
                  <a:moveTo>
                    <a:pt x="7466" y="1"/>
                  </a:moveTo>
                  <a:cubicBezTo>
                    <a:pt x="7408" y="1"/>
                    <a:pt x="7351" y="21"/>
                    <a:pt x="7303" y="57"/>
                  </a:cubicBezTo>
                  <a:cubicBezTo>
                    <a:pt x="7246" y="100"/>
                    <a:pt x="7209" y="165"/>
                    <a:pt x="7198" y="237"/>
                  </a:cubicBezTo>
                  <a:lnTo>
                    <a:pt x="21" y="53190"/>
                  </a:lnTo>
                  <a:cubicBezTo>
                    <a:pt x="1" y="53339"/>
                    <a:pt x="104" y="53476"/>
                    <a:pt x="253" y="53496"/>
                  </a:cubicBezTo>
                  <a:lnTo>
                    <a:pt x="44675" y="59518"/>
                  </a:lnTo>
                  <a:cubicBezTo>
                    <a:pt x="44687" y="59521"/>
                    <a:pt x="44699" y="59522"/>
                    <a:pt x="44712" y="59522"/>
                  </a:cubicBezTo>
                  <a:cubicBezTo>
                    <a:pt x="44847" y="59521"/>
                    <a:pt x="44962" y="59421"/>
                    <a:pt x="44981" y="59286"/>
                  </a:cubicBezTo>
                  <a:lnTo>
                    <a:pt x="52159" y="6333"/>
                  </a:lnTo>
                  <a:cubicBezTo>
                    <a:pt x="52180" y="6183"/>
                    <a:pt x="52075" y="6047"/>
                    <a:pt x="51927" y="6027"/>
                  </a:cubicBezTo>
                  <a:lnTo>
                    <a:pt x="7504" y="4"/>
                  </a:lnTo>
                  <a:cubicBezTo>
                    <a:pt x="7492" y="2"/>
                    <a:pt x="7479" y="1"/>
                    <a:pt x="7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6534375" y="3204075"/>
              <a:ext cx="71825" cy="15550"/>
            </a:xfrm>
            <a:custGeom>
              <a:avLst/>
              <a:gdLst/>
              <a:ahLst/>
              <a:cxnLst/>
              <a:rect l="l" t="t" r="r" b="b"/>
              <a:pathLst>
                <a:path w="2873" h="622" extrusionOk="0">
                  <a:moveTo>
                    <a:pt x="155" y="1"/>
                  </a:moveTo>
                  <a:cubicBezTo>
                    <a:pt x="88" y="1"/>
                    <a:pt x="22" y="46"/>
                    <a:pt x="11" y="118"/>
                  </a:cubicBezTo>
                  <a:cubicBezTo>
                    <a:pt x="1" y="193"/>
                    <a:pt x="54" y="261"/>
                    <a:pt x="128" y="271"/>
                  </a:cubicBezTo>
                  <a:lnTo>
                    <a:pt x="2714" y="622"/>
                  </a:lnTo>
                  <a:lnTo>
                    <a:pt x="2732" y="622"/>
                  </a:lnTo>
                  <a:cubicBezTo>
                    <a:pt x="2733" y="622"/>
                    <a:pt x="2734" y="622"/>
                    <a:pt x="2735" y="622"/>
                  </a:cubicBezTo>
                  <a:cubicBezTo>
                    <a:pt x="2805" y="622"/>
                    <a:pt x="2863" y="567"/>
                    <a:pt x="2869" y="495"/>
                  </a:cubicBezTo>
                  <a:cubicBezTo>
                    <a:pt x="2873" y="423"/>
                    <a:pt x="2821" y="361"/>
                    <a:pt x="2751" y="352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6129950" y="3149250"/>
              <a:ext cx="360500" cy="54700"/>
            </a:xfrm>
            <a:custGeom>
              <a:avLst/>
              <a:gdLst/>
              <a:ahLst/>
              <a:cxnLst/>
              <a:rect l="l" t="t" r="r" b="b"/>
              <a:pathLst>
                <a:path w="14420" h="2188" extrusionOk="0">
                  <a:moveTo>
                    <a:pt x="149" y="1"/>
                  </a:moveTo>
                  <a:cubicBezTo>
                    <a:pt x="81" y="1"/>
                    <a:pt x="22" y="50"/>
                    <a:pt x="10" y="118"/>
                  </a:cubicBezTo>
                  <a:cubicBezTo>
                    <a:pt x="1" y="192"/>
                    <a:pt x="52" y="261"/>
                    <a:pt x="128" y="270"/>
                  </a:cubicBezTo>
                  <a:lnTo>
                    <a:pt x="14262" y="2186"/>
                  </a:lnTo>
                  <a:cubicBezTo>
                    <a:pt x="14267" y="2187"/>
                    <a:pt x="14274" y="2187"/>
                    <a:pt x="14279" y="2187"/>
                  </a:cubicBezTo>
                  <a:cubicBezTo>
                    <a:pt x="14351" y="2187"/>
                    <a:pt x="14410" y="2132"/>
                    <a:pt x="14414" y="2060"/>
                  </a:cubicBezTo>
                  <a:cubicBezTo>
                    <a:pt x="14420" y="1990"/>
                    <a:pt x="14368" y="1927"/>
                    <a:pt x="14298" y="1917"/>
                  </a:cubicBezTo>
                  <a:lnTo>
                    <a:pt x="164" y="1"/>
                  </a:lnTo>
                  <a:cubicBezTo>
                    <a:pt x="159" y="1"/>
                    <a:pt x="15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701775" y="3091200"/>
              <a:ext cx="384225" cy="57925"/>
            </a:xfrm>
            <a:custGeom>
              <a:avLst/>
              <a:gdLst/>
              <a:ahLst/>
              <a:cxnLst/>
              <a:rect l="l" t="t" r="r" b="b"/>
              <a:pathLst>
                <a:path w="15369" h="2317" extrusionOk="0">
                  <a:moveTo>
                    <a:pt x="150" y="0"/>
                  </a:moveTo>
                  <a:cubicBezTo>
                    <a:pt x="81" y="0"/>
                    <a:pt x="22" y="49"/>
                    <a:pt x="9" y="118"/>
                  </a:cubicBezTo>
                  <a:cubicBezTo>
                    <a:pt x="0" y="193"/>
                    <a:pt x="52" y="261"/>
                    <a:pt x="127" y="271"/>
                  </a:cubicBezTo>
                  <a:lnTo>
                    <a:pt x="15211" y="2315"/>
                  </a:lnTo>
                  <a:cubicBezTo>
                    <a:pt x="15216" y="2317"/>
                    <a:pt x="15223" y="2317"/>
                    <a:pt x="15229" y="2317"/>
                  </a:cubicBezTo>
                  <a:cubicBezTo>
                    <a:pt x="15299" y="2315"/>
                    <a:pt x="15359" y="2261"/>
                    <a:pt x="15363" y="2190"/>
                  </a:cubicBezTo>
                  <a:cubicBezTo>
                    <a:pt x="15368" y="2118"/>
                    <a:pt x="15318" y="2056"/>
                    <a:pt x="15246" y="2045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6433300" y="3310200"/>
              <a:ext cx="156925" cy="27100"/>
            </a:xfrm>
            <a:custGeom>
              <a:avLst/>
              <a:gdLst/>
              <a:ahLst/>
              <a:cxnLst/>
              <a:rect l="l" t="t" r="r" b="b"/>
              <a:pathLst>
                <a:path w="6277" h="1084" extrusionOk="0">
                  <a:moveTo>
                    <a:pt x="150" y="0"/>
                  </a:moveTo>
                  <a:cubicBezTo>
                    <a:pt x="82" y="0"/>
                    <a:pt x="22" y="49"/>
                    <a:pt x="11" y="119"/>
                  </a:cubicBezTo>
                  <a:cubicBezTo>
                    <a:pt x="0" y="193"/>
                    <a:pt x="53" y="260"/>
                    <a:pt x="127" y="271"/>
                  </a:cubicBezTo>
                  <a:lnTo>
                    <a:pt x="6119" y="1083"/>
                  </a:lnTo>
                  <a:cubicBezTo>
                    <a:pt x="6125" y="1084"/>
                    <a:pt x="6131" y="1084"/>
                    <a:pt x="6137" y="1084"/>
                  </a:cubicBezTo>
                  <a:cubicBezTo>
                    <a:pt x="6209" y="1084"/>
                    <a:pt x="6267" y="1028"/>
                    <a:pt x="6272" y="957"/>
                  </a:cubicBezTo>
                  <a:cubicBezTo>
                    <a:pt x="6276" y="885"/>
                    <a:pt x="6226" y="823"/>
                    <a:pt x="6154" y="814"/>
                  </a:cubicBezTo>
                  <a:lnTo>
                    <a:pt x="163" y="1"/>
                  </a:lnTo>
                  <a:cubicBezTo>
                    <a:pt x="159" y="0"/>
                    <a:pt x="155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5685800" y="3208875"/>
              <a:ext cx="601400" cy="87400"/>
            </a:xfrm>
            <a:custGeom>
              <a:avLst/>
              <a:gdLst/>
              <a:ahLst/>
              <a:cxnLst/>
              <a:rect l="l" t="t" r="r" b="b"/>
              <a:pathLst>
                <a:path w="24056" h="3496" extrusionOk="0">
                  <a:moveTo>
                    <a:pt x="155" y="1"/>
                  </a:moveTo>
                  <a:cubicBezTo>
                    <a:pt x="88" y="1"/>
                    <a:pt x="22" y="46"/>
                    <a:pt x="12" y="117"/>
                  </a:cubicBezTo>
                  <a:cubicBezTo>
                    <a:pt x="1" y="193"/>
                    <a:pt x="54" y="260"/>
                    <a:pt x="128" y="271"/>
                  </a:cubicBezTo>
                  <a:lnTo>
                    <a:pt x="23897" y="3494"/>
                  </a:lnTo>
                  <a:cubicBezTo>
                    <a:pt x="23902" y="3495"/>
                    <a:pt x="23909" y="3495"/>
                    <a:pt x="23914" y="3495"/>
                  </a:cubicBezTo>
                  <a:cubicBezTo>
                    <a:pt x="23986" y="3495"/>
                    <a:pt x="24045" y="3440"/>
                    <a:pt x="24051" y="3368"/>
                  </a:cubicBezTo>
                  <a:cubicBezTo>
                    <a:pt x="24056" y="3297"/>
                    <a:pt x="24004" y="3233"/>
                    <a:pt x="23933" y="322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5987350" y="3369575"/>
              <a:ext cx="586950" cy="85400"/>
            </a:xfrm>
            <a:custGeom>
              <a:avLst/>
              <a:gdLst/>
              <a:ahLst/>
              <a:cxnLst/>
              <a:rect l="l" t="t" r="r" b="b"/>
              <a:pathLst>
                <a:path w="23478" h="3416" extrusionOk="0">
                  <a:moveTo>
                    <a:pt x="155" y="1"/>
                  </a:moveTo>
                  <a:cubicBezTo>
                    <a:pt x="87" y="1"/>
                    <a:pt x="20" y="47"/>
                    <a:pt x="10" y="118"/>
                  </a:cubicBezTo>
                  <a:cubicBezTo>
                    <a:pt x="1" y="192"/>
                    <a:pt x="53" y="261"/>
                    <a:pt x="127" y="271"/>
                  </a:cubicBezTo>
                  <a:lnTo>
                    <a:pt x="23320" y="3416"/>
                  </a:lnTo>
                  <a:lnTo>
                    <a:pt x="23337" y="3416"/>
                  </a:lnTo>
                  <a:cubicBezTo>
                    <a:pt x="23408" y="3416"/>
                    <a:pt x="23468" y="3360"/>
                    <a:pt x="23473" y="3289"/>
                  </a:cubicBezTo>
                  <a:cubicBezTo>
                    <a:pt x="23477" y="3217"/>
                    <a:pt x="23426" y="3154"/>
                    <a:pt x="23356" y="314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669850" y="3326550"/>
              <a:ext cx="265025" cy="41775"/>
            </a:xfrm>
            <a:custGeom>
              <a:avLst/>
              <a:gdLst/>
              <a:ahLst/>
              <a:cxnLst/>
              <a:rect l="l" t="t" r="r" b="b"/>
              <a:pathLst>
                <a:path w="10601" h="1671" extrusionOk="0">
                  <a:moveTo>
                    <a:pt x="151" y="0"/>
                  </a:moveTo>
                  <a:cubicBezTo>
                    <a:pt x="82" y="0"/>
                    <a:pt x="22" y="49"/>
                    <a:pt x="10" y="117"/>
                  </a:cubicBezTo>
                  <a:cubicBezTo>
                    <a:pt x="1" y="193"/>
                    <a:pt x="52" y="260"/>
                    <a:pt x="128" y="271"/>
                  </a:cubicBezTo>
                  <a:lnTo>
                    <a:pt x="10443" y="1669"/>
                  </a:lnTo>
                  <a:cubicBezTo>
                    <a:pt x="10448" y="1670"/>
                    <a:pt x="10454" y="1671"/>
                    <a:pt x="10461" y="1671"/>
                  </a:cubicBezTo>
                  <a:lnTo>
                    <a:pt x="10461" y="1671"/>
                  </a:lnTo>
                  <a:cubicBezTo>
                    <a:pt x="10532" y="1669"/>
                    <a:pt x="10590" y="1614"/>
                    <a:pt x="10596" y="1543"/>
                  </a:cubicBezTo>
                  <a:cubicBezTo>
                    <a:pt x="10601" y="1472"/>
                    <a:pt x="10549" y="1410"/>
                    <a:pt x="10479" y="1399"/>
                  </a:cubicBezTo>
                  <a:lnTo>
                    <a:pt x="164" y="1"/>
                  </a:lnTo>
                  <a:cubicBezTo>
                    <a:pt x="159" y="1"/>
                    <a:pt x="155" y="0"/>
                    <a:pt x="151" y="0"/>
                  </a:cubicBezTo>
                  <a:close/>
                  <a:moveTo>
                    <a:pt x="10461" y="1671"/>
                  </a:moveTo>
                  <a:cubicBezTo>
                    <a:pt x="10461" y="1671"/>
                    <a:pt x="10461" y="1671"/>
                    <a:pt x="10461" y="1671"/>
                  </a:cubicBezTo>
                  <a:lnTo>
                    <a:pt x="10462" y="1671"/>
                  </a:lnTo>
                  <a:cubicBezTo>
                    <a:pt x="10462" y="1671"/>
                    <a:pt x="10461" y="1671"/>
                    <a:pt x="10461" y="16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180000" y="3515550"/>
              <a:ext cx="378350" cy="57100"/>
            </a:xfrm>
            <a:custGeom>
              <a:avLst/>
              <a:gdLst/>
              <a:ahLst/>
              <a:cxnLst/>
              <a:rect l="l" t="t" r="r" b="b"/>
              <a:pathLst>
                <a:path w="15134" h="2284" extrusionOk="0">
                  <a:moveTo>
                    <a:pt x="151" y="1"/>
                  </a:moveTo>
                  <a:cubicBezTo>
                    <a:pt x="83" y="1"/>
                    <a:pt x="24" y="49"/>
                    <a:pt x="11" y="118"/>
                  </a:cubicBezTo>
                  <a:cubicBezTo>
                    <a:pt x="1" y="192"/>
                    <a:pt x="54" y="261"/>
                    <a:pt x="128" y="271"/>
                  </a:cubicBezTo>
                  <a:lnTo>
                    <a:pt x="14974" y="2282"/>
                  </a:lnTo>
                  <a:cubicBezTo>
                    <a:pt x="14981" y="2284"/>
                    <a:pt x="14987" y="2284"/>
                    <a:pt x="14993" y="2284"/>
                  </a:cubicBezTo>
                  <a:cubicBezTo>
                    <a:pt x="15064" y="2284"/>
                    <a:pt x="15123" y="2228"/>
                    <a:pt x="15128" y="2157"/>
                  </a:cubicBezTo>
                  <a:cubicBezTo>
                    <a:pt x="15133" y="2085"/>
                    <a:pt x="15081" y="2023"/>
                    <a:pt x="15011" y="2014"/>
                  </a:cubicBezTo>
                  <a:lnTo>
                    <a:pt x="164" y="1"/>
                  </a:lnTo>
                  <a:cubicBezTo>
                    <a:pt x="159" y="1"/>
                    <a:pt x="155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864950" y="3472850"/>
              <a:ext cx="279675" cy="43725"/>
            </a:xfrm>
            <a:custGeom>
              <a:avLst/>
              <a:gdLst/>
              <a:ahLst/>
              <a:cxnLst/>
              <a:rect l="l" t="t" r="r" b="b"/>
              <a:pathLst>
                <a:path w="11187" h="1749" extrusionOk="0">
                  <a:moveTo>
                    <a:pt x="149" y="0"/>
                  </a:moveTo>
                  <a:cubicBezTo>
                    <a:pt x="82" y="0"/>
                    <a:pt x="22" y="50"/>
                    <a:pt x="11" y="118"/>
                  </a:cubicBezTo>
                  <a:cubicBezTo>
                    <a:pt x="1" y="192"/>
                    <a:pt x="54" y="261"/>
                    <a:pt x="128" y="270"/>
                  </a:cubicBezTo>
                  <a:lnTo>
                    <a:pt x="11027" y="1748"/>
                  </a:lnTo>
                  <a:cubicBezTo>
                    <a:pt x="11032" y="1749"/>
                    <a:pt x="11039" y="1749"/>
                    <a:pt x="11044" y="1749"/>
                  </a:cubicBezTo>
                  <a:cubicBezTo>
                    <a:pt x="11116" y="1749"/>
                    <a:pt x="11175" y="1693"/>
                    <a:pt x="11181" y="1622"/>
                  </a:cubicBezTo>
                  <a:cubicBezTo>
                    <a:pt x="11186" y="1550"/>
                    <a:pt x="11134" y="1487"/>
                    <a:pt x="11063" y="1477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5653900" y="3444225"/>
              <a:ext cx="171350" cy="29075"/>
            </a:xfrm>
            <a:custGeom>
              <a:avLst/>
              <a:gdLst/>
              <a:ahLst/>
              <a:cxnLst/>
              <a:rect l="l" t="t" r="r" b="b"/>
              <a:pathLst>
                <a:path w="6854" h="1163" extrusionOk="0">
                  <a:moveTo>
                    <a:pt x="149" y="0"/>
                  </a:moveTo>
                  <a:cubicBezTo>
                    <a:pt x="82" y="0"/>
                    <a:pt x="22" y="50"/>
                    <a:pt x="11" y="117"/>
                  </a:cubicBezTo>
                  <a:cubicBezTo>
                    <a:pt x="1" y="192"/>
                    <a:pt x="54" y="260"/>
                    <a:pt x="128" y="271"/>
                  </a:cubicBezTo>
                  <a:lnTo>
                    <a:pt x="6696" y="1162"/>
                  </a:lnTo>
                  <a:lnTo>
                    <a:pt x="6715" y="1162"/>
                  </a:lnTo>
                  <a:cubicBezTo>
                    <a:pt x="6786" y="1162"/>
                    <a:pt x="6845" y="1106"/>
                    <a:pt x="6850" y="1035"/>
                  </a:cubicBezTo>
                  <a:cubicBezTo>
                    <a:pt x="6854" y="963"/>
                    <a:pt x="6803" y="901"/>
                    <a:pt x="6732" y="891"/>
                  </a:cubicBezTo>
                  <a:lnTo>
                    <a:pt x="163" y="1"/>
                  </a:lnTo>
                  <a:cubicBezTo>
                    <a:pt x="158" y="0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6402475" y="3665525"/>
              <a:ext cx="139900" cy="24800"/>
            </a:xfrm>
            <a:custGeom>
              <a:avLst/>
              <a:gdLst/>
              <a:ahLst/>
              <a:cxnLst/>
              <a:rect l="l" t="t" r="r" b="b"/>
              <a:pathLst>
                <a:path w="5596" h="992" extrusionOk="0">
                  <a:moveTo>
                    <a:pt x="150" y="1"/>
                  </a:moveTo>
                  <a:cubicBezTo>
                    <a:pt x="81" y="1"/>
                    <a:pt x="21" y="49"/>
                    <a:pt x="10" y="119"/>
                  </a:cubicBezTo>
                  <a:cubicBezTo>
                    <a:pt x="1" y="193"/>
                    <a:pt x="52" y="261"/>
                    <a:pt x="126" y="271"/>
                  </a:cubicBezTo>
                  <a:lnTo>
                    <a:pt x="5437" y="992"/>
                  </a:lnTo>
                  <a:lnTo>
                    <a:pt x="5456" y="992"/>
                  </a:lnTo>
                  <a:cubicBezTo>
                    <a:pt x="5456" y="992"/>
                    <a:pt x="5457" y="992"/>
                    <a:pt x="5458" y="992"/>
                  </a:cubicBezTo>
                  <a:cubicBezTo>
                    <a:pt x="5528" y="992"/>
                    <a:pt x="5587" y="937"/>
                    <a:pt x="5592" y="865"/>
                  </a:cubicBezTo>
                  <a:cubicBezTo>
                    <a:pt x="5596" y="793"/>
                    <a:pt x="5544" y="731"/>
                    <a:pt x="5474" y="722"/>
                  </a:cubicBezTo>
                  <a:lnTo>
                    <a:pt x="163" y="1"/>
                  </a:ln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637950" y="3561900"/>
              <a:ext cx="682275" cy="98350"/>
            </a:xfrm>
            <a:custGeom>
              <a:avLst/>
              <a:gdLst/>
              <a:ahLst/>
              <a:cxnLst/>
              <a:rect l="l" t="t" r="r" b="b"/>
              <a:pathLst>
                <a:path w="27291" h="3934" extrusionOk="0">
                  <a:moveTo>
                    <a:pt x="155" y="1"/>
                  </a:moveTo>
                  <a:cubicBezTo>
                    <a:pt x="86" y="1"/>
                    <a:pt x="21" y="46"/>
                    <a:pt x="11" y="117"/>
                  </a:cubicBezTo>
                  <a:cubicBezTo>
                    <a:pt x="0" y="193"/>
                    <a:pt x="53" y="260"/>
                    <a:pt x="128" y="271"/>
                  </a:cubicBezTo>
                  <a:lnTo>
                    <a:pt x="27132" y="3932"/>
                  </a:lnTo>
                  <a:cubicBezTo>
                    <a:pt x="27138" y="3933"/>
                    <a:pt x="27144" y="3933"/>
                    <a:pt x="27150" y="3933"/>
                  </a:cubicBezTo>
                  <a:cubicBezTo>
                    <a:pt x="27221" y="3933"/>
                    <a:pt x="27281" y="3878"/>
                    <a:pt x="27286" y="3806"/>
                  </a:cubicBezTo>
                  <a:cubicBezTo>
                    <a:pt x="27290" y="3735"/>
                    <a:pt x="27238" y="3671"/>
                    <a:pt x="27168" y="3662"/>
                  </a:cubicBezTo>
                  <a:lnTo>
                    <a:pt x="163" y="1"/>
                  </a:lnTo>
                  <a:cubicBezTo>
                    <a:pt x="160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6143850" y="3750350"/>
              <a:ext cx="382575" cy="57700"/>
            </a:xfrm>
            <a:custGeom>
              <a:avLst/>
              <a:gdLst/>
              <a:ahLst/>
              <a:cxnLst/>
              <a:rect l="l" t="t" r="r" b="b"/>
              <a:pathLst>
                <a:path w="15303" h="2308" extrusionOk="0">
                  <a:moveTo>
                    <a:pt x="153" y="0"/>
                  </a:moveTo>
                  <a:cubicBezTo>
                    <a:pt x="85" y="0"/>
                    <a:pt x="22" y="47"/>
                    <a:pt x="12" y="117"/>
                  </a:cubicBezTo>
                  <a:cubicBezTo>
                    <a:pt x="1" y="191"/>
                    <a:pt x="53" y="259"/>
                    <a:pt x="127" y="269"/>
                  </a:cubicBezTo>
                  <a:lnTo>
                    <a:pt x="15145" y="2306"/>
                  </a:lnTo>
                  <a:lnTo>
                    <a:pt x="15162" y="2306"/>
                  </a:lnTo>
                  <a:lnTo>
                    <a:pt x="15164" y="2307"/>
                  </a:lnTo>
                  <a:cubicBezTo>
                    <a:pt x="15235" y="2306"/>
                    <a:pt x="15293" y="2250"/>
                    <a:pt x="15299" y="2180"/>
                  </a:cubicBezTo>
                  <a:cubicBezTo>
                    <a:pt x="15303" y="2108"/>
                    <a:pt x="15252" y="2045"/>
                    <a:pt x="15182" y="2036"/>
                  </a:cubicBezTo>
                  <a:lnTo>
                    <a:pt x="164" y="1"/>
                  </a:lnTo>
                  <a:cubicBezTo>
                    <a:pt x="160" y="0"/>
                    <a:pt x="157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622025" y="3679600"/>
              <a:ext cx="465100" cy="68850"/>
            </a:xfrm>
            <a:custGeom>
              <a:avLst/>
              <a:gdLst/>
              <a:ahLst/>
              <a:cxnLst/>
              <a:rect l="l" t="t" r="r" b="b"/>
              <a:pathLst>
                <a:path w="18604" h="2754" extrusionOk="0">
                  <a:moveTo>
                    <a:pt x="148" y="0"/>
                  </a:moveTo>
                  <a:cubicBezTo>
                    <a:pt x="80" y="0"/>
                    <a:pt x="21" y="50"/>
                    <a:pt x="10" y="118"/>
                  </a:cubicBezTo>
                  <a:cubicBezTo>
                    <a:pt x="1" y="192"/>
                    <a:pt x="52" y="261"/>
                    <a:pt x="126" y="271"/>
                  </a:cubicBezTo>
                  <a:lnTo>
                    <a:pt x="18446" y="2754"/>
                  </a:lnTo>
                  <a:lnTo>
                    <a:pt x="18464" y="2754"/>
                  </a:lnTo>
                  <a:cubicBezTo>
                    <a:pt x="18536" y="2754"/>
                    <a:pt x="18594" y="2698"/>
                    <a:pt x="18599" y="2627"/>
                  </a:cubicBezTo>
                  <a:cubicBezTo>
                    <a:pt x="18603" y="2556"/>
                    <a:pt x="18553" y="2493"/>
                    <a:pt x="18481" y="2484"/>
                  </a:cubicBezTo>
                  <a:lnTo>
                    <a:pt x="163" y="1"/>
                  </a:lnTo>
                  <a:cubicBezTo>
                    <a:pt x="158" y="1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259875" y="3885900"/>
              <a:ext cx="250600" cy="39775"/>
            </a:xfrm>
            <a:custGeom>
              <a:avLst/>
              <a:gdLst/>
              <a:ahLst/>
              <a:cxnLst/>
              <a:rect l="l" t="t" r="r" b="b"/>
              <a:pathLst>
                <a:path w="10024" h="1591" extrusionOk="0">
                  <a:moveTo>
                    <a:pt x="155" y="0"/>
                  </a:moveTo>
                  <a:cubicBezTo>
                    <a:pt x="88" y="0"/>
                    <a:pt x="20" y="46"/>
                    <a:pt x="10" y="117"/>
                  </a:cubicBezTo>
                  <a:cubicBezTo>
                    <a:pt x="1" y="192"/>
                    <a:pt x="52" y="260"/>
                    <a:pt x="128" y="271"/>
                  </a:cubicBezTo>
                  <a:lnTo>
                    <a:pt x="9866" y="1591"/>
                  </a:lnTo>
                  <a:lnTo>
                    <a:pt x="9883" y="1591"/>
                  </a:lnTo>
                  <a:cubicBezTo>
                    <a:pt x="9884" y="1591"/>
                    <a:pt x="9885" y="1591"/>
                    <a:pt x="9886" y="1591"/>
                  </a:cubicBezTo>
                  <a:cubicBezTo>
                    <a:pt x="9956" y="1591"/>
                    <a:pt x="10014" y="1536"/>
                    <a:pt x="10020" y="1464"/>
                  </a:cubicBezTo>
                  <a:cubicBezTo>
                    <a:pt x="10024" y="1392"/>
                    <a:pt x="9972" y="1330"/>
                    <a:pt x="9902" y="1321"/>
                  </a:cubicBezTo>
                  <a:lnTo>
                    <a:pt x="164" y="1"/>
                  </a:ln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766025" y="3818950"/>
              <a:ext cx="441375" cy="65675"/>
            </a:xfrm>
            <a:custGeom>
              <a:avLst/>
              <a:gdLst/>
              <a:ahLst/>
              <a:cxnLst/>
              <a:rect l="l" t="t" r="r" b="b"/>
              <a:pathLst>
                <a:path w="17655" h="2627" extrusionOk="0">
                  <a:moveTo>
                    <a:pt x="152" y="1"/>
                  </a:moveTo>
                  <a:cubicBezTo>
                    <a:pt x="84" y="1"/>
                    <a:pt x="19" y="47"/>
                    <a:pt x="9" y="118"/>
                  </a:cubicBezTo>
                  <a:cubicBezTo>
                    <a:pt x="0" y="192"/>
                    <a:pt x="52" y="261"/>
                    <a:pt x="126" y="270"/>
                  </a:cubicBezTo>
                  <a:lnTo>
                    <a:pt x="17496" y="2626"/>
                  </a:lnTo>
                  <a:cubicBezTo>
                    <a:pt x="17502" y="2627"/>
                    <a:pt x="17509" y="2627"/>
                    <a:pt x="17514" y="2627"/>
                  </a:cubicBezTo>
                  <a:cubicBezTo>
                    <a:pt x="17586" y="2627"/>
                    <a:pt x="17644" y="2571"/>
                    <a:pt x="17649" y="2500"/>
                  </a:cubicBezTo>
                  <a:cubicBezTo>
                    <a:pt x="17655" y="2430"/>
                    <a:pt x="17603" y="2366"/>
                    <a:pt x="17533" y="2357"/>
                  </a:cubicBezTo>
                  <a:lnTo>
                    <a:pt x="163" y="1"/>
                  </a:lnTo>
                  <a:cubicBezTo>
                    <a:pt x="159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606075" y="3797275"/>
              <a:ext cx="116000" cy="21550"/>
            </a:xfrm>
            <a:custGeom>
              <a:avLst/>
              <a:gdLst/>
              <a:ahLst/>
              <a:cxnLst/>
              <a:rect l="l" t="t" r="r" b="b"/>
              <a:pathLst>
                <a:path w="4640" h="862" extrusionOk="0">
                  <a:moveTo>
                    <a:pt x="155" y="1"/>
                  </a:moveTo>
                  <a:cubicBezTo>
                    <a:pt x="85" y="1"/>
                    <a:pt x="20" y="46"/>
                    <a:pt x="10" y="118"/>
                  </a:cubicBezTo>
                  <a:cubicBezTo>
                    <a:pt x="0" y="192"/>
                    <a:pt x="52" y="261"/>
                    <a:pt x="126" y="271"/>
                  </a:cubicBezTo>
                  <a:lnTo>
                    <a:pt x="4482" y="860"/>
                  </a:lnTo>
                  <a:cubicBezTo>
                    <a:pt x="4487" y="862"/>
                    <a:pt x="4494" y="862"/>
                    <a:pt x="4499" y="862"/>
                  </a:cubicBezTo>
                  <a:cubicBezTo>
                    <a:pt x="4571" y="862"/>
                    <a:pt x="4629" y="806"/>
                    <a:pt x="4634" y="735"/>
                  </a:cubicBezTo>
                  <a:cubicBezTo>
                    <a:pt x="4640" y="663"/>
                    <a:pt x="4588" y="601"/>
                    <a:pt x="4518" y="592"/>
                  </a:cubicBezTo>
                  <a:lnTo>
                    <a:pt x="163" y="1"/>
                  </a:lnTo>
                  <a:cubicBezTo>
                    <a:pt x="160" y="1"/>
                    <a:pt x="157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6737350" y="2808575"/>
              <a:ext cx="101825" cy="141575"/>
            </a:xfrm>
            <a:custGeom>
              <a:avLst/>
              <a:gdLst/>
              <a:ahLst/>
              <a:cxnLst/>
              <a:rect l="l" t="t" r="r" b="b"/>
              <a:pathLst>
                <a:path w="4073" h="5663" extrusionOk="0">
                  <a:moveTo>
                    <a:pt x="2564" y="1"/>
                  </a:moveTo>
                  <a:cubicBezTo>
                    <a:pt x="2441" y="1"/>
                    <a:pt x="2319" y="20"/>
                    <a:pt x="2199" y="60"/>
                  </a:cubicBezTo>
                  <a:cubicBezTo>
                    <a:pt x="554" y="603"/>
                    <a:pt x="66" y="4879"/>
                    <a:pt x="17" y="5364"/>
                  </a:cubicBezTo>
                  <a:cubicBezTo>
                    <a:pt x="1" y="5513"/>
                    <a:pt x="109" y="5646"/>
                    <a:pt x="259" y="5662"/>
                  </a:cubicBezTo>
                  <a:cubicBezTo>
                    <a:pt x="268" y="5663"/>
                    <a:pt x="278" y="5663"/>
                    <a:pt x="288" y="5663"/>
                  </a:cubicBezTo>
                  <a:cubicBezTo>
                    <a:pt x="426" y="5663"/>
                    <a:pt x="542" y="5558"/>
                    <a:pt x="557" y="5419"/>
                  </a:cubicBezTo>
                  <a:cubicBezTo>
                    <a:pt x="733" y="3721"/>
                    <a:pt x="1380" y="903"/>
                    <a:pt x="2370" y="576"/>
                  </a:cubicBezTo>
                  <a:cubicBezTo>
                    <a:pt x="2431" y="556"/>
                    <a:pt x="2494" y="546"/>
                    <a:pt x="2559" y="546"/>
                  </a:cubicBezTo>
                  <a:cubicBezTo>
                    <a:pt x="2856" y="546"/>
                    <a:pt x="3195" y="752"/>
                    <a:pt x="3569" y="1161"/>
                  </a:cubicBezTo>
                  <a:cubicBezTo>
                    <a:pt x="3622" y="1220"/>
                    <a:pt x="3695" y="1250"/>
                    <a:pt x="3769" y="1250"/>
                  </a:cubicBezTo>
                  <a:cubicBezTo>
                    <a:pt x="3835" y="1250"/>
                    <a:pt x="3901" y="1226"/>
                    <a:pt x="3953" y="1178"/>
                  </a:cubicBezTo>
                  <a:cubicBezTo>
                    <a:pt x="4064" y="1077"/>
                    <a:pt x="4072" y="904"/>
                    <a:pt x="3970" y="793"/>
                  </a:cubicBezTo>
                  <a:cubicBezTo>
                    <a:pt x="3487" y="266"/>
                    <a:pt x="3017" y="1"/>
                    <a:pt x="2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023925" y="3442375"/>
              <a:ext cx="344025" cy="1040500"/>
            </a:xfrm>
            <a:custGeom>
              <a:avLst/>
              <a:gdLst/>
              <a:ahLst/>
              <a:cxnLst/>
              <a:rect l="l" t="t" r="r" b="b"/>
              <a:pathLst>
                <a:path w="13761" h="41620" extrusionOk="0">
                  <a:moveTo>
                    <a:pt x="2781" y="1"/>
                  </a:moveTo>
                  <a:lnTo>
                    <a:pt x="1" y="828"/>
                  </a:lnTo>
                  <a:lnTo>
                    <a:pt x="10980" y="37756"/>
                  </a:lnTo>
                  <a:lnTo>
                    <a:pt x="13717" y="41619"/>
                  </a:lnTo>
                  <a:lnTo>
                    <a:pt x="13760" y="3692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6016350" y="3435575"/>
              <a:ext cx="358375" cy="1054075"/>
            </a:xfrm>
            <a:custGeom>
              <a:avLst/>
              <a:gdLst/>
              <a:ahLst/>
              <a:cxnLst/>
              <a:rect l="l" t="t" r="r" b="b"/>
              <a:pathLst>
                <a:path w="14335" h="42163" extrusionOk="0">
                  <a:moveTo>
                    <a:pt x="2902" y="612"/>
                  </a:moveTo>
                  <a:lnTo>
                    <a:pt x="13792" y="37240"/>
                  </a:lnTo>
                  <a:lnTo>
                    <a:pt x="13756" y="41048"/>
                  </a:lnTo>
                  <a:lnTo>
                    <a:pt x="11530" y="37908"/>
                  </a:lnTo>
                  <a:lnTo>
                    <a:pt x="642" y="1283"/>
                  </a:lnTo>
                  <a:lnTo>
                    <a:pt x="2902" y="612"/>
                  </a:lnTo>
                  <a:close/>
                  <a:moveTo>
                    <a:pt x="3085" y="0"/>
                  </a:moveTo>
                  <a:cubicBezTo>
                    <a:pt x="3059" y="0"/>
                    <a:pt x="3032" y="4"/>
                    <a:pt x="3006" y="12"/>
                  </a:cubicBezTo>
                  <a:lnTo>
                    <a:pt x="226" y="839"/>
                  </a:lnTo>
                  <a:cubicBezTo>
                    <a:pt x="83" y="882"/>
                    <a:pt x="1" y="1034"/>
                    <a:pt x="43" y="1177"/>
                  </a:cubicBezTo>
                  <a:lnTo>
                    <a:pt x="11022" y="38106"/>
                  </a:lnTo>
                  <a:cubicBezTo>
                    <a:pt x="11030" y="38135"/>
                    <a:pt x="11043" y="38161"/>
                    <a:pt x="11060" y="38187"/>
                  </a:cubicBezTo>
                  <a:lnTo>
                    <a:pt x="13797" y="42047"/>
                  </a:lnTo>
                  <a:cubicBezTo>
                    <a:pt x="13849" y="42120"/>
                    <a:pt x="13931" y="42163"/>
                    <a:pt x="14020" y="42163"/>
                  </a:cubicBezTo>
                  <a:cubicBezTo>
                    <a:pt x="14047" y="42163"/>
                    <a:pt x="14074" y="42159"/>
                    <a:pt x="14100" y="42151"/>
                  </a:cubicBezTo>
                  <a:cubicBezTo>
                    <a:pt x="14213" y="42115"/>
                    <a:pt x="14290" y="42010"/>
                    <a:pt x="14291" y="41893"/>
                  </a:cubicBezTo>
                  <a:lnTo>
                    <a:pt x="14335" y="37204"/>
                  </a:lnTo>
                  <a:cubicBezTo>
                    <a:pt x="14335" y="37176"/>
                    <a:pt x="14331" y="37150"/>
                    <a:pt x="14324" y="37123"/>
                  </a:cubicBezTo>
                  <a:lnTo>
                    <a:pt x="3345" y="195"/>
                  </a:lnTo>
                  <a:cubicBezTo>
                    <a:pt x="3324" y="126"/>
                    <a:pt x="3278" y="68"/>
                    <a:pt x="3214" y="33"/>
                  </a:cubicBezTo>
                  <a:cubicBezTo>
                    <a:pt x="3174" y="11"/>
                    <a:pt x="3130" y="0"/>
                    <a:pt x="3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039850" y="3446650"/>
              <a:ext cx="312475" cy="934500"/>
            </a:xfrm>
            <a:custGeom>
              <a:avLst/>
              <a:gdLst/>
              <a:ahLst/>
              <a:cxnLst/>
              <a:rect l="l" t="t" r="r" b="b"/>
              <a:pathLst>
                <a:path w="12499" h="37380" extrusionOk="0">
                  <a:moveTo>
                    <a:pt x="1517" y="1"/>
                  </a:moveTo>
                  <a:lnTo>
                    <a:pt x="1" y="451"/>
                  </a:lnTo>
                  <a:lnTo>
                    <a:pt x="10981" y="37379"/>
                  </a:lnTo>
                  <a:lnTo>
                    <a:pt x="12498" y="3692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035950" y="3443700"/>
              <a:ext cx="319725" cy="941275"/>
            </a:xfrm>
            <a:custGeom>
              <a:avLst/>
              <a:gdLst/>
              <a:ahLst/>
              <a:cxnLst/>
              <a:rect l="l" t="t" r="r" b="b"/>
              <a:pathLst>
                <a:path w="12789" h="37651" extrusionOk="0">
                  <a:moveTo>
                    <a:pt x="1577" y="304"/>
                  </a:moveTo>
                  <a:lnTo>
                    <a:pt x="12480" y="36973"/>
                  </a:lnTo>
                  <a:lnTo>
                    <a:pt x="11223" y="37346"/>
                  </a:lnTo>
                  <a:lnTo>
                    <a:pt x="321" y="677"/>
                  </a:lnTo>
                  <a:lnTo>
                    <a:pt x="1577" y="304"/>
                  </a:lnTo>
                  <a:close/>
                  <a:moveTo>
                    <a:pt x="1668" y="0"/>
                  </a:moveTo>
                  <a:cubicBezTo>
                    <a:pt x="1655" y="0"/>
                    <a:pt x="1642" y="2"/>
                    <a:pt x="1629" y="6"/>
                  </a:cubicBezTo>
                  <a:lnTo>
                    <a:pt x="113" y="456"/>
                  </a:lnTo>
                  <a:cubicBezTo>
                    <a:pt x="42" y="477"/>
                    <a:pt x="1" y="554"/>
                    <a:pt x="22" y="626"/>
                  </a:cubicBezTo>
                  <a:lnTo>
                    <a:pt x="11001" y="37554"/>
                  </a:lnTo>
                  <a:cubicBezTo>
                    <a:pt x="11018" y="37611"/>
                    <a:pt x="11071" y="37651"/>
                    <a:pt x="11132" y="37651"/>
                  </a:cubicBezTo>
                  <a:cubicBezTo>
                    <a:pt x="11144" y="37651"/>
                    <a:pt x="11157" y="37650"/>
                    <a:pt x="11170" y="37646"/>
                  </a:cubicBezTo>
                  <a:lnTo>
                    <a:pt x="12686" y="37194"/>
                  </a:lnTo>
                  <a:cubicBezTo>
                    <a:pt x="12721" y="37185"/>
                    <a:pt x="12750" y="37161"/>
                    <a:pt x="12767" y="37129"/>
                  </a:cubicBezTo>
                  <a:cubicBezTo>
                    <a:pt x="12784" y="37098"/>
                    <a:pt x="12788" y="37060"/>
                    <a:pt x="12777" y="37026"/>
                  </a:cubicBezTo>
                  <a:lnTo>
                    <a:pt x="1799" y="97"/>
                  </a:lnTo>
                  <a:cubicBezTo>
                    <a:pt x="1788" y="63"/>
                    <a:pt x="1765" y="34"/>
                    <a:pt x="1734" y="17"/>
                  </a:cubicBezTo>
                  <a:cubicBezTo>
                    <a:pt x="1714" y="6"/>
                    <a:pt x="1691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290300" y="4359000"/>
              <a:ext cx="84500" cy="130650"/>
            </a:xfrm>
            <a:custGeom>
              <a:avLst/>
              <a:gdLst/>
              <a:ahLst/>
              <a:cxnLst/>
              <a:rect l="l" t="t" r="r" b="b"/>
              <a:pathLst>
                <a:path w="3380" h="5226" extrusionOk="0">
                  <a:moveTo>
                    <a:pt x="2831" y="638"/>
                  </a:moveTo>
                  <a:lnTo>
                    <a:pt x="2798" y="4111"/>
                  </a:lnTo>
                  <a:lnTo>
                    <a:pt x="771" y="1251"/>
                  </a:lnTo>
                  <a:lnTo>
                    <a:pt x="2831" y="638"/>
                  </a:lnTo>
                  <a:close/>
                  <a:moveTo>
                    <a:pt x="3106" y="0"/>
                  </a:moveTo>
                  <a:cubicBezTo>
                    <a:pt x="3080" y="0"/>
                    <a:pt x="3054" y="4"/>
                    <a:pt x="3028" y="12"/>
                  </a:cubicBezTo>
                  <a:lnTo>
                    <a:pt x="252" y="836"/>
                  </a:lnTo>
                  <a:cubicBezTo>
                    <a:pt x="73" y="889"/>
                    <a:pt x="0" y="1103"/>
                    <a:pt x="108" y="1255"/>
                  </a:cubicBezTo>
                  <a:lnTo>
                    <a:pt x="2839" y="5110"/>
                  </a:lnTo>
                  <a:cubicBezTo>
                    <a:pt x="2891" y="5183"/>
                    <a:pt x="2973" y="5226"/>
                    <a:pt x="3062" y="5226"/>
                  </a:cubicBezTo>
                  <a:cubicBezTo>
                    <a:pt x="3089" y="5226"/>
                    <a:pt x="3117" y="5220"/>
                    <a:pt x="3142" y="5212"/>
                  </a:cubicBezTo>
                  <a:cubicBezTo>
                    <a:pt x="3255" y="5177"/>
                    <a:pt x="3333" y="5073"/>
                    <a:pt x="3333" y="4956"/>
                  </a:cubicBezTo>
                  <a:lnTo>
                    <a:pt x="3378" y="275"/>
                  </a:lnTo>
                  <a:cubicBezTo>
                    <a:pt x="3379" y="119"/>
                    <a:pt x="3252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332675" y="4424325"/>
              <a:ext cx="34750" cy="58550"/>
            </a:xfrm>
            <a:custGeom>
              <a:avLst/>
              <a:gdLst/>
              <a:ahLst/>
              <a:cxnLst/>
              <a:rect l="l" t="t" r="r" b="b"/>
              <a:pathLst>
                <a:path w="1390" h="2342" extrusionOk="0">
                  <a:moveTo>
                    <a:pt x="1389" y="0"/>
                  </a:moveTo>
                  <a:lnTo>
                    <a:pt x="0" y="413"/>
                  </a:lnTo>
                  <a:lnTo>
                    <a:pt x="1367" y="2341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6324450" y="4417525"/>
              <a:ext cx="49775" cy="72125"/>
            </a:xfrm>
            <a:custGeom>
              <a:avLst/>
              <a:gdLst/>
              <a:ahLst/>
              <a:cxnLst/>
              <a:rect l="l" t="t" r="r" b="b"/>
              <a:pathLst>
                <a:path w="1991" h="2885" extrusionOk="0">
                  <a:moveTo>
                    <a:pt x="1443" y="638"/>
                  </a:moveTo>
                  <a:lnTo>
                    <a:pt x="1432" y="1770"/>
                  </a:lnTo>
                  <a:lnTo>
                    <a:pt x="771" y="838"/>
                  </a:lnTo>
                  <a:lnTo>
                    <a:pt x="1443" y="638"/>
                  </a:lnTo>
                  <a:close/>
                  <a:moveTo>
                    <a:pt x="1717" y="0"/>
                  </a:moveTo>
                  <a:cubicBezTo>
                    <a:pt x="1692" y="0"/>
                    <a:pt x="1666" y="4"/>
                    <a:pt x="1640" y="11"/>
                  </a:cubicBezTo>
                  <a:lnTo>
                    <a:pt x="252" y="425"/>
                  </a:lnTo>
                  <a:cubicBezTo>
                    <a:pt x="74" y="478"/>
                    <a:pt x="1" y="691"/>
                    <a:pt x="108" y="842"/>
                  </a:cubicBezTo>
                  <a:lnTo>
                    <a:pt x="1473" y="2769"/>
                  </a:lnTo>
                  <a:cubicBezTo>
                    <a:pt x="1525" y="2842"/>
                    <a:pt x="1607" y="2885"/>
                    <a:pt x="1696" y="2885"/>
                  </a:cubicBezTo>
                  <a:cubicBezTo>
                    <a:pt x="1723" y="2885"/>
                    <a:pt x="1750" y="2881"/>
                    <a:pt x="1776" y="2873"/>
                  </a:cubicBezTo>
                  <a:cubicBezTo>
                    <a:pt x="1889" y="2837"/>
                    <a:pt x="1967" y="2734"/>
                    <a:pt x="1967" y="2616"/>
                  </a:cubicBezTo>
                  <a:lnTo>
                    <a:pt x="1990" y="275"/>
                  </a:lnTo>
                  <a:cubicBezTo>
                    <a:pt x="1991" y="119"/>
                    <a:pt x="1863" y="0"/>
                    <a:pt x="1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997850" y="3347850"/>
              <a:ext cx="95625" cy="115250"/>
            </a:xfrm>
            <a:custGeom>
              <a:avLst/>
              <a:gdLst/>
              <a:ahLst/>
              <a:cxnLst/>
              <a:rect l="l" t="t" r="r" b="b"/>
              <a:pathLst>
                <a:path w="3825" h="4610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1044" y="4609"/>
                  </a:lnTo>
                  <a:lnTo>
                    <a:pt x="3824" y="3782"/>
                  </a:lnTo>
                  <a:lnTo>
                    <a:pt x="3009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5990250" y="3341050"/>
              <a:ext cx="110800" cy="128825"/>
            </a:xfrm>
            <a:custGeom>
              <a:avLst/>
              <a:gdLst/>
              <a:ahLst/>
              <a:cxnLst/>
              <a:rect l="l" t="t" r="r" b="b"/>
              <a:pathLst>
                <a:path w="4432" h="5153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8"/>
                  </a:cubicBezTo>
                  <a:lnTo>
                    <a:pt x="3791" y="3871"/>
                  </a:lnTo>
                  <a:lnTo>
                    <a:pt x="1531" y="4542"/>
                  </a:lnTo>
                  <a:lnTo>
                    <a:pt x="792" y="2060"/>
                  </a:lnTo>
                  <a:cubicBezTo>
                    <a:pt x="606" y="1436"/>
                    <a:pt x="963" y="779"/>
                    <a:pt x="1586" y="594"/>
                  </a:cubicBezTo>
                  <a:cubicBezTo>
                    <a:pt x="1696" y="561"/>
                    <a:pt x="1810" y="545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1087" y="4958"/>
                  </a:lnTo>
                  <a:cubicBezTo>
                    <a:pt x="1122" y="5073"/>
                    <a:pt x="1227" y="5153"/>
                    <a:pt x="1348" y="5153"/>
                  </a:cubicBezTo>
                  <a:cubicBezTo>
                    <a:pt x="1374" y="5153"/>
                    <a:pt x="1401" y="5149"/>
                    <a:pt x="1426" y="5142"/>
                  </a:cubicBezTo>
                  <a:lnTo>
                    <a:pt x="4207" y="4315"/>
                  </a:lnTo>
                  <a:cubicBezTo>
                    <a:pt x="4351" y="4272"/>
                    <a:pt x="4432" y="4120"/>
                    <a:pt x="4389" y="3977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997850" y="3347850"/>
              <a:ext cx="85025" cy="79450"/>
            </a:xfrm>
            <a:custGeom>
              <a:avLst/>
              <a:gdLst/>
              <a:ahLst/>
              <a:cxnLst/>
              <a:rect l="l" t="t" r="r" b="b"/>
              <a:pathLst>
                <a:path w="3401" h="3178" extrusionOk="0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619" y="3178"/>
                  </a:lnTo>
                  <a:lnTo>
                    <a:pt x="3401" y="2350"/>
                  </a:lnTo>
                  <a:lnTo>
                    <a:pt x="3010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990250" y="3341050"/>
              <a:ext cx="100175" cy="93050"/>
            </a:xfrm>
            <a:custGeom>
              <a:avLst/>
              <a:gdLst/>
              <a:ahLst/>
              <a:cxnLst/>
              <a:rect l="l" t="t" r="r" b="b"/>
              <a:pathLst>
                <a:path w="4007" h="3722" extrusionOk="0">
                  <a:moveTo>
                    <a:pt x="1924" y="544"/>
                  </a:moveTo>
                  <a:cubicBezTo>
                    <a:pt x="2444" y="545"/>
                    <a:pt x="2904" y="888"/>
                    <a:pt x="3052" y="1387"/>
                  </a:cubicBezTo>
                  <a:lnTo>
                    <a:pt x="3364" y="2440"/>
                  </a:lnTo>
                  <a:lnTo>
                    <a:pt x="1106" y="3111"/>
                  </a:lnTo>
                  <a:lnTo>
                    <a:pt x="792" y="2060"/>
                  </a:lnTo>
                  <a:cubicBezTo>
                    <a:pt x="606" y="1435"/>
                    <a:pt x="963" y="779"/>
                    <a:pt x="1586" y="594"/>
                  </a:cubicBezTo>
                  <a:cubicBezTo>
                    <a:pt x="1696" y="561"/>
                    <a:pt x="1810" y="544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662" y="3527"/>
                  </a:lnTo>
                  <a:cubicBezTo>
                    <a:pt x="697" y="3642"/>
                    <a:pt x="802" y="3721"/>
                    <a:pt x="923" y="3721"/>
                  </a:cubicBezTo>
                  <a:cubicBezTo>
                    <a:pt x="949" y="3721"/>
                    <a:pt x="975" y="3719"/>
                    <a:pt x="1001" y="3711"/>
                  </a:cubicBezTo>
                  <a:lnTo>
                    <a:pt x="3782" y="2883"/>
                  </a:lnTo>
                  <a:cubicBezTo>
                    <a:pt x="3925" y="2841"/>
                    <a:pt x="4007" y="2689"/>
                    <a:pt x="3964" y="2546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570025" y="2797200"/>
              <a:ext cx="42275" cy="52075"/>
            </a:xfrm>
            <a:custGeom>
              <a:avLst/>
              <a:gdLst/>
              <a:ahLst/>
              <a:cxnLst/>
              <a:rect l="l" t="t" r="r" b="b"/>
              <a:pathLst>
                <a:path w="1691" h="2083" extrusionOk="0">
                  <a:moveTo>
                    <a:pt x="1382" y="1"/>
                  </a:moveTo>
                  <a:cubicBezTo>
                    <a:pt x="1297" y="1"/>
                    <a:pt x="1213" y="41"/>
                    <a:pt x="1159" y="116"/>
                  </a:cubicBezTo>
                  <a:cubicBezTo>
                    <a:pt x="798" y="626"/>
                    <a:pt x="447" y="1148"/>
                    <a:pt x="116" y="1664"/>
                  </a:cubicBezTo>
                  <a:cubicBezTo>
                    <a:pt x="1" y="1845"/>
                    <a:pt x="130" y="2082"/>
                    <a:pt x="345" y="2082"/>
                  </a:cubicBezTo>
                  <a:cubicBezTo>
                    <a:pt x="346" y="2082"/>
                    <a:pt x="347" y="2082"/>
                    <a:pt x="349" y="2082"/>
                  </a:cubicBezTo>
                  <a:cubicBezTo>
                    <a:pt x="440" y="2082"/>
                    <a:pt x="526" y="2035"/>
                    <a:pt x="574" y="1958"/>
                  </a:cubicBezTo>
                  <a:cubicBezTo>
                    <a:pt x="901" y="1448"/>
                    <a:pt x="1247" y="934"/>
                    <a:pt x="1603" y="430"/>
                  </a:cubicBezTo>
                  <a:cubicBezTo>
                    <a:pt x="1690" y="308"/>
                    <a:pt x="1661" y="137"/>
                    <a:pt x="1538" y="51"/>
                  </a:cubicBezTo>
                  <a:cubicBezTo>
                    <a:pt x="1490" y="17"/>
                    <a:pt x="1436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633100" y="2633700"/>
              <a:ext cx="121050" cy="127300"/>
            </a:xfrm>
            <a:custGeom>
              <a:avLst/>
              <a:gdLst/>
              <a:ahLst/>
              <a:cxnLst/>
              <a:rect l="l" t="t" r="r" b="b"/>
              <a:pathLst>
                <a:path w="4842" h="5092" extrusionOk="0">
                  <a:moveTo>
                    <a:pt x="4541" y="1"/>
                  </a:moveTo>
                  <a:cubicBezTo>
                    <a:pt x="4479" y="1"/>
                    <a:pt x="4416" y="22"/>
                    <a:pt x="4365" y="65"/>
                  </a:cubicBezTo>
                  <a:cubicBezTo>
                    <a:pt x="4347" y="82"/>
                    <a:pt x="2399" y="1814"/>
                    <a:pt x="142" y="4650"/>
                  </a:cubicBezTo>
                  <a:cubicBezTo>
                    <a:pt x="0" y="4829"/>
                    <a:pt x="127" y="5091"/>
                    <a:pt x="354" y="5091"/>
                  </a:cubicBezTo>
                  <a:cubicBezTo>
                    <a:pt x="355" y="5091"/>
                    <a:pt x="356" y="5091"/>
                    <a:pt x="358" y="5091"/>
                  </a:cubicBezTo>
                  <a:cubicBezTo>
                    <a:pt x="440" y="5091"/>
                    <a:pt x="516" y="5053"/>
                    <a:pt x="567" y="4989"/>
                  </a:cubicBezTo>
                  <a:cubicBezTo>
                    <a:pt x="2792" y="2193"/>
                    <a:pt x="4707" y="489"/>
                    <a:pt x="4727" y="472"/>
                  </a:cubicBezTo>
                  <a:cubicBezTo>
                    <a:pt x="4834" y="371"/>
                    <a:pt x="4842" y="203"/>
                    <a:pt x="4744" y="92"/>
                  </a:cubicBezTo>
                  <a:cubicBezTo>
                    <a:pt x="4690" y="31"/>
                    <a:pt x="4616" y="1"/>
                    <a:pt x="4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2483900" y="2705850"/>
              <a:ext cx="116150" cy="177150"/>
            </a:xfrm>
            <a:custGeom>
              <a:avLst/>
              <a:gdLst/>
              <a:ahLst/>
              <a:cxnLst/>
              <a:rect l="l" t="t" r="r" b="b"/>
              <a:pathLst>
                <a:path w="4646" h="7086" extrusionOk="0">
                  <a:moveTo>
                    <a:pt x="4338" y="1"/>
                  </a:moveTo>
                  <a:cubicBezTo>
                    <a:pt x="4256" y="1"/>
                    <a:pt x="4174" y="38"/>
                    <a:pt x="4121" y="109"/>
                  </a:cubicBezTo>
                  <a:cubicBezTo>
                    <a:pt x="4093" y="146"/>
                    <a:pt x="1358" y="4012"/>
                    <a:pt x="65" y="6696"/>
                  </a:cubicBezTo>
                  <a:cubicBezTo>
                    <a:pt x="1" y="6831"/>
                    <a:pt x="58" y="6994"/>
                    <a:pt x="193" y="7059"/>
                  </a:cubicBezTo>
                  <a:cubicBezTo>
                    <a:pt x="230" y="7076"/>
                    <a:pt x="269" y="7086"/>
                    <a:pt x="310" y="7086"/>
                  </a:cubicBezTo>
                  <a:cubicBezTo>
                    <a:pt x="415" y="7086"/>
                    <a:pt x="510" y="7026"/>
                    <a:pt x="555" y="6932"/>
                  </a:cubicBezTo>
                  <a:cubicBezTo>
                    <a:pt x="1828" y="4290"/>
                    <a:pt x="4538" y="461"/>
                    <a:pt x="4565" y="423"/>
                  </a:cubicBezTo>
                  <a:cubicBezTo>
                    <a:pt x="4645" y="301"/>
                    <a:pt x="4615" y="136"/>
                    <a:pt x="4496" y="51"/>
                  </a:cubicBezTo>
                  <a:cubicBezTo>
                    <a:pt x="4448" y="17"/>
                    <a:pt x="4393" y="1"/>
                    <a:pt x="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517675" y="3004575"/>
              <a:ext cx="41475" cy="52150"/>
            </a:xfrm>
            <a:custGeom>
              <a:avLst/>
              <a:gdLst/>
              <a:ahLst/>
              <a:cxnLst/>
              <a:rect l="l" t="t" r="r" b="b"/>
              <a:pathLst>
                <a:path w="1659" h="2086" extrusionOk="0">
                  <a:moveTo>
                    <a:pt x="1349" y="0"/>
                  </a:moveTo>
                  <a:cubicBezTo>
                    <a:pt x="1262" y="0"/>
                    <a:pt x="1177" y="41"/>
                    <a:pt x="1125" y="119"/>
                  </a:cubicBezTo>
                  <a:cubicBezTo>
                    <a:pt x="758" y="637"/>
                    <a:pt x="408" y="1157"/>
                    <a:pt x="81" y="1667"/>
                  </a:cubicBezTo>
                  <a:cubicBezTo>
                    <a:pt x="0" y="1794"/>
                    <a:pt x="38" y="1962"/>
                    <a:pt x="165" y="2043"/>
                  </a:cubicBezTo>
                  <a:cubicBezTo>
                    <a:pt x="208" y="2070"/>
                    <a:pt x="259" y="2085"/>
                    <a:pt x="310" y="2085"/>
                  </a:cubicBezTo>
                  <a:cubicBezTo>
                    <a:pt x="403" y="2085"/>
                    <a:pt x="490" y="2039"/>
                    <a:pt x="541" y="1961"/>
                  </a:cubicBezTo>
                  <a:cubicBezTo>
                    <a:pt x="862" y="1457"/>
                    <a:pt x="1208" y="944"/>
                    <a:pt x="1568" y="433"/>
                  </a:cubicBezTo>
                  <a:cubicBezTo>
                    <a:pt x="1658" y="310"/>
                    <a:pt x="1629" y="137"/>
                    <a:pt x="1506" y="50"/>
                  </a:cubicBezTo>
                  <a:cubicBezTo>
                    <a:pt x="1458" y="16"/>
                    <a:pt x="1403" y="0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579850" y="2841125"/>
              <a:ext cx="121125" cy="127300"/>
            </a:xfrm>
            <a:custGeom>
              <a:avLst/>
              <a:gdLst/>
              <a:ahLst/>
              <a:cxnLst/>
              <a:rect l="l" t="t" r="r" b="b"/>
              <a:pathLst>
                <a:path w="4845" h="5092" extrusionOk="0">
                  <a:moveTo>
                    <a:pt x="4544" y="1"/>
                  </a:moveTo>
                  <a:cubicBezTo>
                    <a:pt x="4481" y="1"/>
                    <a:pt x="4418" y="22"/>
                    <a:pt x="4367" y="66"/>
                  </a:cubicBezTo>
                  <a:cubicBezTo>
                    <a:pt x="4348" y="83"/>
                    <a:pt x="2400" y="1815"/>
                    <a:pt x="143" y="4651"/>
                  </a:cubicBezTo>
                  <a:cubicBezTo>
                    <a:pt x="0" y="4828"/>
                    <a:pt x="127" y="5092"/>
                    <a:pt x="355" y="5092"/>
                  </a:cubicBezTo>
                  <a:cubicBezTo>
                    <a:pt x="438" y="5092"/>
                    <a:pt x="516" y="5055"/>
                    <a:pt x="568" y="4990"/>
                  </a:cubicBezTo>
                  <a:cubicBezTo>
                    <a:pt x="2794" y="2195"/>
                    <a:pt x="4708" y="489"/>
                    <a:pt x="4728" y="474"/>
                  </a:cubicBezTo>
                  <a:cubicBezTo>
                    <a:pt x="4837" y="373"/>
                    <a:pt x="4845" y="204"/>
                    <a:pt x="4747" y="92"/>
                  </a:cubicBezTo>
                  <a:cubicBezTo>
                    <a:pt x="4693" y="32"/>
                    <a:pt x="4619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430675" y="2913125"/>
              <a:ext cx="116275" cy="177325"/>
            </a:xfrm>
            <a:custGeom>
              <a:avLst/>
              <a:gdLst/>
              <a:ahLst/>
              <a:cxnLst/>
              <a:rect l="l" t="t" r="r" b="b"/>
              <a:pathLst>
                <a:path w="4651" h="7093" extrusionOk="0">
                  <a:moveTo>
                    <a:pt x="4343" y="1"/>
                  </a:moveTo>
                  <a:cubicBezTo>
                    <a:pt x="4257" y="1"/>
                    <a:pt x="4174" y="41"/>
                    <a:pt x="4121" y="116"/>
                  </a:cubicBezTo>
                  <a:cubicBezTo>
                    <a:pt x="4094" y="154"/>
                    <a:pt x="1358" y="4019"/>
                    <a:pt x="66" y="6703"/>
                  </a:cubicBezTo>
                  <a:cubicBezTo>
                    <a:pt x="1" y="6838"/>
                    <a:pt x="58" y="7001"/>
                    <a:pt x="193" y="7066"/>
                  </a:cubicBezTo>
                  <a:cubicBezTo>
                    <a:pt x="230" y="7083"/>
                    <a:pt x="270" y="7092"/>
                    <a:pt x="311" y="7092"/>
                  </a:cubicBezTo>
                  <a:cubicBezTo>
                    <a:pt x="415" y="7092"/>
                    <a:pt x="509" y="7033"/>
                    <a:pt x="556" y="6939"/>
                  </a:cubicBezTo>
                  <a:cubicBezTo>
                    <a:pt x="1827" y="4299"/>
                    <a:pt x="4537" y="468"/>
                    <a:pt x="4564" y="430"/>
                  </a:cubicBezTo>
                  <a:cubicBezTo>
                    <a:pt x="4651" y="308"/>
                    <a:pt x="4622" y="138"/>
                    <a:pt x="4500" y="51"/>
                  </a:cubicBezTo>
                  <a:cubicBezTo>
                    <a:pt x="4452" y="17"/>
                    <a:pt x="4397" y="1"/>
                    <a:pt x="4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861675" y="2643125"/>
              <a:ext cx="54025" cy="38875"/>
            </a:xfrm>
            <a:custGeom>
              <a:avLst/>
              <a:gdLst/>
              <a:ahLst/>
              <a:cxnLst/>
              <a:rect l="l" t="t" r="r" b="b"/>
              <a:pathLst>
                <a:path w="2161" h="1555" extrusionOk="0">
                  <a:moveTo>
                    <a:pt x="311" y="1"/>
                  </a:moveTo>
                  <a:cubicBezTo>
                    <a:pt x="220" y="1"/>
                    <a:pt x="131" y="46"/>
                    <a:pt x="80" y="129"/>
                  </a:cubicBezTo>
                  <a:cubicBezTo>
                    <a:pt x="0" y="257"/>
                    <a:pt x="40" y="424"/>
                    <a:pt x="168" y="504"/>
                  </a:cubicBezTo>
                  <a:cubicBezTo>
                    <a:pt x="682" y="821"/>
                    <a:pt x="1201" y="1159"/>
                    <a:pt x="1712" y="1509"/>
                  </a:cubicBezTo>
                  <a:cubicBezTo>
                    <a:pt x="1757" y="1539"/>
                    <a:pt x="1810" y="1555"/>
                    <a:pt x="1866" y="1555"/>
                  </a:cubicBezTo>
                  <a:cubicBezTo>
                    <a:pt x="1985" y="1555"/>
                    <a:pt x="2090" y="1478"/>
                    <a:pt x="2125" y="1364"/>
                  </a:cubicBezTo>
                  <a:cubicBezTo>
                    <a:pt x="2161" y="1249"/>
                    <a:pt x="2117" y="1126"/>
                    <a:pt x="2018" y="1058"/>
                  </a:cubicBezTo>
                  <a:cubicBezTo>
                    <a:pt x="1502" y="705"/>
                    <a:pt x="975" y="363"/>
                    <a:pt x="454" y="42"/>
                  </a:cubicBezTo>
                  <a:cubicBezTo>
                    <a:pt x="409" y="14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951275" y="2705200"/>
              <a:ext cx="131825" cy="116475"/>
            </a:xfrm>
            <a:custGeom>
              <a:avLst/>
              <a:gdLst/>
              <a:ahLst/>
              <a:cxnLst/>
              <a:rect l="l" t="t" r="r" b="b"/>
              <a:pathLst>
                <a:path w="5273" h="4659" extrusionOk="0">
                  <a:moveTo>
                    <a:pt x="305" y="1"/>
                  </a:moveTo>
                  <a:cubicBezTo>
                    <a:pt x="224" y="1"/>
                    <a:pt x="143" y="37"/>
                    <a:pt x="90" y="106"/>
                  </a:cubicBezTo>
                  <a:cubicBezTo>
                    <a:pt x="0" y="221"/>
                    <a:pt x="19" y="388"/>
                    <a:pt x="131" y="482"/>
                  </a:cubicBezTo>
                  <a:cubicBezTo>
                    <a:pt x="2962" y="2664"/>
                    <a:pt x="4697" y="4551"/>
                    <a:pt x="4713" y="4569"/>
                  </a:cubicBezTo>
                  <a:cubicBezTo>
                    <a:pt x="4764" y="4626"/>
                    <a:pt x="4837" y="4658"/>
                    <a:pt x="4914" y="4658"/>
                  </a:cubicBezTo>
                  <a:cubicBezTo>
                    <a:pt x="5149" y="4658"/>
                    <a:pt x="5273" y="4377"/>
                    <a:pt x="5114" y="4204"/>
                  </a:cubicBezTo>
                  <a:cubicBezTo>
                    <a:pt x="5097" y="4184"/>
                    <a:pt x="3334" y="2264"/>
                    <a:pt x="464" y="52"/>
                  </a:cubicBezTo>
                  <a:cubicBezTo>
                    <a:pt x="416" y="17"/>
                    <a:pt x="360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826625" y="2556650"/>
              <a:ext cx="180400" cy="111900"/>
            </a:xfrm>
            <a:custGeom>
              <a:avLst/>
              <a:gdLst/>
              <a:ahLst/>
              <a:cxnLst/>
              <a:rect l="l" t="t" r="r" b="b"/>
              <a:pathLst>
                <a:path w="7216" h="4476" extrusionOk="0">
                  <a:moveTo>
                    <a:pt x="310" y="1"/>
                  </a:moveTo>
                  <a:cubicBezTo>
                    <a:pt x="208" y="1"/>
                    <a:pt x="110" y="59"/>
                    <a:pt x="64" y="159"/>
                  </a:cubicBezTo>
                  <a:cubicBezTo>
                    <a:pt x="0" y="295"/>
                    <a:pt x="60" y="457"/>
                    <a:pt x="196" y="519"/>
                  </a:cubicBezTo>
                  <a:cubicBezTo>
                    <a:pt x="2857" y="1750"/>
                    <a:pt x="6727" y="4400"/>
                    <a:pt x="6766" y="4426"/>
                  </a:cubicBezTo>
                  <a:cubicBezTo>
                    <a:pt x="6812" y="4458"/>
                    <a:pt x="6865" y="4474"/>
                    <a:pt x="6921" y="4474"/>
                  </a:cubicBezTo>
                  <a:lnTo>
                    <a:pt x="6921" y="4475"/>
                  </a:lnTo>
                  <a:cubicBezTo>
                    <a:pt x="7040" y="4475"/>
                    <a:pt x="7146" y="4397"/>
                    <a:pt x="7182" y="4283"/>
                  </a:cubicBezTo>
                  <a:cubicBezTo>
                    <a:pt x="7216" y="4169"/>
                    <a:pt x="7174" y="4046"/>
                    <a:pt x="7074" y="3979"/>
                  </a:cubicBezTo>
                  <a:cubicBezTo>
                    <a:pt x="7036" y="3951"/>
                    <a:pt x="3127" y="1276"/>
                    <a:pt x="424" y="26"/>
                  </a:cubicBezTo>
                  <a:cubicBezTo>
                    <a:pt x="387" y="9"/>
                    <a:pt x="348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474075" y="3511000"/>
              <a:ext cx="43050" cy="178200"/>
            </a:xfrm>
            <a:custGeom>
              <a:avLst/>
              <a:gdLst/>
              <a:ahLst/>
              <a:cxnLst/>
              <a:rect l="l" t="t" r="r" b="b"/>
              <a:pathLst>
                <a:path w="1722" h="7128" extrusionOk="0">
                  <a:moveTo>
                    <a:pt x="1424" y="0"/>
                  </a:moveTo>
                  <a:cubicBezTo>
                    <a:pt x="1292" y="0"/>
                    <a:pt x="1181" y="102"/>
                    <a:pt x="1163" y="236"/>
                  </a:cubicBezTo>
                  <a:cubicBezTo>
                    <a:pt x="883" y="2294"/>
                    <a:pt x="460" y="5101"/>
                    <a:pt x="38" y="6790"/>
                  </a:cubicBezTo>
                  <a:cubicBezTo>
                    <a:pt x="1" y="6936"/>
                    <a:pt x="89" y="7084"/>
                    <a:pt x="236" y="7120"/>
                  </a:cubicBezTo>
                  <a:cubicBezTo>
                    <a:pt x="258" y="7125"/>
                    <a:pt x="280" y="7128"/>
                    <a:pt x="303" y="7128"/>
                  </a:cubicBezTo>
                  <a:cubicBezTo>
                    <a:pt x="426" y="7126"/>
                    <a:pt x="534" y="7043"/>
                    <a:pt x="565" y="6923"/>
                  </a:cubicBezTo>
                  <a:cubicBezTo>
                    <a:pt x="992" y="5209"/>
                    <a:pt x="1419" y="2381"/>
                    <a:pt x="1702" y="310"/>
                  </a:cubicBezTo>
                  <a:cubicBezTo>
                    <a:pt x="1722" y="161"/>
                    <a:pt x="1617" y="24"/>
                    <a:pt x="1469" y="4"/>
                  </a:cubicBezTo>
                  <a:cubicBezTo>
                    <a:pt x="1454" y="2"/>
                    <a:pt x="1439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507500" y="3449000"/>
              <a:ext cx="17575" cy="38850"/>
            </a:xfrm>
            <a:custGeom>
              <a:avLst/>
              <a:gdLst/>
              <a:ahLst/>
              <a:cxnLst/>
              <a:rect l="l" t="t" r="r" b="b"/>
              <a:pathLst>
                <a:path w="703" h="1554" extrusionOk="0">
                  <a:moveTo>
                    <a:pt x="408" y="0"/>
                  </a:moveTo>
                  <a:cubicBezTo>
                    <a:pt x="274" y="0"/>
                    <a:pt x="160" y="105"/>
                    <a:pt x="145" y="240"/>
                  </a:cubicBezTo>
                  <a:cubicBezTo>
                    <a:pt x="145" y="240"/>
                    <a:pt x="99" y="625"/>
                    <a:pt x="21" y="1248"/>
                  </a:cubicBezTo>
                  <a:cubicBezTo>
                    <a:pt x="1" y="1396"/>
                    <a:pt x="107" y="1532"/>
                    <a:pt x="257" y="1551"/>
                  </a:cubicBezTo>
                  <a:cubicBezTo>
                    <a:pt x="267" y="1554"/>
                    <a:pt x="279" y="1554"/>
                    <a:pt x="291" y="1554"/>
                  </a:cubicBezTo>
                  <a:cubicBezTo>
                    <a:pt x="427" y="1554"/>
                    <a:pt x="543" y="1452"/>
                    <a:pt x="560" y="1317"/>
                  </a:cubicBezTo>
                  <a:cubicBezTo>
                    <a:pt x="639" y="690"/>
                    <a:pt x="686" y="304"/>
                    <a:pt x="686" y="304"/>
                  </a:cubicBezTo>
                  <a:cubicBezTo>
                    <a:pt x="703" y="155"/>
                    <a:pt x="595" y="20"/>
                    <a:pt x="447" y="3"/>
                  </a:cubicBezTo>
                  <a:cubicBezTo>
                    <a:pt x="434" y="1"/>
                    <a:pt x="421" y="0"/>
                    <a:pt x="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491400" y="3594025"/>
              <a:ext cx="70325" cy="158625"/>
            </a:xfrm>
            <a:custGeom>
              <a:avLst/>
              <a:gdLst/>
              <a:ahLst/>
              <a:cxnLst/>
              <a:rect l="l" t="t" r="r" b="b"/>
              <a:pathLst>
                <a:path w="2813" h="6345" extrusionOk="0">
                  <a:moveTo>
                    <a:pt x="2508" y="0"/>
                  </a:moveTo>
                  <a:cubicBezTo>
                    <a:pt x="2392" y="0"/>
                    <a:pt x="2284" y="77"/>
                    <a:pt x="2248" y="193"/>
                  </a:cubicBezTo>
                  <a:cubicBezTo>
                    <a:pt x="2238" y="229"/>
                    <a:pt x="1155" y="3823"/>
                    <a:pt x="90" y="5950"/>
                  </a:cubicBezTo>
                  <a:cubicBezTo>
                    <a:pt x="0" y="6132"/>
                    <a:pt x="131" y="6344"/>
                    <a:pt x="334" y="6345"/>
                  </a:cubicBezTo>
                  <a:cubicBezTo>
                    <a:pt x="437" y="6345"/>
                    <a:pt x="531" y="6287"/>
                    <a:pt x="577" y="6194"/>
                  </a:cubicBezTo>
                  <a:cubicBezTo>
                    <a:pt x="1662" y="4023"/>
                    <a:pt x="2725" y="499"/>
                    <a:pt x="2770" y="350"/>
                  </a:cubicBezTo>
                  <a:cubicBezTo>
                    <a:pt x="2812" y="207"/>
                    <a:pt x="2730" y="54"/>
                    <a:pt x="2587" y="12"/>
                  </a:cubicBezTo>
                  <a:cubicBezTo>
                    <a:pt x="2561" y="4"/>
                    <a:pt x="2535" y="0"/>
                    <a:pt x="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226800" y="3666525"/>
              <a:ext cx="88625" cy="194875"/>
            </a:xfrm>
            <a:custGeom>
              <a:avLst/>
              <a:gdLst/>
              <a:ahLst/>
              <a:cxnLst/>
              <a:rect l="l" t="t" r="r" b="b"/>
              <a:pathLst>
                <a:path w="3545" h="7795" extrusionOk="0">
                  <a:moveTo>
                    <a:pt x="277" y="1"/>
                  </a:moveTo>
                  <a:cubicBezTo>
                    <a:pt x="272" y="1"/>
                    <a:pt x="267" y="1"/>
                    <a:pt x="262" y="1"/>
                  </a:cubicBezTo>
                  <a:cubicBezTo>
                    <a:pt x="113" y="12"/>
                    <a:pt x="0" y="143"/>
                    <a:pt x="12" y="292"/>
                  </a:cubicBezTo>
                  <a:cubicBezTo>
                    <a:pt x="27" y="490"/>
                    <a:pt x="412" y="5136"/>
                    <a:pt x="2991" y="7715"/>
                  </a:cubicBezTo>
                  <a:cubicBezTo>
                    <a:pt x="3042" y="7767"/>
                    <a:pt x="3112" y="7794"/>
                    <a:pt x="3183" y="7794"/>
                  </a:cubicBezTo>
                  <a:cubicBezTo>
                    <a:pt x="3424" y="7793"/>
                    <a:pt x="3545" y="7502"/>
                    <a:pt x="3375" y="7331"/>
                  </a:cubicBezTo>
                  <a:cubicBezTo>
                    <a:pt x="940" y="4895"/>
                    <a:pt x="558" y="296"/>
                    <a:pt x="554" y="251"/>
                  </a:cubicBezTo>
                  <a:cubicBezTo>
                    <a:pt x="543" y="106"/>
                    <a:pt x="412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217100" y="3784225"/>
              <a:ext cx="96675" cy="131550"/>
            </a:xfrm>
            <a:custGeom>
              <a:avLst/>
              <a:gdLst/>
              <a:ahLst/>
              <a:cxnLst/>
              <a:rect l="l" t="t" r="r" b="b"/>
              <a:pathLst>
                <a:path w="3867" h="5262" extrusionOk="0">
                  <a:moveTo>
                    <a:pt x="307" y="1"/>
                  </a:moveTo>
                  <a:cubicBezTo>
                    <a:pt x="279" y="1"/>
                    <a:pt x="250" y="5"/>
                    <a:pt x="221" y="15"/>
                  </a:cubicBezTo>
                  <a:cubicBezTo>
                    <a:pt x="77" y="62"/>
                    <a:pt x="0" y="220"/>
                    <a:pt x="51" y="363"/>
                  </a:cubicBezTo>
                  <a:cubicBezTo>
                    <a:pt x="96" y="499"/>
                    <a:pt x="1193" y="3731"/>
                    <a:pt x="3420" y="5217"/>
                  </a:cubicBezTo>
                  <a:cubicBezTo>
                    <a:pt x="3465" y="5246"/>
                    <a:pt x="3517" y="5262"/>
                    <a:pt x="3571" y="5262"/>
                  </a:cubicBezTo>
                  <a:cubicBezTo>
                    <a:pt x="3692" y="5262"/>
                    <a:pt x="3796" y="5184"/>
                    <a:pt x="3832" y="5068"/>
                  </a:cubicBezTo>
                  <a:cubicBezTo>
                    <a:pt x="3866" y="4955"/>
                    <a:pt x="3821" y="4830"/>
                    <a:pt x="3722" y="4764"/>
                  </a:cubicBezTo>
                  <a:cubicBezTo>
                    <a:pt x="1651" y="3384"/>
                    <a:pt x="578" y="223"/>
                    <a:pt x="567" y="191"/>
                  </a:cubicBezTo>
                  <a:cubicBezTo>
                    <a:pt x="530" y="75"/>
                    <a:pt x="423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77650" y="2708500"/>
              <a:ext cx="1215550" cy="1969375"/>
            </a:xfrm>
            <a:custGeom>
              <a:avLst/>
              <a:gdLst/>
              <a:ahLst/>
              <a:cxnLst/>
              <a:rect l="l" t="t" r="r" b="b"/>
              <a:pathLst>
                <a:path w="48622" h="78775" extrusionOk="0">
                  <a:moveTo>
                    <a:pt x="30053" y="0"/>
                  </a:moveTo>
                  <a:cubicBezTo>
                    <a:pt x="27699" y="0"/>
                    <a:pt x="23780" y="4742"/>
                    <a:pt x="21881" y="6450"/>
                  </a:cubicBezTo>
                  <a:cubicBezTo>
                    <a:pt x="19742" y="8375"/>
                    <a:pt x="16106" y="12440"/>
                    <a:pt x="14607" y="15649"/>
                  </a:cubicBezTo>
                  <a:cubicBezTo>
                    <a:pt x="13110" y="18857"/>
                    <a:pt x="11399" y="27415"/>
                    <a:pt x="10329" y="27842"/>
                  </a:cubicBezTo>
                  <a:cubicBezTo>
                    <a:pt x="10279" y="27862"/>
                    <a:pt x="10231" y="27872"/>
                    <a:pt x="10186" y="27872"/>
                  </a:cubicBezTo>
                  <a:cubicBezTo>
                    <a:pt x="9261" y="27872"/>
                    <a:pt x="9299" y="23832"/>
                    <a:pt x="10115" y="20569"/>
                  </a:cubicBezTo>
                  <a:cubicBezTo>
                    <a:pt x="10970" y="17147"/>
                    <a:pt x="12895" y="15649"/>
                    <a:pt x="15036" y="12868"/>
                  </a:cubicBezTo>
                  <a:cubicBezTo>
                    <a:pt x="17176" y="10086"/>
                    <a:pt x="18246" y="8161"/>
                    <a:pt x="16747" y="8161"/>
                  </a:cubicBezTo>
                  <a:cubicBezTo>
                    <a:pt x="15249" y="8161"/>
                    <a:pt x="12041" y="10299"/>
                    <a:pt x="8619" y="15648"/>
                  </a:cubicBezTo>
                  <a:cubicBezTo>
                    <a:pt x="5195" y="20997"/>
                    <a:pt x="2414" y="33190"/>
                    <a:pt x="2414" y="49877"/>
                  </a:cubicBezTo>
                  <a:cubicBezTo>
                    <a:pt x="2414" y="66564"/>
                    <a:pt x="0" y="68505"/>
                    <a:pt x="0" y="68505"/>
                  </a:cubicBezTo>
                  <a:lnTo>
                    <a:pt x="17757" y="78774"/>
                  </a:lnTo>
                  <a:cubicBezTo>
                    <a:pt x="17757" y="78774"/>
                    <a:pt x="20457" y="74570"/>
                    <a:pt x="22167" y="70292"/>
                  </a:cubicBezTo>
                  <a:cubicBezTo>
                    <a:pt x="23879" y="66013"/>
                    <a:pt x="36643" y="53727"/>
                    <a:pt x="39853" y="47952"/>
                  </a:cubicBezTo>
                  <a:cubicBezTo>
                    <a:pt x="43062" y="42175"/>
                    <a:pt x="43062" y="31907"/>
                    <a:pt x="44132" y="28056"/>
                  </a:cubicBezTo>
                  <a:cubicBezTo>
                    <a:pt x="45200" y="24205"/>
                    <a:pt x="46054" y="23350"/>
                    <a:pt x="45627" y="21639"/>
                  </a:cubicBezTo>
                  <a:cubicBezTo>
                    <a:pt x="45513" y="21185"/>
                    <a:pt x="45219" y="20972"/>
                    <a:pt x="44820" y="20972"/>
                  </a:cubicBezTo>
                  <a:cubicBezTo>
                    <a:pt x="43715" y="20972"/>
                    <a:pt x="41807" y="22605"/>
                    <a:pt x="40707" y="25276"/>
                  </a:cubicBezTo>
                  <a:cubicBezTo>
                    <a:pt x="39209" y="28912"/>
                    <a:pt x="36427" y="37684"/>
                    <a:pt x="35572" y="39396"/>
                  </a:cubicBezTo>
                  <a:cubicBezTo>
                    <a:pt x="35515" y="39509"/>
                    <a:pt x="35470" y="39562"/>
                    <a:pt x="35435" y="39562"/>
                  </a:cubicBezTo>
                  <a:cubicBezTo>
                    <a:pt x="34940" y="39562"/>
                    <a:pt x="36526" y="28845"/>
                    <a:pt x="37925" y="24847"/>
                  </a:cubicBezTo>
                  <a:cubicBezTo>
                    <a:pt x="39424" y="20569"/>
                    <a:pt x="45199" y="12439"/>
                    <a:pt x="46696" y="10942"/>
                  </a:cubicBezTo>
                  <a:cubicBezTo>
                    <a:pt x="48194" y="9445"/>
                    <a:pt x="48622" y="7305"/>
                    <a:pt x="46911" y="6450"/>
                  </a:cubicBezTo>
                  <a:cubicBezTo>
                    <a:pt x="46819" y="6404"/>
                    <a:pt x="46712" y="6382"/>
                    <a:pt x="46591" y="6382"/>
                  </a:cubicBezTo>
                  <a:cubicBezTo>
                    <a:pt x="44455" y="6382"/>
                    <a:pt x="38013" y="13208"/>
                    <a:pt x="35786" y="15435"/>
                  </a:cubicBezTo>
                  <a:cubicBezTo>
                    <a:pt x="33434" y="17788"/>
                    <a:pt x="30652" y="24847"/>
                    <a:pt x="28940" y="26559"/>
                  </a:cubicBezTo>
                  <a:cubicBezTo>
                    <a:pt x="28760" y="26739"/>
                    <a:pt x="28609" y="26822"/>
                    <a:pt x="28484" y="26822"/>
                  </a:cubicBezTo>
                  <a:cubicBezTo>
                    <a:pt x="27421" y="26822"/>
                    <a:pt x="28287" y="20806"/>
                    <a:pt x="30010" y="17360"/>
                  </a:cubicBezTo>
                  <a:cubicBezTo>
                    <a:pt x="31936" y="13510"/>
                    <a:pt x="37712" y="7092"/>
                    <a:pt x="39424" y="5593"/>
                  </a:cubicBezTo>
                  <a:cubicBezTo>
                    <a:pt x="41076" y="4147"/>
                    <a:pt x="40933" y="1304"/>
                    <a:pt x="39187" y="1304"/>
                  </a:cubicBezTo>
                  <a:cubicBezTo>
                    <a:pt x="39125" y="1304"/>
                    <a:pt x="39061" y="1308"/>
                    <a:pt x="38995" y="1315"/>
                  </a:cubicBezTo>
                  <a:cubicBezTo>
                    <a:pt x="37069" y="1528"/>
                    <a:pt x="28512" y="8588"/>
                    <a:pt x="26373" y="11156"/>
                  </a:cubicBezTo>
                  <a:cubicBezTo>
                    <a:pt x="24253" y="13700"/>
                    <a:pt x="20450" y="25492"/>
                    <a:pt x="19134" y="25492"/>
                  </a:cubicBezTo>
                  <a:cubicBezTo>
                    <a:pt x="19122" y="25492"/>
                    <a:pt x="19111" y="25491"/>
                    <a:pt x="19100" y="25490"/>
                  </a:cubicBezTo>
                  <a:cubicBezTo>
                    <a:pt x="17815" y="25275"/>
                    <a:pt x="19313" y="17145"/>
                    <a:pt x="21667" y="13937"/>
                  </a:cubicBezTo>
                  <a:cubicBezTo>
                    <a:pt x="24021" y="10728"/>
                    <a:pt x="29154" y="5593"/>
                    <a:pt x="30439" y="4738"/>
                  </a:cubicBezTo>
                  <a:cubicBezTo>
                    <a:pt x="31722" y="3883"/>
                    <a:pt x="33006" y="1743"/>
                    <a:pt x="30866" y="245"/>
                  </a:cubicBezTo>
                  <a:cubicBezTo>
                    <a:pt x="30625" y="77"/>
                    <a:pt x="30352" y="0"/>
                    <a:pt x="300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132050" y="2708475"/>
              <a:ext cx="1217275" cy="2005575"/>
            </a:xfrm>
            <a:custGeom>
              <a:avLst/>
              <a:gdLst/>
              <a:ahLst/>
              <a:cxnLst/>
              <a:rect l="l" t="t" r="r" b="b"/>
              <a:pathLst>
                <a:path w="48691" h="80223" extrusionOk="0">
                  <a:moveTo>
                    <a:pt x="18569" y="0"/>
                  </a:moveTo>
                  <a:cubicBezTo>
                    <a:pt x="18271" y="0"/>
                    <a:pt x="17997" y="76"/>
                    <a:pt x="17756" y="245"/>
                  </a:cubicBezTo>
                  <a:cubicBezTo>
                    <a:pt x="15618" y="1743"/>
                    <a:pt x="16901" y="3882"/>
                    <a:pt x="18185" y="4738"/>
                  </a:cubicBezTo>
                  <a:cubicBezTo>
                    <a:pt x="19468" y="5594"/>
                    <a:pt x="24603" y="10728"/>
                    <a:pt x="26957" y="13937"/>
                  </a:cubicBezTo>
                  <a:cubicBezTo>
                    <a:pt x="29310" y="17146"/>
                    <a:pt x="30807" y="25276"/>
                    <a:pt x="29523" y="25489"/>
                  </a:cubicBezTo>
                  <a:cubicBezTo>
                    <a:pt x="29512" y="25491"/>
                    <a:pt x="29500" y="25492"/>
                    <a:pt x="29488" y="25492"/>
                  </a:cubicBezTo>
                  <a:cubicBezTo>
                    <a:pt x="28172" y="25492"/>
                    <a:pt x="24369" y="13701"/>
                    <a:pt x="22250" y="11157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9"/>
                    <a:pt x="9498" y="1305"/>
                    <a:pt x="9436" y="1305"/>
                  </a:cubicBezTo>
                  <a:cubicBezTo>
                    <a:pt x="7689" y="1305"/>
                    <a:pt x="7547" y="4148"/>
                    <a:pt x="9199" y="5594"/>
                  </a:cubicBezTo>
                  <a:cubicBezTo>
                    <a:pt x="10911" y="7092"/>
                    <a:pt x="16688" y="13509"/>
                    <a:pt x="18613" y="17361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59"/>
                  </a:cubicBezTo>
                  <a:cubicBezTo>
                    <a:pt x="17971" y="24848"/>
                    <a:pt x="15189" y="17787"/>
                    <a:pt x="12836" y="15436"/>
                  </a:cubicBezTo>
                  <a:cubicBezTo>
                    <a:pt x="10609" y="13209"/>
                    <a:pt x="4166" y="6382"/>
                    <a:pt x="2031" y="6382"/>
                  </a:cubicBezTo>
                  <a:cubicBezTo>
                    <a:pt x="1910" y="6382"/>
                    <a:pt x="1803" y="6404"/>
                    <a:pt x="1711" y="6450"/>
                  </a:cubicBezTo>
                  <a:cubicBezTo>
                    <a:pt x="1" y="7306"/>
                    <a:pt x="429" y="9446"/>
                    <a:pt x="1926" y="10942"/>
                  </a:cubicBezTo>
                  <a:cubicBezTo>
                    <a:pt x="3423" y="12440"/>
                    <a:pt x="9199" y="20569"/>
                    <a:pt x="10698" y="24848"/>
                  </a:cubicBezTo>
                  <a:cubicBezTo>
                    <a:pt x="12097" y="28845"/>
                    <a:pt x="13681" y="39562"/>
                    <a:pt x="13187" y="39562"/>
                  </a:cubicBezTo>
                  <a:cubicBezTo>
                    <a:pt x="13152" y="39562"/>
                    <a:pt x="13107" y="39508"/>
                    <a:pt x="13051" y="39396"/>
                  </a:cubicBezTo>
                  <a:cubicBezTo>
                    <a:pt x="12195" y="37685"/>
                    <a:pt x="9413" y="28913"/>
                    <a:pt x="7917" y="25276"/>
                  </a:cubicBezTo>
                  <a:cubicBezTo>
                    <a:pt x="6817" y="22604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39"/>
                  </a:cubicBezTo>
                  <a:cubicBezTo>
                    <a:pt x="2568" y="23351"/>
                    <a:pt x="3425" y="24206"/>
                    <a:pt x="4493" y="28057"/>
                  </a:cubicBezTo>
                  <a:cubicBezTo>
                    <a:pt x="5563" y="31908"/>
                    <a:pt x="5563" y="42176"/>
                    <a:pt x="8773" y="47953"/>
                  </a:cubicBezTo>
                  <a:cubicBezTo>
                    <a:pt x="11982" y="53728"/>
                    <a:pt x="24390" y="64935"/>
                    <a:pt x="26100" y="69214"/>
                  </a:cubicBezTo>
                  <a:cubicBezTo>
                    <a:pt x="27812" y="73492"/>
                    <a:pt x="30936" y="80222"/>
                    <a:pt x="30936" y="80222"/>
                  </a:cubicBezTo>
                  <a:lnTo>
                    <a:pt x="48691" y="69953"/>
                  </a:lnTo>
                  <a:cubicBezTo>
                    <a:pt x="48691" y="69953"/>
                    <a:pt x="46210" y="66565"/>
                    <a:pt x="46210" y="49878"/>
                  </a:cubicBezTo>
                  <a:cubicBezTo>
                    <a:pt x="46210" y="33191"/>
                    <a:pt x="43429" y="20997"/>
                    <a:pt x="40005" y="15649"/>
                  </a:cubicBezTo>
                  <a:cubicBezTo>
                    <a:pt x="36583" y="10300"/>
                    <a:pt x="33374" y="8162"/>
                    <a:pt x="31876" y="8162"/>
                  </a:cubicBezTo>
                  <a:cubicBezTo>
                    <a:pt x="30378" y="8162"/>
                    <a:pt x="31448" y="10087"/>
                    <a:pt x="33588" y="12867"/>
                  </a:cubicBezTo>
                  <a:cubicBezTo>
                    <a:pt x="35727" y="15649"/>
                    <a:pt x="37652" y="17146"/>
                    <a:pt x="38508" y="20569"/>
                  </a:cubicBezTo>
                  <a:cubicBezTo>
                    <a:pt x="39324" y="23832"/>
                    <a:pt x="39362" y="27873"/>
                    <a:pt x="38437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4"/>
                    <a:pt x="35514" y="18857"/>
                    <a:pt x="34015" y="15649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1"/>
                    <a:pt x="20923" y="0"/>
                    <a:pt x="1856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57750" y="2598200"/>
              <a:ext cx="1235475" cy="2182950"/>
            </a:xfrm>
            <a:custGeom>
              <a:avLst/>
              <a:gdLst/>
              <a:ahLst/>
              <a:cxnLst/>
              <a:rect l="l" t="t" r="r" b="b"/>
              <a:pathLst>
                <a:path w="49419" h="87318" extrusionOk="0">
                  <a:moveTo>
                    <a:pt x="30849" y="1"/>
                  </a:moveTo>
                  <a:cubicBezTo>
                    <a:pt x="28496" y="1"/>
                    <a:pt x="24576" y="4742"/>
                    <a:pt x="22677" y="6450"/>
                  </a:cubicBezTo>
                  <a:cubicBezTo>
                    <a:pt x="20538" y="8375"/>
                    <a:pt x="16902" y="12440"/>
                    <a:pt x="15405" y="15650"/>
                  </a:cubicBezTo>
                  <a:cubicBezTo>
                    <a:pt x="13906" y="18858"/>
                    <a:pt x="12195" y="27415"/>
                    <a:pt x="11125" y="27843"/>
                  </a:cubicBezTo>
                  <a:cubicBezTo>
                    <a:pt x="11075" y="27863"/>
                    <a:pt x="11027" y="27873"/>
                    <a:pt x="10982" y="27873"/>
                  </a:cubicBezTo>
                  <a:cubicBezTo>
                    <a:pt x="10057" y="27873"/>
                    <a:pt x="10096" y="23832"/>
                    <a:pt x="10912" y="20570"/>
                  </a:cubicBezTo>
                  <a:cubicBezTo>
                    <a:pt x="11767" y="17147"/>
                    <a:pt x="13693" y="15650"/>
                    <a:pt x="15832" y="12868"/>
                  </a:cubicBezTo>
                  <a:cubicBezTo>
                    <a:pt x="17972" y="10087"/>
                    <a:pt x="19042" y="8162"/>
                    <a:pt x="17543" y="8162"/>
                  </a:cubicBezTo>
                  <a:cubicBezTo>
                    <a:pt x="16045" y="8162"/>
                    <a:pt x="12837" y="10301"/>
                    <a:pt x="9415" y="15650"/>
                  </a:cubicBezTo>
                  <a:cubicBezTo>
                    <a:pt x="5991" y="20997"/>
                    <a:pt x="3210" y="33192"/>
                    <a:pt x="3210" y="49879"/>
                  </a:cubicBezTo>
                  <a:cubicBezTo>
                    <a:pt x="3210" y="66565"/>
                    <a:pt x="1" y="77048"/>
                    <a:pt x="1" y="77048"/>
                  </a:cubicBezTo>
                  <a:lnTo>
                    <a:pt x="17757" y="87317"/>
                  </a:lnTo>
                  <a:cubicBezTo>
                    <a:pt x="17757" y="87317"/>
                    <a:pt x="21609" y="77903"/>
                    <a:pt x="23320" y="73625"/>
                  </a:cubicBezTo>
                  <a:cubicBezTo>
                    <a:pt x="25032" y="69346"/>
                    <a:pt x="37439" y="53729"/>
                    <a:pt x="40649" y="47953"/>
                  </a:cubicBezTo>
                  <a:cubicBezTo>
                    <a:pt x="43858" y="42177"/>
                    <a:pt x="43858" y="31907"/>
                    <a:pt x="44928" y="28057"/>
                  </a:cubicBezTo>
                  <a:cubicBezTo>
                    <a:pt x="45996" y="24207"/>
                    <a:pt x="46852" y="23352"/>
                    <a:pt x="46424" y="21640"/>
                  </a:cubicBezTo>
                  <a:cubicBezTo>
                    <a:pt x="46310" y="21186"/>
                    <a:pt x="46016" y="20973"/>
                    <a:pt x="45617" y="20973"/>
                  </a:cubicBezTo>
                  <a:cubicBezTo>
                    <a:pt x="44512" y="20973"/>
                    <a:pt x="42603" y="22605"/>
                    <a:pt x="41503" y="25277"/>
                  </a:cubicBezTo>
                  <a:cubicBezTo>
                    <a:pt x="40005" y="28914"/>
                    <a:pt x="37225" y="37686"/>
                    <a:pt x="36369" y="39396"/>
                  </a:cubicBezTo>
                  <a:cubicBezTo>
                    <a:pt x="36313" y="39509"/>
                    <a:pt x="36268" y="39562"/>
                    <a:pt x="36233" y="39562"/>
                  </a:cubicBezTo>
                  <a:cubicBezTo>
                    <a:pt x="35737" y="39562"/>
                    <a:pt x="37322" y="28845"/>
                    <a:pt x="38722" y="24848"/>
                  </a:cubicBezTo>
                  <a:cubicBezTo>
                    <a:pt x="40220" y="20570"/>
                    <a:pt x="45996" y="12440"/>
                    <a:pt x="47494" y="10943"/>
                  </a:cubicBezTo>
                  <a:cubicBezTo>
                    <a:pt x="48991" y="9445"/>
                    <a:pt x="49419" y="7306"/>
                    <a:pt x="47708" y="6450"/>
                  </a:cubicBezTo>
                  <a:cubicBezTo>
                    <a:pt x="47617" y="6404"/>
                    <a:pt x="47509" y="6383"/>
                    <a:pt x="47389" y="6383"/>
                  </a:cubicBezTo>
                  <a:cubicBezTo>
                    <a:pt x="45253" y="6383"/>
                    <a:pt x="38810" y="13208"/>
                    <a:pt x="36582" y="15435"/>
                  </a:cubicBezTo>
                  <a:cubicBezTo>
                    <a:pt x="34230" y="17788"/>
                    <a:pt x="31448" y="24848"/>
                    <a:pt x="29737" y="26560"/>
                  </a:cubicBezTo>
                  <a:cubicBezTo>
                    <a:pt x="29557" y="26739"/>
                    <a:pt x="29406" y="26822"/>
                    <a:pt x="29281" y="26822"/>
                  </a:cubicBezTo>
                  <a:cubicBezTo>
                    <a:pt x="28218" y="26822"/>
                    <a:pt x="29083" y="20807"/>
                    <a:pt x="30807" y="17360"/>
                  </a:cubicBezTo>
                  <a:cubicBezTo>
                    <a:pt x="32732" y="13510"/>
                    <a:pt x="38509" y="7092"/>
                    <a:pt x="40220" y="5594"/>
                  </a:cubicBezTo>
                  <a:cubicBezTo>
                    <a:pt x="41873" y="4147"/>
                    <a:pt x="41729" y="1305"/>
                    <a:pt x="39984" y="1305"/>
                  </a:cubicBezTo>
                  <a:cubicBezTo>
                    <a:pt x="39922" y="1305"/>
                    <a:pt x="39858" y="1308"/>
                    <a:pt x="39792" y="1316"/>
                  </a:cubicBezTo>
                  <a:cubicBezTo>
                    <a:pt x="37867" y="1529"/>
                    <a:pt x="29310" y="8589"/>
                    <a:pt x="27170" y="11156"/>
                  </a:cubicBezTo>
                  <a:cubicBezTo>
                    <a:pt x="25049" y="13701"/>
                    <a:pt x="21248" y="25493"/>
                    <a:pt x="19930" y="25493"/>
                  </a:cubicBezTo>
                  <a:cubicBezTo>
                    <a:pt x="19918" y="25493"/>
                    <a:pt x="19907" y="25492"/>
                    <a:pt x="19896" y="25490"/>
                  </a:cubicBezTo>
                  <a:cubicBezTo>
                    <a:pt x="18613" y="25275"/>
                    <a:pt x="20109" y="17147"/>
                    <a:pt x="22463" y="13938"/>
                  </a:cubicBezTo>
                  <a:cubicBezTo>
                    <a:pt x="24817" y="10728"/>
                    <a:pt x="29952" y="5594"/>
                    <a:pt x="31235" y="4738"/>
                  </a:cubicBezTo>
                  <a:cubicBezTo>
                    <a:pt x="32519" y="3883"/>
                    <a:pt x="33802" y="1743"/>
                    <a:pt x="31662" y="246"/>
                  </a:cubicBezTo>
                  <a:cubicBezTo>
                    <a:pt x="31421" y="77"/>
                    <a:pt x="31148" y="1"/>
                    <a:pt x="30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50075" y="2591500"/>
              <a:ext cx="1238300" cy="2196425"/>
            </a:xfrm>
            <a:custGeom>
              <a:avLst/>
              <a:gdLst/>
              <a:ahLst/>
              <a:cxnLst/>
              <a:rect l="l" t="t" r="r" b="b"/>
              <a:pathLst>
                <a:path w="49532" h="87857" extrusionOk="0">
                  <a:moveTo>
                    <a:pt x="31171" y="0"/>
                  </a:moveTo>
                  <a:cubicBezTo>
                    <a:pt x="29242" y="0"/>
                    <a:pt x="26506" y="2791"/>
                    <a:pt x="24424" y="4916"/>
                  </a:cubicBezTo>
                  <a:cubicBezTo>
                    <a:pt x="23791" y="5561"/>
                    <a:pt x="23244" y="6120"/>
                    <a:pt x="22803" y="6517"/>
                  </a:cubicBezTo>
                  <a:cubicBezTo>
                    <a:pt x="20801" y="8319"/>
                    <a:pt x="17037" y="12434"/>
                    <a:pt x="15465" y="15802"/>
                  </a:cubicBezTo>
                  <a:cubicBezTo>
                    <a:pt x="14799" y="17230"/>
                    <a:pt x="14103" y="19662"/>
                    <a:pt x="13428" y="22016"/>
                  </a:cubicBezTo>
                  <a:cubicBezTo>
                    <a:pt x="12744" y="24401"/>
                    <a:pt x="11808" y="27668"/>
                    <a:pt x="11332" y="27860"/>
                  </a:cubicBezTo>
                  <a:cubicBezTo>
                    <a:pt x="11314" y="27867"/>
                    <a:pt x="11302" y="27870"/>
                    <a:pt x="11292" y="27870"/>
                  </a:cubicBezTo>
                  <a:cubicBezTo>
                    <a:pt x="11275" y="27870"/>
                    <a:pt x="11266" y="27862"/>
                    <a:pt x="11251" y="27850"/>
                  </a:cubicBezTo>
                  <a:cubicBezTo>
                    <a:pt x="10711" y="27378"/>
                    <a:pt x="10727" y="23927"/>
                    <a:pt x="11483" y="20904"/>
                  </a:cubicBezTo>
                  <a:cubicBezTo>
                    <a:pt x="12114" y="18379"/>
                    <a:pt x="13312" y="16961"/>
                    <a:pt x="14830" y="15166"/>
                  </a:cubicBezTo>
                  <a:cubicBezTo>
                    <a:pt x="15321" y="14586"/>
                    <a:pt x="15828" y="13986"/>
                    <a:pt x="16355" y="13303"/>
                  </a:cubicBezTo>
                  <a:cubicBezTo>
                    <a:pt x="18389" y="10657"/>
                    <a:pt x="19079" y="9293"/>
                    <a:pt x="18736" y="8597"/>
                  </a:cubicBezTo>
                  <a:cubicBezTo>
                    <a:pt x="18638" y="8397"/>
                    <a:pt x="18403" y="8159"/>
                    <a:pt x="17850" y="8159"/>
                  </a:cubicBezTo>
                  <a:cubicBezTo>
                    <a:pt x="16115" y="8159"/>
                    <a:pt x="12858" y="10513"/>
                    <a:pt x="9493" y="15772"/>
                  </a:cubicBezTo>
                  <a:cubicBezTo>
                    <a:pt x="5640" y="21791"/>
                    <a:pt x="3246" y="34964"/>
                    <a:pt x="3246" y="50147"/>
                  </a:cubicBezTo>
                  <a:cubicBezTo>
                    <a:pt x="3246" y="66595"/>
                    <a:pt x="80" y="77132"/>
                    <a:pt x="48" y="77236"/>
                  </a:cubicBezTo>
                  <a:cubicBezTo>
                    <a:pt x="1" y="77382"/>
                    <a:pt x="81" y="77538"/>
                    <a:pt x="227" y="77583"/>
                  </a:cubicBezTo>
                  <a:cubicBezTo>
                    <a:pt x="253" y="77591"/>
                    <a:pt x="280" y="77595"/>
                    <a:pt x="306" y="77595"/>
                  </a:cubicBezTo>
                  <a:cubicBezTo>
                    <a:pt x="425" y="77595"/>
                    <a:pt x="535" y="77517"/>
                    <a:pt x="569" y="77395"/>
                  </a:cubicBezTo>
                  <a:cubicBezTo>
                    <a:pt x="600" y="77291"/>
                    <a:pt x="3789" y="66683"/>
                    <a:pt x="3789" y="50147"/>
                  </a:cubicBezTo>
                  <a:cubicBezTo>
                    <a:pt x="3789" y="32116"/>
                    <a:pt x="6972" y="20717"/>
                    <a:pt x="9951" y="16065"/>
                  </a:cubicBezTo>
                  <a:cubicBezTo>
                    <a:pt x="13408" y="10663"/>
                    <a:pt x="16569" y="8702"/>
                    <a:pt x="17851" y="8702"/>
                  </a:cubicBezTo>
                  <a:cubicBezTo>
                    <a:pt x="18001" y="8702"/>
                    <a:pt x="18193" y="8725"/>
                    <a:pt x="18248" y="8838"/>
                  </a:cubicBezTo>
                  <a:cubicBezTo>
                    <a:pt x="18401" y="9146"/>
                    <a:pt x="18121" y="10114"/>
                    <a:pt x="15923" y="12970"/>
                  </a:cubicBezTo>
                  <a:cubicBezTo>
                    <a:pt x="15406" y="13644"/>
                    <a:pt x="14901" y="14239"/>
                    <a:pt x="14415" y="14815"/>
                  </a:cubicBezTo>
                  <a:cubicBezTo>
                    <a:pt x="12914" y="16590"/>
                    <a:pt x="11618" y="18125"/>
                    <a:pt x="10956" y="20773"/>
                  </a:cubicBezTo>
                  <a:cubicBezTo>
                    <a:pt x="10225" y="23694"/>
                    <a:pt x="10042" y="27516"/>
                    <a:pt x="10892" y="28259"/>
                  </a:cubicBezTo>
                  <a:cubicBezTo>
                    <a:pt x="11010" y="28361"/>
                    <a:pt x="11145" y="28413"/>
                    <a:pt x="11288" y="28413"/>
                  </a:cubicBezTo>
                  <a:cubicBezTo>
                    <a:pt x="11368" y="28413"/>
                    <a:pt x="11451" y="28397"/>
                    <a:pt x="11534" y="28364"/>
                  </a:cubicBezTo>
                  <a:cubicBezTo>
                    <a:pt x="12188" y="28101"/>
                    <a:pt x="12773" y="26274"/>
                    <a:pt x="13951" y="22166"/>
                  </a:cubicBezTo>
                  <a:cubicBezTo>
                    <a:pt x="14618" y="19833"/>
                    <a:pt x="15309" y="17420"/>
                    <a:pt x="15956" y="16033"/>
                  </a:cubicBezTo>
                  <a:cubicBezTo>
                    <a:pt x="17495" y="12737"/>
                    <a:pt x="21196" y="8695"/>
                    <a:pt x="23166" y="6921"/>
                  </a:cubicBezTo>
                  <a:cubicBezTo>
                    <a:pt x="23620" y="6512"/>
                    <a:pt x="24172" y="5949"/>
                    <a:pt x="24812" y="5296"/>
                  </a:cubicBezTo>
                  <a:cubicBezTo>
                    <a:pt x="26718" y="3350"/>
                    <a:pt x="29474" y="540"/>
                    <a:pt x="31146" y="540"/>
                  </a:cubicBezTo>
                  <a:cubicBezTo>
                    <a:pt x="31394" y="540"/>
                    <a:pt x="31619" y="602"/>
                    <a:pt x="31813" y="738"/>
                  </a:cubicBezTo>
                  <a:cubicBezTo>
                    <a:pt x="32503" y="1219"/>
                    <a:pt x="32848" y="1798"/>
                    <a:pt x="32842" y="2453"/>
                  </a:cubicBezTo>
                  <a:cubicBezTo>
                    <a:pt x="32830" y="3395"/>
                    <a:pt x="32082" y="4320"/>
                    <a:pt x="31391" y="4781"/>
                  </a:cubicBezTo>
                  <a:cubicBezTo>
                    <a:pt x="30133" y="5619"/>
                    <a:pt x="24960" y="10760"/>
                    <a:pt x="22551" y="14045"/>
                  </a:cubicBezTo>
                  <a:cubicBezTo>
                    <a:pt x="20490" y="16855"/>
                    <a:pt x="18922" y="23789"/>
                    <a:pt x="19633" y="25539"/>
                  </a:cubicBezTo>
                  <a:cubicBezTo>
                    <a:pt x="19778" y="25894"/>
                    <a:pt x="19999" y="26000"/>
                    <a:pt x="20159" y="26027"/>
                  </a:cubicBezTo>
                  <a:cubicBezTo>
                    <a:pt x="20184" y="26031"/>
                    <a:pt x="20210" y="26033"/>
                    <a:pt x="20235" y="26033"/>
                  </a:cubicBezTo>
                  <a:cubicBezTo>
                    <a:pt x="21035" y="26033"/>
                    <a:pt x="21986" y="23968"/>
                    <a:pt x="24045" y="19089"/>
                  </a:cubicBezTo>
                  <a:cubicBezTo>
                    <a:pt x="25357" y="15981"/>
                    <a:pt x="26712" y="12768"/>
                    <a:pt x="27686" y="11599"/>
                  </a:cubicBezTo>
                  <a:cubicBezTo>
                    <a:pt x="29756" y="9116"/>
                    <a:pt x="38318" y="2055"/>
                    <a:pt x="40129" y="1855"/>
                  </a:cubicBezTo>
                  <a:cubicBezTo>
                    <a:pt x="40187" y="1848"/>
                    <a:pt x="40243" y="1845"/>
                    <a:pt x="40295" y="1845"/>
                  </a:cubicBezTo>
                  <a:cubicBezTo>
                    <a:pt x="40849" y="1845"/>
                    <a:pt x="41123" y="2194"/>
                    <a:pt x="41259" y="2500"/>
                  </a:cubicBezTo>
                  <a:cubicBezTo>
                    <a:pt x="41620" y="3319"/>
                    <a:pt x="41374" y="4760"/>
                    <a:pt x="40348" y="5658"/>
                  </a:cubicBezTo>
                  <a:cubicBezTo>
                    <a:pt x="38526" y="7252"/>
                    <a:pt x="32773" y="13704"/>
                    <a:pt x="30872" y="17506"/>
                  </a:cubicBezTo>
                  <a:cubicBezTo>
                    <a:pt x="29348" y="20553"/>
                    <a:pt x="28210" y="26493"/>
                    <a:pt x="29275" y="27261"/>
                  </a:cubicBezTo>
                  <a:cubicBezTo>
                    <a:pt x="29344" y="27311"/>
                    <a:pt x="29448" y="27362"/>
                    <a:pt x="29584" y="27362"/>
                  </a:cubicBezTo>
                  <a:cubicBezTo>
                    <a:pt x="29754" y="27362"/>
                    <a:pt x="29973" y="27282"/>
                    <a:pt x="30236" y="27020"/>
                  </a:cubicBezTo>
                  <a:cubicBezTo>
                    <a:pt x="31054" y="26203"/>
                    <a:pt x="32088" y="24244"/>
                    <a:pt x="33182" y="22171"/>
                  </a:cubicBezTo>
                  <a:cubicBezTo>
                    <a:pt x="34429" y="19812"/>
                    <a:pt x="35842" y="17137"/>
                    <a:pt x="37083" y="15895"/>
                  </a:cubicBezTo>
                  <a:cubicBezTo>
                    <a:pt x="37337" y="15641"/>
                    <a:pt x="37647" y="15326"/>
                    <a:pt x="37998" y="14970"/>
                  </a:cubicBezTo>
                  <a:cubicBezTo>
                    <a:pt x="40217" y="12713"/>
                    <a:pt x="45929" y="6911"/>
                    <a:pt x="47655" y="6911"/>
                  </a:cubicBezTo>
                  <a:cubicBezTo>
                    <a:pt x="47746" y="6911"/>
                    <a:pt x="47826" y="6927"/>
                    <a:pt x="47893" y="6961"/>
                  </a:cubicBezTo>
                  <a:cubicBezTo>
                    <a:pt x="48426" y="7228"/>
                    <a:pt x="48740" y="7634"/>
                    <a:pt x="48827" y="8172"/>
                  </a:cubicBezTo>
                  <a:cubicBezTo>
                    <a:pt x="48967" y="9037"/>
                    <a:pt x="48500" y="10128"/>
                    <a:pt x="47609" y="11019"/>
                  </a:cubicBezTo>
                  <a:cubicBezTo>
                    <a:pt x="46126" y="12500"/>
                    <a:pt x="40305" y="20650"/>
                    <a:pt x="38772" y="25027"/>
                  </a:cubicBezTo>
                  <a:cubicBezTo>
                    <a:pt x="38155" y="26791"/>
                    <a:pt x="37424" y="30086"/>
                    <a:pt x="36819" y="33841"/>
                  </a:cubicBezTo>
                  <a:cubicBezTo>
                    <a:pt x="35854" y="39838"/>
                    <a:pt x="36222" y="39994"/>
                    <a:pt x="36421" y="40077"/>
                  </a:cubicBezTo>
                  <a:cubicBezTo>
                    <a:pt x="36458" y="40093"/>
                    <a:pt x="36500" y="40104"/>
                    <a:pt x="36545" y="40104"/>
                  </a:cubicBezTo>
                  <a:cubicBezTo>
                    <a:pt x="36660" y="40104"/>
                    <a:pt x="36796" y="40032"/>
                    <a:pt x="36919" y="39785"/>
                  </a:cubicBezTo>
                  <a:cubicBezTo>
                    <a:pt x="37365" y="38892"/>
                    <a:pt x="38319" y="36132"/>
                    <a:pt x="39331" y="33208"/>
                  </a:cubicBezTo>
                  <a:cubicBezTo>
                    <a:pt x="40316" y="30360"/>
                    <a:pt x="41333" y="27414"/>
                    <a:pt x="42061" y="25648"/>
                  </a:cubicBezTo>
                  <a:cubicBezTo>
                    <a:pt x="43171" y="22953"/>
                    <a:pt x="44997" y="21512"/>
                    <a:pt x="45912" y="21512"/>
                  </a:cubicBezTo>
                  <a:cubicBezTo>
                    <a:pt x="45935" y="21512"/>
                    <a:pt x="45958" y="21512"/>
                    <a:pt x="45980" y="21514"/>
                  </a:cubicBezTo>
                  <a:cubicBezTo>
                    <a:pt x="46143" y="21526"/>
                    <a:pt x="46371" y="21586"/>
                    <a:pt x="46467" y="21974"/>
                  </a:cubicBezTo>
                  <a:cubicBezTo>
                    <a:pt x="46726" y="23009"/>
                    <a:pt x="46474" y="23721"/>
                    <a:pt x="45971" y="25138"/>
                  </a:cubicBezTo>
                  <a:cubicBezTo>
                    <a:pt x="45693" y="25925"/>
                    <a:pt x="45346" y="26902"/>
                    <a:pt x="44971" y="28252"/>
                  </a:cubicBezTo>
                  <a:cubicBezTo>
                    <a:pt x="44614" y="29541"/>
                    <a:pt x="44376" y="31513"/>
                    <a:pt x="44101" y="33797"/>
                  </a:cubicBezTo>
                  <a:cubicBezTo>
                    <a:pt x="43540" y="38459"/>
                    <a:pt x="42842" y="44261"/>
                    <a:pt x="40717" y="48089"/>
                  </a:cubicBezTo>
                  <a:cubicBezTo>
                    <a:pt x="39265" y="50701"/>
                    <a:pt x="35835" y="55457"/>
                    <a:pt x="32519" y="60058"/>
                  </a:cubicBezTo>
                  <a:cubicBezTo>
                    <a:pt x="28487" y="65647"/>
                    <a:pt x="24319" y="71428"/>
                    <a:pt x="23374" y="73791"/>
                  </a:cubicBezTo>
                  <a:cubicBezTo>
                    <a:pt x="21683" y="78020"/>
                    <a:pt x="17851" y="87388"/>
                    <a:pt x="17813" y="87482"/>
                  </a:cubicBezTo>
                  <a:cubicBezTo>
                    <a:pt x="17739" y="87661"/>
                    <a:pt x="17871" y="87857"/>
                    <a:pt x="18064" y="87857"/>
                  </a:cubicBezTo>
                  <a:cubicBezTo>
                    <a:pt x="18176" y="87857"/>
                    <a:pt x="18275" y="87789"/>
                    <a:pt x="18317" y="87687"/>
                  </a:cubicBezTo>
                  <a:cubicBezTo>
                    <a:pt x="18356" y="87593"/>
                    <a:pt x="22187" y="78224"/>
                    <a:pt x="23879" y="73994"/>
                  </a:cubicBezTo>
                  <a:cubicBezTo>
                    <a:pt x="24800" y="71693"/>
                    <a:pt x="28949" y="65940"/>
                    <a:pt x="32961" y="60376"/>
                  </a:cubicBezTo>
                  <a:cubicBezTo>
                    <a:pt x="36439" y="55551"/>
                    <a:pt x="39725" y="50994"/>
                    <a:pt x="41194" y="48353"/>
                  </a:cubicBezTo>
                  <a:cubicBezTo>
                    <a:pt x="43371" y="44433"/>
                    <a:pt x="44076" y="38572"/>
                    <a:pt x="44643" y="33862"/>
                  </a:cubicBezTo>
                  <a:cubicBezTo>
                    <a:pt x="44914" y="31600"/>
                    <a:pt x="45149" y="29647"/>
                    <a:pt x="45497" y="28398"/>
                  </a:cubicBezTo>
                  <a:cubicBezTo>
                    <a:pt x="45866" y="27066"/>
                    <a:pt x="46209" y="26098"/>
                    <a:pt x="46485" y="25321"/>
                  </a:cubicBezTo>
                  <a:cubicBezTo>
                    <a:pt x="47006" y="23847"/>
                    <a:pt x="47294" y="23037"/>
                    <a:pt x="46996" y="21841"/>
                  </a:cubicBezTo>
                  <a:cubicBezTo>
                    <a:pt x="46865" y="21317"/>
                    <a:pt x="46518" y="21007"/>
                    <a:pt x="46021" y="20971"/>
                  </a:cubicBezTo>
                  <a:cubicBezTo>
                    <a:pt x="45992" y="20969"/>
                    <a:pt x="45961" y="20968"/>
                    <a:pt x="45931" y="20968"/>
                  </a:cubicBezTo>
                  <a:cubicBezTo>
                    <a:pt x="44705" y="20968"/>
                    <a:pt x="42715" y="22635"/>
                    <a:pt x="41561" y="25440"/>
                  </a:cubicBezTo>
                  <a:cubicBezTo>
                    <a:pt x="40826" y="27222"/>
                    <a:pt x="39806" y="30176"/>
                    <a:pt x="38817" y="33032"/>
                  </a:cubicBezTo>
                  <a:cubicBezTo>
                    <a:pt x="38003" y="35390"/>
                    <a:pt x="37223" y="37642"/>
                    <a:pt x="36729" y="38867"/>
                  </a:cubicBezTo>
                  <a:cubicBezTo>
                    <a:pt x="36884" y="36287"/>
                    <a:pt x="38106" y="28579"/>
                    <a:pt x="39286" y="25207"/>
                  </a:cubicBezTo>
                  <a:cubicBezTo>
                    <a:pt x="40765" y="20983"/>
                    <a:pt x="46576" y="12822"/>
                    <a:pt x="47993" y="11404"/>
                  </a:cubicBezTo>
                  <a:cubicBezTo>
                    <a:pt x="49007" y="10391"/>
                    <a:pt x="49531" y="9120"/>
                    <a:pt x="49364" y="8086"/>
                  </a:cubicBezTo>
                  <a:cubicBezTo>
                    <a:pt x="49249" y="7376"/>
                    <a:pt x="48824" y="6820"/>
                    <a:pt x="48137" y="6476"/>
                  </a:cubicBezTo>
                  <a:cubicBezTo>
                    <a:pt x="48014" y="6414"/>
                    <a:pt x="47872" y="6384"/>
                    <a:pt x="47713" y="6384"/>
                  </a:cubicBezTo>
                  <a:cubicBezTo>
                    <a:pt x="46046" y="6384"/>
                    <a:pt x="42445" y="9677"/>
                    <a:pt x="37611" y="14590"/>
                  </a:cubicBezTo>
                  <a:cubicBezTo>
                    <a:pt x="37260" y="14946"/>
                    <a:pt x="36952" y="15258"/>
                    <a:pt x="36699" y="15512"/>
                  </a:cubicBezTo>
                  <a:cubicBezTo>
                    <a:pt x="35400" y="16811"/>
                    <a:pt x="34028" y="19408"/>
                    <a:pt x="32702" y="21919"/>
                  </a:cubicBezTo>
                  <a:cubicBezTo>
                    <a:pt x="31626" y="23955"/>
                    <a:pt x="30611" y="25877"/>
                    <a:pt x="29852" y="26636"/>
                  </a:cubicBezTo>
                  <a:cubicBezTo>
                    <a:pt x="29676" y="26813"/>
                    <a:pt x="29594" y="26818"/>
                    <a:pt x="29594" y="26821"/>
                  </a:cubicBezTo>
                  <a:cubicBezTo>
                    <a:pt x="29014" y="26497"/>
                    <a:pt x="29655" y="21156"/>
                    <a:pt x="31358" y="17751"/>
                  </a:cubicBezTo>
                  <a:cubicBezTo>
                    <a:pt x="33230" y="14006"/>
                    <a:pt x="38909" y="7642"/>
                    <a:pt x="40707" y="6068"/>
                  </a:cubicBezTo>
                  <a:cubicBezTo>
                    <a:pt x="41934" y="4993"/>
                    <a:pt x="42205" y="3300"/>
                    <a:pt x="41757" y="2281"/>
                  </a:cubicBezTo>
                  <a:cubicBezTo>
                    <a:pt x="41480" y="1651"/>
                    <a:pt x="40951" y="1302"/>
                    <a:pt x="40292" y="1302"/>
                  </a:cubicBezTo>
                  <a:cubicBezTo>
                    <a:pt x="40219" y="1302"/>
                    <a:pt x="40145" y="1306"/>
                    <a:pt x="40070" y="1315"/>
                  </a:cubicBezTo>
                  <a:cubicBezTo>
                    <a:pt x="37970" y="1548"/>
                    <a:pt x="29308" y="8805"/>
                    <a:pt x="27269" y="11252"/>
                  </a:cubicBezTo>
                  <a:cubicBezTo>
                    <a:pt x="26244" y="12482"/>
                    <a:pt x="24871" y="15732"/>
                    <a:pt x="23544" y="18877"/>
                  </a:cubicBezTo>
                  <a:cubicBezTo>
                    <a:pt x="22387" y="21620"/>
                    <a:pt x="20802" y="25377"/>
                    <a:pt x="20249" y="25490"/>
                  </a:cubicBezTo>
                  <a:cubicBezTo>
                    <a:pt x="20224" y="25486"/>
                    <a:pt x="20180" y="25436"/>
                    <a:pt x="20138" y="25334"/>
                  </a:cubicBezTo>
                  <a:cubicBezTo>
                    <a:pt x="19542" y="23868"/>
                    <a:pt x="20922" y="17189"/>
                    <a:pt x="22991" y="14367"/>
                  </a:cubicBezTo>
                  <a:cubicBezTo>
                    <a:pt x="25370" y="11121"/>
                    <a:pt x="30460" y="6056"/>
                    <a:pt x="31693" y="5234"/>
                  </a:cubicBezTo>
                  <a:cubicBezTo>
                    <a:pt x="32527" y="4678"/>
                    <a:pt x="33373" y="3605"/>
                    <a:pt x="33386" y="2460"/>
                  </a:cubicBezTo>
                  <a:cubicBezTo>
                    <a:pt x="33393" y="1878"/>
                    <a:pt x="33179" y="1029"/>
                    <a:pt x="32126" y="291"/>
                  </a:cubicBezTo>
                  <a:cubicBezTo>
                    <a:pt x="31839" y="91"/>
                    <a:pt x="31518" y="0"/>
                    <a:pt x="3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132050" y="2598200"/>
              <a:ext cx="1235500" cy="2182950"/>
            </a:xfrm>
            <a:custGeom>
              <a:avLst/>
              <a:gdLst/>
              <a:ahLst/>
              <a:cxnLst/>
              <a:rect l="l" t="t" r="r" b="b"/>
              <a:pathLst>
                <a:path w="49420" h="87318" extrusionOk="0">
                  <a:moveTo>
                    <a:pt x="18570" y="1"/>
                  </a:moveTo>
                  <a:cubicBezTo>
                    <a:pt x="18272" y="1"/>
                    <a:pt x="17998" y="77"/>
                    <a:pt x="17757" y="246"/>
                  </a:cubicBezTo>
                  <a:cubicBezTo>
                    <a:pt x="15618" y="1743"/>
                    <a:pt x="16901" y="3883"/>
                    <a:pt x="18185" y="4738"/>
                  </a:cubicBezTo>
                  <a:cubicBezTo>
                    <a:pt x="19468" y="5594"/>
                    <a:pt x="24603" y="10728"/>
                    <a:pt x="26957" y="13938"/>
                  </a:cubicBezTo>
                  <a:cubicBezTo>
                    <a:pt x="29310" y="17147"/>
                    <a:pt x="30807" y="25275"/>
                    <a:pt x="29524" y="25490"/>
                  </a:cubicBezTo>
                  <a:cubicBezTo>
                    <a:pt x="29513" y="25492"/>
                    <a:pt x="29501" y="25493"/>
                    <a:pt x="29490" y="25493"/>
                  </a:cubicBezTo>
                  <a:cubicBezTo>
                    <a:pt x="28172" y="25493"/>
                    <a:pt x="24369" y="13702"/>
                    <a:pt x="22250" y="11156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8"/>
                    <a:pt x="9498" y="1305"/>
                    <a:pt x="9436" y="1305"/>
                  </a:cubicBezTo>
                  <a:cubicBezTo>
                    <a:pt x="7689" y="1305"/>
                    <a:pt x="7547" y="4147"/>
                    <a:pt x="9199" y="5594"/>
                  </a:cubicBezTo>
                  <a:cubicBezTo>
                    <a:pt x="10911" y="7092"/>
                    <a:pt x="16688" y="13509"/>
                    <a:pt x="18613" y="17360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60"/>
                  </a:cubicBezTo>
                  <a:cubicBezTo>
                    <a:pt x="17971" y="24848"/>
                    <a:pt x="15189" y="17788"/>
                    <a:pt x="12836" y="15435"/>
                  </a:cubicBezTo>
                  <a:cubicBezTo>
                    <a:pt x="10609" y="13208"/>
                    <a:pt x="4166" y="6381"/>
                    <a:pt x="2031" y="6381"/>
                  </a:cubicBezTo>
                  <a:cubicBezTo>
                    <a:pt x="1910" y="6381"/>
                    <a:pt x="1803" y="6403"/>
                    <a:pt x="1711" y="6449"/>
                  </a:cubicBezTo>
                  <a:cubicBezTo>
                    <a:pt x="1" y="7306"/>
                    <a:pt x="429" y="9445"/>
                    <a:pt x="1926" y="10943"/>
                  </a:cubicBezTo>
                  <a:cubicBezTo>
                    <a:pt x="3423" y="12439"/>
                    <a:pt x="9199" y="20568"/>
                    <a:pt x="10698" y="24848"/>
                  </a:cubicBezTo>
                  <a:cubicBezTo>
                    <a:pt x="12096" y="28844"/>
                    <a:pt x="13681" y="39561"/>
                    <a:pt x="13187" y="39561"/>
                  </a:cubicBezTo>
                  <a:cubicBezTo>
                    <a:pt x="13152" y="39561"/>
                    <a:pt x="13107" y="39508"/>
                    <a:pt x="13051" y="39395"/>
                  </a:cubicBezTo>
                  <a:cubicBezTo>
                    <a:pt x="12195" y="37684"/>
                    <a:pt x="9413" y="28912"/>
                    <a:pt x="7917" y="25277"/>
                  </a:cubicBezTo>
                  <a:cubicBezTo>
                    <a:pt x="6817" y="22605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40"/>
                  </a:cubicBezTo>
                  <a:cubicBezTo>
                    <a:pt x="2568" y="23350"/>
                    <a:pt x="3425" y="24207"/>
                    <a:pt x="4493" y="28057"/>
                  </a:cubicBezTo>
                  <a:cubicBezTo>
                    <a:pt x="5563" y="31907"/>
                    <a:pt x="5563" y="42177"/>
                    <a:pt x="8773" y="47953"/>
                  </a:cubicBezTo>
                  <a:cubicBezTo>
                    <a:pt x="11982" y="53729"/>
                    <a:pt x="24390" y="69346"/>
                    <a:pt x="26100" y="73625"/>
                  </a:cubicBezTo>
                  <a:cubicBezTo>
                    <a:pt x="27812" y="77903"/>
                    <a:pt x="31662" y="87317"/>
                    <a:pt x="31662" y="87317"/>
                  </a:cubicBezTo>
                  <a:lnTo>
                    <a:pt x="49419" y="77048"/>
                  </a:lnTo>
                  <a:cubicBezTo>
                    <a:pt x="49419" y="77048"/>
                    <a:pt x="46210" y="66565"/>
                    <a:pt x="46210" y="49879"/>
                  </a:cubicBezTo>
                  <a:cubicBezTo>
                    <a:pt x="46210" y="33192"/>
                    <a:pt x="43429" y="20997"/>
                    <a:pt x="40005" y="15650"/>
                  </a:cubicBezTo>
                  <a:cubicBezTo>
                    <a:pt x="36583" y="10301"/>
                    <a:pt x="33374" y="8162"/>
                    <a:pt x="31877" y="8162"/>
                  </a:cubicBezTo>
                  <a:cubicBezTo>
                    <a:pt x="30378" y="8162"/>
                    <a:pt x="31448" y="10087"/>
                    <a:pt x="33588" y="12868"/>
                  </a:cubicBezTo>
                  <a:cubicBezTo>
                    <a:pt x="35727" y="15650"/>
                    <a:pt x="37652" y="17147"/>
                    <a:pt x="38508" y="20570"/>
                  </a:cubicBezTo>
                  <a:cubicBezTo>
                    <a:pt x="39324" y="23832"/>
                    <a:pt x="39362" y="27873"/>
                    <a:pt x="38438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5"/>
                    <a:pt x="35514" y="18858"/>
                    <a:pt x="34015" y="15650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2"/>
                    <a:pt x="20923" y="1"/>
                    <a:pt x="18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136900" y="2591500"/>
              <a:ext cx="1238225" cy="2196425"/>
            </a:xfrm>
            <a:custGeom>
              <a:avLst/>
              <a:gdLst/>
              <a:ahLst/>
              <a:cxnLst/>
              <a:rect l="l" t="t" r="r" b="b"/>
              <a:pathLst>
                <a:path w="49529" h="87857" extrusionOk="0">
                  <a:moveTo>
                    <a:pt x="18361" y="0"/>
                  </a:moveTo>
                  <a:cubicBezTo>
                    <a:pt x="18014" y="0"/>
                    <a:pt x="17693" y="90"/>
                    <a:pt x="17406" y="291"/>
                  </a:cubicBezTo>
                  <a:cubicBezTo>
                    <a:pt x="16353" y="1029"/>
                    <a:pt x="16140" y="1878"/>
                    <a:pt x="16147" y="2459"/>
                  </a:cubicBezTo>
                  <a:cubicBezTo>
                    <a:pt x="16160" y="3604"/>
                    <a:pt x="17006" y="4678"/>
                    <a:pt x="17839" y="5233"/>
                  </a:cubicBezTo>
                  <a:cubicBezTo>
                    <a:pt x="19073" y="6055"/>
                    <a:pt x="24162" y="11121"/>
                    <a:pt x="26542" y="14366"/>
                  </a:cubicBezTo>
                  <a:cubicBezTo>
                    <a:pt x="28611" y="17187"/>
                    <a:pt x="29991" y="23867"/>
                    <a:pt x="29395" y="25334"/>
                  </a:cubicBezTo>
                  <a:cubicBezTo>
                    <a:pt x="29353" y="25435"/>
                    <a:pt x="29309" y="25485"/>
                    <a:pt x="29300" y="25489"/>
                  </a:cubicBezTo>
                  <a:cubicBezTo>
                    <a:pt x="28730" y="25375"/>
                    <a:pt x="27145" y="21619"/>
                    <a:pt x="25988" y="18877"/>
                  </a:cubicBezTo>
                  <a:cubicBezTo>
                    <a:pt x="24662" y="15732"/>
                    <a:pt x="23290" y="12480"/>
                    <a:pt x="22264" y="11250"/>
                  </a:cubicBezTo>
                  <a:cubicBezTo>
                    <a:pt x="20225" y="8804"/>
                    <a:pt x="11563" y="1547"/>
                    <a:pt x="9463" y="1313"/>
                  </a:cubicBezTo>
                  <a:cubicBezTo>
                    <a:pt x="9388" y="1305"/>
                    <a:pt x="9314" y="1301"/>
                    <a:pt x="9241" y="1301"/>
                  </a:cubicBezTo>
                  <a:cubicBezTo>
                    <a:pt x="8576" y="1301"/>
                    <a:pt x="8053" y="1650"/>
                    <a:pt x="7776" y="2281"/>
                  </a:cubicBezTo>
                  <a:cubicBezTo>
                    <a:pt x="7327" y="3298"/>
                    <a:pt x="7599" y="4993"/>
                    <a:pt x="8826" y="6067"/>
                  </a:cubicBezTo>
                  <a:cubicBezTo>
                    <a:pt x="10624" y="7641"/>
                    <a:pt x="16303" y="14006"/>
                    <a:pt x="18175" y="17750"/>
                  </a:cubicBezTo>
                  <a:cubicBezTo>
                    <a:pt x="19878" y="21156"/>
                    <a:pt x="20519" y="26497"/>
                    <a:pt x="19944" y="26818"/>
                  </a:cubicBezTo>
                  <a:cubicBezTo>
                    <a:pt x="19941" y="26818"/>
                    <a:pt x="19861" y="26816"/>
                    <a:pt x="19679" y="26636"/>
                  </a:cubicBezTo>
                  <a:cubicBezTo>
                    <a:pt x="18921" y="25876"/>
                    <a:pt x="17906" y="23953"/>
                    <a:pt x="16830" y="21917"/>
                  </a:cubicBezTo>
                  <a:cubicBezTo>
                    <a:pt x="15505" y="19406"/>
                    <a:pt x="14133" y="16810"/>
                    <a:pt x="12834" y="15511"/>
                  </a:cubicBezTo>
                  <a:cubicBezTo>
                    <a:pt x="12581" y="15257"/>
                    <a:pt x="12271" y="14944"/>
                    <a:pt x="11922" y="14588"/>
                  </a:cubicBezTo>
                  <a:cubicBezTo>
                    <a:pt x="7087" y="9675"/>
                    <a:pt x="3485" y="6383"/>
                    <a:pt x="1819" y="6383"/>
                  </a:cubicBezTo>
                  <a:cubicBezTo>
                    <a:pt x="1660" y="6383"/>
                    <a:pt x="1519" y="6413"/>
                    <a:pt x="1396" y="6475"/>
                  </a:cubicBezTo>
                  <a:cubicBezTo>
                    <a:pt x="709" y="6819"/>
                    <a:pt x="285" y="7375"/>
                    <a:pt x="168" y="8085"/>
                  </a:cubicBezTo>
                  <a:cubicBezTo>
                    <a:pt x="0" y="9119"/>
                    <a:pt x="526" y="10390"/>
                    <a:pt x="1540" y="11403"/>
                  </a:cubicBezTo>
                  <a:cubicBezTo>
                    <a:pt x="2957" y="12821"/>
                    <a:pt x="8768" y="20982"/>
                    <a:pt x="10247" y="25206"/>
                  </a:cubicBezTo>
                  <a:cubicBezTo>
                    <a:pt x="11427" y="28578"/>
                    <a:pt x="12649" y="36285"/>
                    <a:pt x="12804" y="38866"/>
                  </a:cubicBezTo>
                  <a:cubicBezTo>
                    <a:pt x="12308" y="37640"/>
                    <a:pt x="11530" y="35388"/>
                    <a:pt x="10714" y="33028"/>
                  </a:cubicBezTo>
                  <a:cubicBezTo>
                    <a:pt x="9728" y="30174"/>
                    <a:pt x="8707" y="27222"/>
                    <a:pt x="7973" y="25440"/>
                  </a:cubicBezTo>
                  <a:cubicBezTo>
                    <a:pt x="6818" y="22634"/>
                    <a:pt x="4837" y="20968"/>
                    <a:pt x="3602" y="20968"/>
                  </a:cubicBezTo>
                  <a:cubicBezTo>
                    <a:pt x="3572" y="20968"/>
                    <a:pt x="3542" y="20969"/>
                    <a:pt x="3513" y="20971"/>
                  </a:cubicBezTo>
                  <a:cubicBezTo>
                    <a:pt x="3015" y="21007"/>
                    <a:pt x="2669" y="21317"/>
                    <a:pt x="2538" y="21841"/>
                  </a:cubicBezTo>
                  <a:cubicBezTo>
                    <a:pt x="2239" y="23037"/>
                    <a:pt x="2526" y="23847"/>
                    <a:pt x="3048" y="25321"/>
                  </a:cubicBezTo>
                  <a:cubicBezTo>
                    <a:pt x="3325" y="26097"/>
                    <a:pt x="3668" y="27066"/>
                    <a:pt x="4037" y="28398"/>
                  </a:cubicBezTo>
                  <a:cubicBezTo>
                    <a:pt x="4384" y="29647"/>
                    <a:pt x="4618" y="31600"/>
                    <a:pt x="4891" y="33861"/>
                  </a:cubicBezTo>
                  <a:cubicBezTo>
                    <a:pt x="5458" y="38572"/>
                    <a:pt x="6162" y="44432"/>
                    <a:pt x="8340" y="48353"/>
                  </a:cubicBezTo>
                  <a:cubicBezTo>
                    <a:pt x="9807" y="50994"/>
                    <a:pt x="13094" y="55551"/>
                    <a:pt x="16573" y="60376"/>
                  </a:cubicBezTo>
                  <a:cubicBezTo>
                    <a:pt x="20585" y="65940"/>
                    <a:pt x="24733" y="71693"/>
                    <a:pt x="25655" y="73994"/>
                  </a:cubicBezTo>
                  <a:cubicBezTo>
                    <a:pt x="27345" y="78224"/>
                    <a:pt x="31178" y="87593"/>
                    <a:pt x="31217" y="87687"/>
                  </a:cubicBezTo>
                  <a:cubicBezTo>
                    <a:pt x="31259" y="87789"/>
                    <a:pt x="31358" y="87856"/>
                    <a:pt x="31468" y="87857"/>
                  </a:cubicBezTo>
                  <a:lnTo>
                    <a:pt x="31468" y="87857"/>
                  </a:lnTo>
                  <a:cubicBezTo>
                    <a:pt x="31661" y="87856"/>
                    <a:pt x="31793" y="87660"/>
                    <a:pt x="31720" y="87480"/>
                  </a:cubicBezTo>
                  <a:cubicBezTo>
                    <a:pt x="31682" y="87386"/>
                    <a:pt x="27850" y="78020"/>
                    <a:pt x="26159" y="73791"/>
                  </a:cubicBezTo>
                  <a:cubicBezTo>
                    <a:pt x="25214" y="71428"/>
                    <a:pt x="21046" y="65647"/>
                    <a:pt x="17014" y="60058"/>
                  </a:cubicBezTo>
                  <a:cubicBezTo>
                    <a:pt x="13697" y="55457"/>
                    <a:pt x="10267" y="50701"/>
                    <a:pt x="8816" y="48089"/>
                  </a:cubicBezTo>
                  <a:cubicBezTo>
                    <a:pt x="6689" y="44261"/>
                    <a:pt x="5991" y="38458"/>
                    <a:pt x="5431" y="33796"/>
                  </a:cubicBezTo>
                  <a:cubicBezTo>
                    <a:pt x="5157" y="31512"/>
                    <a:pt x="4919" y="29541"/>
                    <a:pt x="4561" y="28252"/>
                  </a:cubicBezTo>
                  <a:cubicBezTo>
                    <a:pt x="4185" y="26902"/>
                    <a:pt x="3839" y="25923"/>
                    <a:pt x="3560" y="25138"/>
                  </a:cubicBezTo>
                  <a:cubicBezTo>
                    <a:pt x="3059" y="23720"/>
                    <a:pt x="2806" y="23009"/>
                    <a:pt x="3065" y="21972"/>
                  </a:cubicBezTo>
                  <a:cubicBezTo>
                    <a:pt x="3162" y="21586"/>
                    <a:pt x="3388" y="21525"/>
                    <a:pt x="3551" y="21513"/>
                  </a:cubicBezTo>
                  <a:cubicBezTo>
                    <a:pt x="3576" y="21511"/>
                    <a:pt x="3601" y="21510"/>
                    <a:pt x="3627" y="21510"/>
                  </a:cubicBezTo>
                  <a:cubicBezTo>
                    <a:pt x="4553" y="21510"/>
                    <a:pt x="6364" y="22960"/>
                    <a:pt x="7470" y="25647"/>
                  </a:cubicBezTo>
                  <a:cubicBezTo>
                    <a:pt x="8197" y="27414"/>
                    <a:pt x="9215" y="30358"/>
                    <a:pt x="10201" y="33206"/>
                  </a:cubicBezTo>
                  <a:cubicBezTo>
                    <a:pt x="11212" y="36130"/>
                    <a:pt x="12167" y="38892"/>
                    <a:pt x="12613" y="39785"/>
                  </a:cubicBezTo>
                  <a:cubicBezTo>
                    <a:pt x="12737" y="40032"/>
                    <a:pt x="12873" y="40104"/>
                    <a:pt x="12988" y="40104"/>
                  </a:cubicBezTo>
                  <a:cubicBezTo>
                    <a:pt x="13033" y="40104"/>
                    <a:pt x="13075" y="40093"/>
                    <a:pt x="13112" y="40077"/>
                  </a:cubicBezTo>
                  <a:cubicBezTo>
                    <a:pt x="13309" y="39994"/>
                    <a:pt x="13679" y="39838"/>
                    <a:pt x="12712" y="33841"/>
                  </a:cubicBezTo>
                  <a:cubicBezTo>
                    <a:pt x="12107" y="30086"/>
                    <a:pt x="11378" y="26791"/>
                    <a:pt x="10759" y="25026"/>
                  </a:cubicBezTo>
                  <a:cubicBezTo>
                    <a:pt x="9227" y="20648"/>
                    <a:pt x="3406" y="12500"/>
                    <a:pt x="1924" y="11019"/>
                  </a:cubicBezTo>
                  <a:cubicBezTo>
                    <a:pt x="1032" y="10126"/>
                    <a:pt x="566" y="9035"/>
                    <a:pt x="706" y="8172"/>
                  </a:cubicBezTo>
                  <a:cubicBezTo>
                    <a:pt x="793" y="7634"/>
                    <a:pt x="1107" y="7227"/>
                    <a:pt x="1639" y="6961"/>
                  </a:cubicBezTo>
                  <a:cubicBezTo>
                    <a:pt x="1707" y="6926"/>
                    <a:pt x="1788" y="6910"/>
                    <a:pt x="1880" y="6910"/>
                  </a:cubicBezTo>
                  <a:cubicBezTo>
                    <a:pt x="3607" y="6910"/>
                    <a:pt x="9316" y="12714"/>
                    <a:pt x="11535" y="14970"/>
                  </a:cubicBezTo>
                  <a:cubicBezTo>
                    <a:pt x="11887" y="15326"/>
                    <a:pt x="12196" y="15641"/>
                    <a:pt x="12450" y="15895"/>
                  </a:cubicBezTo>
                  <a:cubicBezTo>
                    <a:pt x="13691" y="17136"/>
                    <a:pt x="15103" y="19810"/>
                    <a:pt x="16349" y="22171"/>
                  </a:cubicBezTo>
                  <a:cubicBezTo>
                    <a:pt x="17444" y="24244"/>
                    <a:pt x="18478" y="26203"/>
                    <a:pt x="19295" y="27020"/>
                  </a:cubicBezTo>
                  <a:cubicBezTo>
                    <a:pt x="19558" y="27281"/>
                    <a:pt x="19777" y="27361"/>
                    <a:pt x="19947" y="27361"/>
                  </a:cubicBezTo>
                  <a:cubicBezTo>
                    <a:pt x="20083" y="27361"/>
                    <a:pt x="20188" y="27310"/>
                    <a:pt x="20258" y="27259"/>
                  </a:cubicBezTo>
                  <a:cubicBezTo>
                    <a:pt x="21322" y="26494"/>
                    <a:pt x="20184" y="20552"/>
                    <a:pt x="18661" y="17506"/>
                  </a:cubicBezTo>
                  <a:cubicBezTo>
                    <a:pt x="16761" y="13705"/>
                    <a:pt x="11006" y="7252"/>
                    <a:pt x="9185" y="5658"/>
                  </a:cubicBezTo>
                  <a:cubicBezTo>
                    <a:pt x="8159" y="4760"/>
                    <a:pt x="7913" y="3319"/>
                    <a:pt x="8274" y="2500"/>
                  </a:cubicBezTo>
                  <a:cubicBezTo>
                    <a:pt x="8410" y="2193"/>
                    <a:pt x="8683" y="1845"/>
                    <a:pt x="9243" y="1845"/>
                  </a:cubicBezTo>
                  <a:cubicBezTo>
                    <a:pt x="9294" y="1845"/>
                    <a:pt x="9347" y="1848"/>
                    <a:pt x="9403" y="1854"/>
                  </a:cubicBezTo>
                  <a:cubicBezTo>
                    <a:pt x="11215" y="2055"/>
                    <a:pt x="19779" y="9115"/>
                    <a:pt x="21847" y="11599"/>
                  </a:cubicBezTo>
                  <a:cubicBezTo>
                    <a:pt x="22820" y="12766"/>
                    <a:pt x="24177" y="15981"/>
                    <a:pt x="25488" y="19089"/>
                  </a:cubicBezTo>
                  <a:cubicBezTo>
                    <a:pt x="27549" y="23975"/>
                    <a:pt x="28526" y="26033"/>
                    <a:pt x="29301" y="26033"/>
                  </a:cubicBezTo>
                  <a:cubicBezTo>
                    <a:pt x="29326" y="26033"/>
                    <a:pt x="29350" y="26031"/>
                    <a:pt x="29374" y="26027"/>
                  </a:cubicBezTo>
                  <a:cubicBezTo>
                    <a:pt x="29534" y="26000"/>
                    <a:pt x="29755" y="25893"/>
                    <a:pt x="29898" y="25539"/>
                  </a:cubicBezTo>
                  <a:cubicBezTo>
                    <a:pt x="30610" y="23789"/>
                    <a:pt x="29041" y="16855"/>
                    <a:pt x="26981" y="14045"/>
                  </a:cubicBezTo>
                  <a:cubicBezTo>
                    <a:pt x="24573" y="10760"/>
                    <a:pt x="19400" y="5619"/>
                    <a:pt x="18142" y="4781"/>
                  </a:cubicBezTo>
                  <a:cubicBezTo>
                    <a:pt x="17451" y="4319"/>
                    <a:pt x="16702" y="3395"/>
                    <a:pt x="16691" y="2453"/>
                  </a:cubicBezTo>
                  <a:cubicBezTo>
                    <a:pt x="16683" y="1797"/>
                    <a:pt x="17030" y="1219"/>
                    <a:pt x="17720" y="738"/>
                  </a:cubicBezTo>
                  <a:cubicBezTo>
                    <a:pt x="17914" y="601"/>
                    <a:pt x="18139" y="539"/>
                    <a:pt x="18387" y="539"/>
                  </a:cubicBezTo>
                  <a:cubicBezTo>
                    <a:pt x="20059" y="539"/>
                    <a:pt x="22815" y="3352"/>
                    <a:pt x="24722" y="5296"/>
                  </a:cubicBezTo>
                  <a:cubicBezTo>
                    <a:pt x="25361" y="5949"/>
                    <a:pt x="25913" y="6512"/>
                    <a:pt x="26366" y="6921"/>
                  </a:cubicBezTo>
                  <a:cubicBezTo>
                    <a:pt x="28337" y="8694"/>
                    <a:pt x="32036" y="12736"/>
                    <a:pt x="33576" y="16033"/>
                  </a:cubicBezTo>
                  <a:cubicBezTo>
                    <a:pt x="34224" y="17420"/>
                    <a:pt x="34915" y="19833"/>
                    <a:pt x="35582" y="22164"/>
                  </a:cubicBezTo>
                  <a:cubicBezTo>
                    <a:pt x="36759" y="26274"/>
                    <a:pt x="37344" y="28101"/>
                    <a:pt x="38000" y="28364"/>
                  </a:cubicBezTo>
                  <a:cubicBezTo>
                    <a:pt x="38082" y="28397"/>
                    <a:pt x="38165" y="28414"/>
                    <a:pt x="38246" y="28414"/>
                  </a:cubicBezTo>
                  <a:cubicBezTo>
                    <a:pt x="38389" y="28414"/>
                    <a:pt x="38525" y="28361"/>
                    <a:pt x="38641" y="28259"/>
                  </a:cubicBezTo>
                  <a:cubicBezTo>
                    <a:pt x="39491" y="27516"/>
                    <a:pt x="39309" y="23694"/>
                    <a:pt x="38578" y="20772"/>
                  </a:cubicBezTo>
                  <a:cubicBezTo>
                    <a:pt x="37916" y="18123"/>
                    <a:pt x="36619" y="16589"/>
                    <a:pt x="35117" y="14813"/>
                  </a:cubicBezTo>
                  <a:cubicBezTo>
                    <a:pt x="34630" y="14239"/>
                    <a:pt x="34128" y="13644"/>
                    <a:pt x="33609" y="12970"/>
                  </a:cubicBezTo>
                  <a:cubicBezTo>
                    <a:pt x="31413" y="10113"/>
                    <a:pt x="31133" y="9145"/>
                    <a:pt x="31284" y="8837"/>
                  </a:cubicBezTo>
                  <a:cubicBezTo>
                    <a:pt x="31339" y="8725"/>
                    <a:pt x="31531" y="8702"/>
                    <a:pt x="31682" y="8702"/>
                  </a:cubicBezTo>
                  <a:cubicBezTo>
                    <a:pt x="32963" y="8702"/>
                    <a:pt x="36125" y="10663"/>
                    <a:pt x="39582" y="16063"/>
                  </a:cubicBezTo>
                  <a:cubicBezTo>
                    <a:pt x="42561" y="20717"/>
                    <a:pt x="45743" y="32115"/>
                    <a:pt x="45743" y="50147"/>
                  </a:cubicBezTo>
                  <a:cubicBezTo>
                    <a:pt x="45743" y="66683"/>
                    <a:pt x="48932" y="77291"/>
                    <a:pt x="48964" y="77395"/>
                  </a:cubicBezTo>
                  <a:cubicBezTo>
                    <a:pt x="49000" y="77513"/>
                    <a:pt x="49107" y="77588"/>
                    <a:pt x="49223" y="77588"/>
                  </a:cubicBezTo>
                  <a:cubicBezTo>
                    <a:pt x="49250" y="77588"/>
                    <a:pt x="49277" y="77584"/>
                    <a:pt x="49304" y="77575"/>
                  </a:cubicBezTo>
                  <a:cubicBezTo>
                    <a:pt x="49447" y="77532"/>
                    <a:pt x="49528" y="77379"/>
                    <a:pt x="49485" y="77236"/>
                  </a:cubicBezTo>
                  <a:cubicBezTo>
                    <a:pt x="49453" y="77132"/>
                    <a:pt x="46287" y="66602"/>
                    <a:pt x="46287" y="50147"/>
                  </a:cubicBezTo>
                  <a:cubicBezTo>
                    <a:pt x="46287" y="34964"/>
                    <a:pt x="43893" y="21792"/>
                    <a:pt x="40040" y="15771"/>
                  </a:cubicBezTo>
                  <a:cubicBezTo>
                    <a:pt x="36676" y="10512"/>
                    <a:pt x="33417" y="8157"/>
                    <a:pt x="31683" y="8157"/>
                  </a:cubicBezTo>
                  <a:cubicBezTo>
                    <a:pt x="31129" y="8157"/>
                    <a:pt x="30896" y="8397"/>
                    <a:pt x="30797" y="8597"/>
                  </a:cubicBezTo>
                  <a:cubicBezTo>
                    <a:pt x="30454" y="9293"/>
                    <a:pt x="31144" y="10656"/>
                    <a:pt x="33178" y="13301"/>
                  </a:cubicBezTo>
                  <a:cubicBezTo>
                    <a:pt x="33705" y="13986"/>
                    <a:pt x="34212" y="14586"/>
                    <a:pt x="34703" y="15166"/>
                  </a:cubicBezTo>
                  <a:cubicBezTo>
                    <a:pt x="36220" y="16960"/>
                    <a:pt x="37420" y="18378"/>
                    <a:pt x="38050" y="20904"/>
                  </a:cubicBezTo>
                  <a:cubicBezTo>
                    <a:pt x="38806" y="23927"/>
                    <a:pt x="38822" y="27378"/>
                    <a:pt x="38282" y="27849"/>
                  </a:cubicBezTo>
                  <a:cubicBezTo>
                    <a:pt x="38267" y="27861"/>
                    <a:pt x="38258" y="27869"/>
                    <a:pt x="38242" y="27869"/>
                  </a:cubicBezTo>
                  <a:cubicBezTo>
                    <a:pt x="38232" y="27869"/>
                    <a:pt x="38219" y="27866"/>
                    <a:pt x="38201" y="27859"/>
                  </a:cubicBezTo>
                  <a:cubicBezTo>
                    <a:pt x="37724" y="27668"/>
                    <a:pt x="36788" y="24401"/>
                    <a:pt x="36105" y="22015"/>
                  </a:cubicBezTo>
                  <a:cubicBezTo>
                    <a:pt x="35431" y="19662"/>
                    <a:pt x="34734" y="17230"/>
                    <a:pt x="34068" y="15802"/>
                  </a:cubicBezTo>
                  <a:cubicBezTo>
                    <a:pt x="32495" y="12434"/>
                    <a:pt x="28732" y="8319"/>
                    <a:pt x="26730" y="6516"/>
                  </a:cubicBezTo>
                  <a:cubicBezTo>
                    <a:pt x="26289" y="6118"/>
                    <a:pt x="25742" y="5561"/>
                    <a:pt x="25109" y="4916"/>
                  </a:cubicBezTo>
                  <a:cubicBezTo>
                    <a:pt x="23027" y="2791"/>
                    <a:pt x="20292" y="0"/>
                    <a:pt x="18361" y="0"/>
                  </a:cubicBezTo>
                  <a:close/>
                  <a:moveTo>
                    <a:pt x="31468" y="87857"/>
                  </a:moveTo>
                  <a:lnTo>
                    <a:pt x="31468" y="87857"/>
                  </a:lnTo>
                  <a:cubicBezTo>
                    <a:pt x="31468" y="87857"/>
                    <a:pt x="31467" y="87857"/>
                    <a:pt x="31467" y="87857"/>
                  </a:cubicBezTo>
                  <a:lnTo>
                    <a:pt x="31468" y="87857"/>
                  </a:lnTo>
                  <a:cubicBezTo>
                    <a:pt x="31468" y="87857"/>
                    <a:pt x="31468" y="87857"/>
                    <a:pt x="31468" y="87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019225" y="4411150"/>
              <a:ext cx="1127850" cy="928500"/>
            </a:xfrm>
            <a:custGeom>
              <a:avLst/>
              <a:gdLst/>
              <a:ahLst/>
              <a:cxnLst/>
              <a:rect l="l" t="t" r="r" b="b"/>
              <a:pathLst>
                <a:path w="45114" h="37140" extrusionOk="0">
                  <a:moveTo>
                    <a:pt x="6469" y="1"/>
                  </a:moveTo>
                  <a:cubicBezTo>
                    <a:pt x="4217" y="1"/>
                    <a:pt x="2939" y="161"/>
                    <a:pt x="2939" y="161"/>
                  </a:cubicBezTo>
                  <a:cubicBezTo>
                    <a:pt x="2939" y="161"/>
                    <a:pt x="5751" y="10193"/>
                    <a:pt x="3483" y="21369"/>
                  </a:cubicBezTo>
                  <a:cubicBezTo>
                    <a:pt x="1876" y="29289"/>
                    <a:pt x="756" y="34297"/>
                    <a:pt x="1" y="37140"/>
                  </a:cubicBezTo>
                  <a:lnTo>
                    <a:pt x="32601" y="37140"/>
                  </a:lnTo>
                  <a:cubicBezTo>
                    <a:pt x="33028" y="35510"/>
                    <a:pt x="33557" y="33682"/>
                    <a:pt x="34219" y="31699"/>
                  </a:cubicBezTo>
                  <a:cubicBezTo>
                    <a:pt x="36782" y="24009"/>
                    <a:pt x="45113" y="14397"/>
                    <a:pt x="45113" y="14397"/>
                  </a:cubicBezTo>
                  <a:cubicBezTo>
                    <a:pt x="45113" y="14397"/>
                    <a:pt x="37103" y="6707"/>
                    <a:pt x="24605" y="2860"/>
                  </a:cubicBezTo>
                  <a:cubicBezTo>
                    <a:pt x="16774" y="451"/>
                    <a:pt x="10249" y="1"/>
                    <a:pt x="6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011500" y="4404550"/>
              <a:ext cx="1143050" cy="941875"/>
            </a:xfrm>
            <a:custGeom>
              <a:avLst/>
              <a:gdLst/>
              <a:ahLst/>
              <a:cxnLst/>
              <a:rect l="l" t="t" r="r" b="b"/>
              <a:pathLst>
                <a:path w="45722" h="37675" extrusionOk="0">
                  <a:moveTo>
                    <a:pt x="6736" y="544"/>
                  </a:moveTo>
                  <a:cubicBezTo>
                    <a:pt x="10500" y="544"/>
                    <a:pt x="17037" y="986"/>
                    <a:pt x="24835" y="3385"/>
                  </a:cubicBezTo>
                  <a:cubicBezTo>
                    <a:pt x="36084" y="6846"/>
                    <a:pt x="43767" y="13522"/>
                    <a:pt x="45045" y="14683"/>
                  </a:cubicBezTo>
                  <a:cubicBezTo>
                    <a:pt x="43840" y="16109"/>
                    <a:pt x="36616" y="24836"/>
                    <a:pt x="34270" y="31877"/>
                  </a:cubicBezTo>
                  <a:cubicBezTo>
                    <a:pt x="33695" y="33601"/>
                    <a:pt x="33167" y="35367"/>
                    <a:pt x="32700" y="37131"/>
                  </a:cubicBezTo>
                  <a:lnTo>
                    <a:pt x="662" y="37131"/>
                  </a:lnTo>
                  <a:cubicBezTo>
                    <a:pt x="1459" y="34070"/>
                    <a:pt x="2573" y="29009"/>
                    <a:pt x="4058" y="21687"/>
                  </a:cubicBezTo>
                  <a:cubicBezTo>
                    <a:pt x="6091" y="11668"/>
                    <a:pt x="4036" y="2454"/>
                    <a:pt x="3591" y="664"/>
                  </a:cubicBezTo>
                  <a:cubicBezTo>
                    <a:pt x="4089" y="620"/>
                    <a:pt x="5174" y="544"/>
                    <a:pt x="6736" y="544"/>
                  </a:cubicBezTo>
                  <a:close/>
                  <a:moveTo>
                    <a:pt x="6731" y="1"/>
                  </a:moveTo>
                  <a:cubicBezTo>
                    <a:pt x="4521" y="1"/>
                    <a:pt x="3249" y="151"/>
                    <a:pt x="3215" y="156"/>
                  </a:cubicBezTo>
                  <a:cubicBezTo>
                    <a:pt x="3049" y="176"/>
                    <a:pt x="2941" y="338"/>
                    <a:pt x="2986" y="499"/>
                  </a:cubicBezTo>
                  <a:cubicBezTo>
                    <a:pt x="3014" y="598"/>
                    <a:pt x="5754" y="10594"/>
                    <a:pt x="3525" y="21579"/>
                  </a:cubicBezTo>
                  <a:cubicBezTo>
                    <a:pt x="2006" y="29063"/>
                    <a:pt x="835" y="34365"/>
                    <a:pt x="46" y="37333"/>
                  </a:cubicBezTo>
                  <a:cubicBezTo>
                    <a:pt x="0" y="37506"/>
                    <a:pt x="131" y="37675"/>
                    <a:pt x="310" y="37675"/>
                  </a:cubicBezTo>
                  <a:lnTo>
                    <a:pt x="32910" y="37675"/>
                  </a:lnTo>
                  <a:cubicBezTo>
                    <a:pt x="33033" y="37675"/>
                    <a:pt x="33141" y="37592"/>
                    <a:pt x="33172" y="37472"/>
                  </a:cubicBezTo>
                  <a:cubicBezTo>
                    <a:pt x="33649" y="35652"/>
                    <a:pt x="34192" y="33827"/>
                    <a:pt x="34785" y="32049"/>
                  </a:cubicBezTo>
                  <a:cubicBezTo>
                    <a:pt x="37302" y="24499"/>
                    <a:pt x="45544" y="14935"/>
                    <a:pt x="45626" y="14838"/>
                  </a:cubicBezTo>
                  <a:cubicBezTo>
                    <a:pt x="45722" y="14729"/>
                    <a:pt x="45714" y="14565"/>
                    <a:pt x="45610" y="14465"/>
                  </a:cubicBezTo>
                  <a:cubicBezTo>
                    <a:pt x="45530" y="14386"/>
                    <a:pt x="37409" y="6685"/>
                    <a:pt x="24994" y="2866"/>
                  </a:cubicBezTo>
                  <a:cubicBezTo>
                    <a:pt x="17141" y="449"/>
                    <a:pt x="10542" y="1"/>
                    <a:pt x="67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562500" y="4469550"/>
              <a:ext cx="1170150" cy="870100"/>
            </a:xfrm>
            <a:custGeom>
              <a:avLst/>
              <a:gdLst/>
              <a:ahLst/>
              <a:cxnLst/>
              <a:rect l="l" t="t" r="r" b="b"/>
              <a:pathLst>
                <a:path w="46806" h="34804" extrusionOk="0">
                  <a:moveTo>
                    <a:pt x="29657" y="0"/>
                  </a:moveTo>
                  <a:cubicBezTo>
                    <a:pt x="24789" y="0"/>
                    <a:pt x="18857" y="279"/>
                    <a:pt x="15060" y="1487"/>
                  </a:cubicBezTo>
                  <a:cubicBezTo>
                    <a:pt x="8011" y="3730"/>
                    <a:pt x="1" y="10138"/>
                    <a:pt x="1" y="10138"/>
                  </a:cubicBezTo>
                  <a:cubicBezTo>
                    <a:pt x="1" y="10138"/>
                    <a:pt x="5448" y="16226"/>
                    <a:pt x="9293" y="23916"/>
                  </a:cubicBezTo>
                  <a:cubicBezTo>
                    <a:pt x="11019" y="27372"/>
                    <a:pt x="12164" y="31405"/>
                    <a:pt x="12901" y="34804"/>
                  </a:cubicBezTo>
                  <a:lnTo>
                    <a:pt x="46805" y="34804"/>
                  </a:lnTo>
                  <a:cubicBezTo>
                    <a:pt x="45721" y="31985"/>
                    <a:pt x="43369" y="25870"/>
                    <a:pt x="41015" y="19751"/>
                  </a:cubicBezTo>
                  <a:cubicBezTo>
                    <a:pt x="37811" y="11420"/>
                    <a:pt x="39093" y="205"/>
                    <a:pt x="37811" y="205"/>
                  </a:cubicBezTo>
                  <a:cubicBezTo>
                    <a:pt x="37219" y="205"/>
                    <a:pt x="33829" y="0"/>
                    <a:pt x="29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554850" y="4462700"/>
              <a:ext cx="1185825" cy="883725"/>
            </a:xfrm>
            <a:custGeom>
              <a:avLst/>
              <a:gdLst/>
              <a:ahLst/>
              <a:cxnLst/>
              <a:rect l="l" t="t" r="r" b="b"/>
              <a:pathLst>
                <a:path w="47433" h="35349" extrusionOk="0">
                  <a:moveTo>
                    <a:pt x="29916" y="545"/>
                  </a:moveTo>
                  <a:cubicBezTo>
                    <a:pt x="32938" y="545"/>
                    <a:pt x="35562" y="653"/>
                    <a:pt x="37033" y="714"/>
                  </a:cubicBezTo>
                  <a:cubicBezTo>
                    <a:pt x="37496" y="733"/>
                    <a:pt x="37836" y="745"/>
                    <a:pt x="38010" y="745"/>
                  </a:cubicBezTo>
                  <a:cubicBezTo>
                    <a:pt x="38041" y="745"/>
                    <a:pt x="38066" y="745"/>
                    <a:pt x="38087" y="744"/>
                  </a:cubicBezTo>
                  <a:cubicBezTo>
                    <a:pt x="38388" y="954"/>
                    <a:pt x="38501" y="3053"/>
                    <a:pt x="38610" y="5081"/>
                  </a:cubicBezTo>
                  <a:cubicBezTo>
                    <a:pt x="38823" y="9083"/>
                    <a:pt x="39146" y="15128"/>
                    <a:pt x="41067" y="20123"/>
                  </a:cubicBezTo>
                  <a:lnTo>
                    <a:pt x="46714" y="34805"/>
                  </a:lnTo>
                  <a:lnTo>
                    <a:pt x="13425" y="34805"/>
                  </a:lnTo>
                  <a:cubicBezTo>
                    <a:pt x="12494" y="30575"/>
                    <a:pt x="11288" y="26963"/>
                    <a:pt x="9842" y="24070"/>
                  </a:cubicBezTo>
                  <a:cubicBezTo>
                    <a:pt x="6429" y="17243"/>
                    <a:pt x="1702" y="11610"/>
                    <a:pt x="700" y="10450"/>
                  </a:cubicBezTo>
                  <a:cubicBezTo>
                    <a:pt x="2042" y="9407"/>
                    <a:pt x="9176" y="4016"/>
                    <a:pt x="15448" y="2020"/>
                  </a:cubicBezTo>
                  <a:cubicBezTo>
                    <a:pt x="19212" y="823"/>
                    <a:pt x="25074" y="545"/>
                    <a:pt x="29916" y="545"/>
                  </a:cubicBezTo>
                  <a:close/>
                  <a:moveTo>
                    <a:pt x="29934" y="0"/>
                  </a:moveTo>
                  <a:cubicBezTo>
                    <a:pt x="25049" y="0"/>
                    <a:pt x="19116" y="282"/>
                    <a:pt x="15285" y="1501"/>
                  </a:cubicBezTo>
                  <a:cubicBezTo>
                    <a:pt x="8268" y="3734"/>
                    <a:pt x="218" y="10135"/>
                    <a:pt x="137" y="10199"/>
                  </a:cubicBezTo>
                  <a:cubicBezTo>
                    <a:pt x="15" y="10297"/>
                    <a:pt x="1" y="10477"/>
                    <a:pt x="104" y="10593"/>
                  </a:cubicBezTo>
                  <a:cubicBezTo>
                    <a:pt x="158" y="10654"/>
                    <a:pt x="5571" y="16741"/>
                    <a:pt x="9356" y="24312"/>
                  </a:cubicBezTo>
                  <a:cubicBezTo>
                    <a:pt x="10807" y="27214"/>
                    <a:pt x="12014" y="30855"/>
                    <a:pt x="12942" y="35134"/>
                  </a:cubicBezTo>
                  <a:cubicBezTo>
                    <a:pt x="12970" y="35260"/>
                    <a:pt x="13080" y="35349"/>
                    <a:pt x="13207" y="35349"/>
                  </a:cubicBezTo>
                  <a:lnTo>
                    <a:pt x="47111" y="35349"/>
                  </a:lnTo>
                  <a:cubicBezTo>
                    <a:pt x="47302" y="35349"/>
                    <a:pt x="47433" y="35157"/>
                    <a:pt x="47364" y="34980"/>
                  </a:cubicBezTo>
                  <a:lnTo>
                    <a:pt x="41575" y="19927"/>
                  </a:lnTo>
                  <a:cubicBezTo>
                    <a:pt x="39685" y="15013"/>
                    <a:pt x="39366" y="9019"/>
                    <a:pt x="39154" y="5052"/>
                  </a:cubicBezTo>
                  <a:cubicBezTo>
                    <a:pt x="38962" y="1451"/>
                    <a:pt x="38857" y="206"/>
                    <a:pt x="38117" y="206"/>
                  </a:cubicBezTo>
                  <a:cubicBezTo>
                    <a:pt x="37957" y="206"/>
                    <a:pt x="37590" y="192"/>
                    <a:pt x="37056" y="169"/>
                  </a:cubicBezTo>
                  <a:cubicBezTo>
                    <a:pt x="35584" y="109"/>
                    <a:pt x="32960" y="0"/>
                    <a:pt x="29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885375" y="4482500"/>
              <a:ext cx="1031750" cy="994175"/>
            </a:xfrm>
            <a:custGeom>
              <a:avLst/>
              <a:gdLst/>
              <a:ahLst/>
              <a:cxnLst/>
              <a:rect l="l" t="t" r="r" b="b"/>
              <a:pathLst>
                <a:path w="41270" h="39767" extrusionOk="0">
                  <a:moveTo>
                    <a:pt x="21099" y="5567"/>
                  </a:moveTo>
                  <a:cubicBezTo>
                    <a:pt x="21738" y="5567"/>
                    <a:pt x="22257" y="5982"/>
                    <a:pt x="22257" y="6494"/>
                  </a:cubicBezTo>
                  <a:cubicBezTo>
                    <a:pt x="22257" y="7005"/>
                    <a:pt x="21738" y="7421"/>
                    <a:pt x="21099" y="7421"/>
                  </a:cubicBezTo>
                  <a:cubicBezTo>
                    <a:pt x="20458" y="7421"/>
                    <a:pt x="19940" y="7005"/>
                    <a:pt x="19940" y="6494"/>
                  </a:cubicBezTo>
                  <a:cubicBezTo>
                    <a:pt x="19940" y="5983"/>
                    <a:pt x="20458" y="5567"/>
                    <a:pt x="21099" y="5567"/>
                  </a:cubicBezTo>
                  <a:close/>
                  <a:moveTo>
                    <a:pt x="21331" y="1"/>
                  </a:moveTo>
                  <a:cubicBezTo>
                    <a:pt x="19477" y="1"/>
                    <a:pt x="19244" y="3247"/>
                    <a:pt x="19244" y="3247"/>
                  </a:cubicBezTo>
                  <a:cubicBezTo>
                    <a:pt x="19244" y="3247"/>
                    <a:pt x="18108" y="2794"/>
                    <a:pt x="17135" y="2794"/>
                  </a:cubicBezTo>
                  <a:cubicBezTo>
                    <a:pt x="16405" y="2794"/>
                    <a:pt x="15766" y="3049"/>
                    <a:pt x="15766" y="3943"/>
                  </a:cubicBezTo>
                  <a:cubicBezTo>
                    <a:pt x="15766" y="6028"/>
                    <a:pt x="18085" y="6029"/>
                    <a:pt x="18085" y="6029"/>
                  </a:cubicBezTo>
                  <a:cubicBezTo>
                    <a:pt x="18085" y="6029"/>
                    <a:pt x="15302" y="9506"/>
                    <a:pt x="17390" y="10203"/>
                  </a:cubicBezTo>
                  <a:cubicBezTo>
                    <a:pt x="17641" y="10286"/>
                    <a:pt x="17881" y="10323"/>
                    <a:pt x="18110" y="10323"/>
                  </a:cubicBezTo>
                  <a:cubicBezTo>
                    <a:pt x="19790" y="10323"/>
                    <a:pt x="20867" y="8348"/>
                    <a:pt x="20867" y="8348"/>
                  </a:cubicBezTo>
                  <a:cubicBezTo>
                    <a:pt x="20867" y="8348"/>
                    <a:pt x="21833" y="9957"/>
                    <a:pt x="23229" y="9957"/>
                  </a:cubicBezTo>
                  <a:cubicBezTo>
                    <a:pt x="23508" y="9957"/>
                    <a:pt x="23804" y="9893"/>
                    <a:pt x="24114" y="9738"/>
                  </a:cubicBezTo>
                  <a:cubicBezTo>
                    <a:pt x="25969" y="8810"/>
                    <a:pt x="24577" y="6723"/>
                    <a:pt x="24577" y="6723"/>
                  </a:cubicBezTo>
                  <a:cubicBezTo>
                    <a:pt x="24577" y="6723"/>
                    <a:pt x="25967" y="4871"/>
                    <a:pt x="25736" y="3943"/>
                  </a:cubicBezTo>
                  <a:cubicBezTo>
                    <a:pt x="25678" y="3711"/>
                    <a:pt x="25417" y="3624"/>
                    <a:pt x="25058" y="3624"/>
                  </a:cubicBezTo>
                  <a:cubicBezTo>
                    <a:pt x="23982" y="3624"/>
                    <a:pt x="22026" y="4406"/>
                    <a:pt x="22026" y="4406"/>
                  </a:cubicBezTo>
                  <a:cubicBezTo>
                    <a:pt x="22026" y="4406"/>
                    <a:pt x="23184" y="1"/>
                    <a:pt x="21331" y="1"/>
                  </a:cubicBezTo>
                  <a:close/>
                  <a:moveTo>
                    <a:pt x="35704" y="15303"/>
                  </a:moveTo>
                  <a:cubicBezTo>
                    <a:pt x="35704" y="15303"/>
                    <a:pt x="36873" y="17640"/>
                    <a:pt x="39634" y="17640"/>
                  </a:cubicBezTo>
                  <a:cubicBezTo>
                    <a:pt x="40128" y="17640"/>
                    <a:pt x="40672" y="17565"/>
                    <a:pt x="41269" y="17390"/>
                  </a:cubicBezTo>
                  <a:cubicBezTo>
                    <a:pt x="41269" y="17390"/>
                    <a:pt x="40109" y="15303"/>
                    <a:pt x="38254" y="15303"/>
                  </a:cubicBezTo>
                  <a:close/>
                  <a:moveTo>
                    <a:pt x="23228" y="13546"/>
                  </a:moveTo>
                  <a:cubicBezTo>
                    <a:pt x="23228" y="13546"/>
                    <a:pt x="21536" y="16755"/>
                    <a:pt x="24773" y="19284"/>
                  </a:cubicBezTo>
                  <a:cubicBezTo>
                    <a:pt x="24773" y="19284"/>
                    <a:pt x="25794" y="17126"/>
                    <a:pt x="24714" y="15618"/>
                  </a:cubicBezTo>
                  <a:lnTo>
                    <a:pt x="23228" y="13546"/>
                  </a:lnTo>
                  <a:close/>
                  <a:moveTo>
                    <a:pt x="14842" y="16505"/>
                  </a:moveTo>
                  <a:cubicBezTo>
                    <a:pt x="14841" y="16505"/>
                    <a:pt x="12456" y="16581"/>
                    <a:pt x="11607" y="18229"/>
                  </a:cubicBezTo>
                  <a:lnTo>
                    <a:pt x="10439" y="20497"/>
                  </a:lnTo>
                  <a:cubicBezTo>
                    <a:pt x="10439" y="20497"/>
                    <a:pt x="10441" y="20497"/>
                    <a:pt x="10444" y="20497"/>
                  </a:cubicBezTo>
                  <a:cubicBezTo>
                    <a:pt x="10587" y="20497"/>
                    <a:pt x="14084" y="20456"/>
                    <a:pt x="14842" y="16505"/>
                  </a:cubicBezTo>
                  <a:close/>
                  <a:moveTo>
                    <a:pt x="10897" y="29910"/>
                  </a:moveTo>
                  <a:cubicBezTo>
                    <a:pt x="10897" y="29910"/>
                    <a:pt x="12066" y="32247"/>
                    <a:pt x="14827" y="32247"/>
                  </a:cubicBezTo>
                  <a:cubicBezTo>
                    <a:pt x="15321" y="32247"/>
                    <a:pt x="15865" y="32172"/>
                    <a:pt x="16462" y="31996"/>
                  </a:cubicBezTo>
                  <a:cubicBezTo>
                    <a:pt x="16462" y="31996"/>
                    <a:pt x="15302" y="29910"/>
                    <a:pt x="13447" y="29910"/>
                  </a:cubicBezTo>
                  <a:close/>
                  <a:moveTo>
                    <a:pt x="26199" y="31534"/>
                  </a:moveTo>
                  <a:cubicBezTo>
                    <a:pt x="26839" y="31534"/>
                    <a:pt x="27358" y="31949"/>
                    <a:pt x="27358" y="32461"/>
                  </a:cubicBezTo>
                  <a:cubicBezTo>
                    <a:pt x="27358" y="32972"/>
                    <a:pt x="26839" y="33388"/>
                    <a:pt x="26199" y="33388"/>
                  </a:cubicBezTo>
                  <a:cubicBezTo>
                    <a:pt x="25558" y="33388"/>
                    <a:pt x="25041" y="32972"/>
                    <a:pt x="25041" y="32461"/>
                  </a:cubicBezTo>
                  <a:cubicBezTo>
                    <a:pt x="25041" y="31949"/>
                    <a:pt x="25560" y="31534"/>
                    <a:pt x="26199" y="31534"/>
                  </a:cubicBezTo>
                  <a:close/>
                  <a:moveTo>
                    <a:pt x="33154" y="33388"/>
                  </a:moveTo>
                  <a:cubicBezTo>
                    <a:pt x="33154" y="33388"/>
                    <a:pt x="34323" y="35724"/>
                    <a:pt x="37085" y="35724"/>
                  </a:cubicBezTo>
                  <a:cubicBezTo>
                    <a:pt x="37578" y="35724"/>
                    <a:pt x="38122" y="35650"/>
                    <a:pt x="38719" y="35475"/>
                  </a:cubicBezTo>
                  <a:cubicBezTo>
                    <a:pt x="38719" y="35475"/>
                    <a:pt x="37559" y="33388"/>
                    <a:pt x="35704" y="33388"/>
                  </a:cubicBezTo>
                  <a:close/>
                  <a:moveTo>
                    <a:pt x="26431" y="25968"/>
                  </a:moveTo>
                  <a:cubicBezTo>
                    <a:pt x="24577" y="25968"/>
                    <a:pt x="24345" y="29214"/>
                    <a:pt x="24345" y="29214"/>
                  </a:cubicBezTo>
                  <a:cubicBezTo>
                    <a:pt x="24345" y="29214"/>
                    <a:pt x="23209" y="28760"/>
                    <a:pt x="22236" y="28760"/>
                  </a:cubicBezTo>
                  <a:cubicBezTo>
                    <a:pt x="21506" y="28760"/>
                    <a:pt x="20867" y="29015"/>
                    <a:pt x="20867" y="29910"/>
                  </a:cubicBezTo>
                  <a:cubicBezTo>
                    <a:pt x="20867" y="31995"/>
                    <a:pt x="23186" y="31996"/>
                    <a:pt x="23186" y="31996"/>
                  </a:cubicBezTo>
                  <a:cubicBezTo>
                    <a:pt x="23186" y="31996"/>
                    <a:pt x="20404" y="35473"/>
                    <a:pt x="22490" y="36168"/>
                  </a:cubicBezTo>
                  <a:cubicBezTo>
                    <a:pt x="22741" y="36252"/>
                    <a:pt x="22982" y="36289"/>
                    <a:pt x="23211" y="36289"/>
                  </a:cubicBezTo>
                  <a:cubicBezTo>
                    <a:pt x="24891" y="36289"/>
                    <a:pt x="25967" y="34315"/>
                    <a:pt x="25967" y="34315"/>
                  </a:cubicBezTo>
                  <a:cubicBezTo>
                    <a:pt x="25967" y="34315"/>
                    <a:pt x="26933" y="35924"/>
                    <a:pt x="28329" y="35924"/>
                  </a:cubicBezTo>
                  <a:cubicBezTo>
                    <a:pt x="28608" y="35924"/>
                    <a:pt x="28905" y="35860"/>
                    <a:pt x="29214" y="35705"/>
                  </a:cubicBezTo>
                  <a:cubicBezTo>
                    <a:pt x="31069" y="34775"/>
                    <a:pt x="29677" y="32690"/>
                    <a:pt x="29677" y="32690"/>
                  </a:cubicBezTo>
                  <a:cubicBezTo>
                    <a:pt x="29677" y="32690"/>
                    <a:pt x="31068" y="30838"/>
                    <a:pt x="30836" y="29910"/>
                  </a:cubicBezTo>
                  <a:cubicBezTo>
                    <a:pt x="30778" y="29678"/>
                    <a:pt x="30517" y="29591"/>
                    <a:pt x="30158" y="29591"/>
                  </a:cubicBezTo>
                  <a:cubicBezTo>
                    <a:pt x="29082" y="29591"/>
                    <a:pt x="27126" y="30373"/>
                    <a:pt x="27126" y="30373"/>
                  </a:cubicBezTo>
                  <a:cubicBezTo>
                    <a:pt x="27126" y="30373"/>
                    <a:pt x="28284" y="25968"/>
                    <a:pt x="26431" y="25968"/>
                  </a:cubicBezTo>
                  <a:close/>
                  <a:moveTo>
                    <a:pt x="5797" y="35011"/>
                  </a:moveTo>
                  <a:cubicBezTo>
                    <a:pt x="6437" y="35011"/>
                    <a:pt x="6956" y="35427"/>
                    <a:pt x="6956" y="35938"/>
                  </a:cubicBezTo>
                  <a:cubicBezTo>
                    <a:pt x="6956" y="36450"/>
                    <a:pt x="6437" y="36865"/>
                    <a:pt x="5797" y="36865"/>
                  </a:cubicBezTo>
                  <a:cubicBezTo>
                    <a:pt x="5156" y="36865"/>
                    <a:pt x="4639" y="36450"/>
                    <a:pt x="4639" y="35938"/>
                  </a:cubicBezTo>
                  <a:cubicBezTo>
                    <a:pt x="4639" y="35427"/>
                    <a:pt x="5158" y="35011"/>
                    <a:pt x="5797" y="35011"/>
                  </a:cubicBezTo>
                  <a:close/>
                  <a:moveTo>
                    <a:pt x="6029" y="29446"/>
                  </a:moveTo>
                  <a:cubicBezTo>
                    <a:pt x="4175" y="29446"/>
                    <a:pt x="3942" y="32691"/>
                    <a:pt x="3942" y="32691"/>
                  </a:cubicBezTo>
                  <a:cubicBezTo>
                    <a:pt x="3942" y="32691"/>
                    <a:pt x="2807" y="32237"/>
                    <a:pt x="1834" y="32237"/>
                  </a:cubicBezTo>
                  <a:cubicBezTo>
                    <a:pt x="1104" y="32237"/>
                    <a:pt x="465" y="32493"/>
                    <a:pt x="465" y="33387"/>
                  </a:cubicBezTo>
                  <a:cubicBezTo>
                    <a:pt x="465" y="35472"/>
                    <a:pt x="2784" y="35473"/>
                    <a:pt x="2784" y="35473"/>
                  </a:cubicBezTo>
                  <a:cubicBezTo>
                    <a:pt x="2784" y="35473"/>
                    <a:pt x="0" y="38951"/>
                    <a:pt x="2088" y="39647"/>
                  </a:cubicBezTo>
                  <a:cubicBezTo>
                    <a:pt x="2339" y="39730"/>
                    <a:pt x="2579" y="39767"/>
                    <a:pt x="2808" y="39767"/>
                  </a:cubicBezTo>
                  <a:cubicBezTo>
                    <a:pt x="4489" y="39767"/>
                    <a:pt x="5565" y="37793"/>
                    <a:pt x="5565" y="37793"/>
                  </a:cubicBezTo>
                  <a:cubicBezTo>
                    <a:pt x="5565" y="37793"/>
                    <a:pt x="6531" y="39402"/>
                    <a:pt x="7925" y="39402"/>
                  </a:cubicBezTo>
                  <a:cubicBezTo>
                    <a:pt x="8205" y="39402"/>
                    <a:pt x="8501" y="39338"/>
                    <a:pt x="8811" y="39183"/>
                  </a:cubicBezTo>
                  <a:cubicBezTo>
                    <a:pt x="10666" y="38256"/>
                    <a:pt x="9274" y="36170"/>
                    <a:pt x="9274" y="36170"/>
                  </a:cubicBezTo>
                  <a:cubicBezTo>
                    <a:pt x="9274" y="36170"/>
                    <a:pt x="10666" y="34315"/>
                    <a:pt x="10434" y="33388"/>
                  </a:cubicBezTo>
                  <a:cubicBezTo>
                    <a:pt x="10376" y="33156"/>
                    <a:pt x="10115" y="33069"/>
                    <a:pt x="9756" y="33069"/>
                  </a:cubicBezTo>
                  <a:cubicBezTo>
                    <a:pt x="8680" y="33069"/>
                    <a:pt x="6724" y="33851"/>
                    <a:pt x="6724" y="33851"/>
                  </a:cubicBezTo>
                  <a:cubicBezTo>
                    <a:pt x="6724" y="33851"/>
                    <a:pt x="7882" y="29446"/>
                    <a:pt x="6029" y="29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824000" y="4592650"/>
              <a:ext cx="823075" cy="884025"/>
            </a:xfrm>
            <a:custGeom>
              <a:avLst/>
              <a:gdLst/>
              <a:ahLst/>
              <a:cxnLst/>
              <a:rect l="l" t="t" r="r" b="b"/>
              <a:pathLst>
                <a:path w="32923" h="35361" extrusionOk="0">
                  <a:moveTo>
                    <a:pt x="12752" y="5566"/>
                  </a:moveTo>
                  <a:cubicBezTo>
                    <a:pt x="13392" y="5566"/>
                    <a:pt x="13911" y="5981"/>
                    <a:pt x="13911" y="6493"/>
                  </a:cubicBezTo>
                  <a:cubicBezTo>
                    <a:pt x="13911" y="7004"/>
                    <a:pt x="13393" y="7420"/>
                    <a:pt x="12752" y="7420"/>
                  </a:cubicBezTo>
                  <a:cubicBezTo>
                    <a:pt x="12113" y="7420"/>
                    <a:pt x="11594" y="7004"/>
                    <a:pt x="11594" y="6493"/>
                  </a:cubicBezTo>
                  <a:cubicBezTo>
                    <a:pt x="11594" y="5981"/>
                    <a:pt x="12113" y="5566"/>
                    <a:pt x="12752" y="5566"/>
                  </a:cubicBezTo>
                  <a:close/>
                  <a:moveTo>
                    <a:pt x="12985" y="0"/>
                  </a:moveTo>
                  <a:cubicBezTo>
                    <a:pt x="11130" y="0"/>
                    <a:pt x="10899" y="3247"/>
                    <a:pt x="10899" y="3247"/>
                  </a:cubicBezTo>
                  <a:cubicBezTo>
                    <a:pt x="10899" y="3247"/>
                    <a:pt x="9763" y="2793"/>
                    <a:pt x="8789" y="2793"/>
                  </a:cubicBezTo>
                  <a:cubicBezTo>
                    <a:pt x="8059" y="2793"/>
                    <a:pt x="7420" y="3048"/>
                    <a:pt x="7420" y="3942"/>
                  </a:cubicBezTo>
                  <a:cubicBezTo>
                    <a:pt x="7420" y="6027"/>
                    <a:pt x="9739" y="6028"/>
                    <a:pt x="9739" y="6028"/>
                  </a:cubicBezTo>
                  <a:cubicBezTo>
                    <a:pt x="9739" y="6028"/>
                    <a:pt x="6957" y="9505"/>
                    <a:pt x="9044" y="10202"/>
                  </a:cubicBezTo>
                  <a:cubicBezTo>
                    <a:pt x="9294" y="10285"/>
                    <a:pt x="9534" y="10322"/>
                    <a:pt x="9763" y="10322"/>
                  </a:cubicBezTo>
                  <a:cubicBezTo>
                    <a:pt x="11444" y="10322"/>
                    <a:pt x="12522" y="8347"/>
                    <a:pt x="12522" y="8347"/>
                  </a:cubicBezTo>
                  <a:cubicBezTo>
                    <a:pt x="12522" y="8347"/>
                    <a:pt x="13487" y="9956"/>
                    <a:pt x="14882" y="9956"/>
                  </a:cubicBezTo>
                  <a:cubicBezTo>
                    <a:pt x="15161" y="9956"/>
                    <a:pt x="15458" y="9892"/>
                    <a:pt x="15767" y="9737"/>
                  </a:cubicBezTo>
                  <a:cubicBezTo>
                    <a:pt x="17623" y="8809"/>
                    <a:pt x="16230" y="6722"/>
                    <a:pt x="16230" y="6722"/>
                  </a:cubicBezTo>
                  <a:cubicBezTo>
                    <a:pt x="16230" y="6722"/>
                    <a:pt x="17621" y="4870"/>
                    <a:pt x="17389" y="3942"/>
                  </a:cubicBezTo>
                  <a:cubicBezTo>
                    <a:pt x="17331" y="3710"/>
                    <a:pt x="17070" y="3623"/>
                    <a:pt x="16712" y="3623"/>
                  </a:cubicBezTo>
                  <a:cubicBezTo>
                    <a:pt x="15636" y="3623"/>
                    <a:pt x="13680" y="4405"/>
                    <a:pt x="13680" y="4405"/>
                  </a:cubicBezTo>
                  <a:cubicBezTo>
                    <a:pt x="13680" y="4405"/>
                    <a:pt x="14839" y="0"/>
                    <a:pt x="12985" y="0"/>
                  </a:cubicBezTo>
                  <a:close/>
                  <a:moveTo>
                    <a:pt x="14881" y="13545"/>
                  </a:moveTo>
                  <a:lnTo>
                    <a:pt x="14882" y="13546"/>
                  </a:lnTo>
                  <a:lnTo>
                    <a:pt x="14882" y="13546"/>
                  </a:lnTo>
                  <a:cubicBezTo>
                    <a:pt x="14882" y="13545"/>
                    <a:pt x="14883" y="13545"/>
                    <a:pt x="14883" y="13545"/>
                  </a:cubicBezTo>
                  <a:close/>
                  <a:moveTo>
                    <a:pt x="27359" y="15302"/>
                  </a:moveTo>
                  <a:cubicBezTo>
                    <a:pt x="27359" y="15302"/>
                    <a:pt x="28527" y="17639"/>
                    <a:pt x="31287" y="17639"/>
                  </a:cubicBezTo>
                  <a:cubicBezTo>
                    <a:pt x="31781" y="17639"/>
                    <a:pt x="32325" y="17565"/>
                    <a:pt x="32923" y="17389"/>
                  </a:cubicBezTo>
                  <a:cubicBezTo>
                    <a:pt x="32923" y="17389"/>
                    <a:pt x="31764" y="15302"/>
                    <a:pt x="29909" y="15302"/>
                  </a:cubicBezTo>
                  <a:close/>
                  <a:moveTo>
                    <a:pt x="14882" y="13546"/>
                  </a:moveTo>
                  <a:cubicBezTo>
                    <a:pt x="14847" y="13613"/>
                    <a:pt x="13225" y="16781"/>
                    <a:pt x="16428" y="19282"/>
                  </a:cubicBezTo>
                  <a:cubicBezTo>
                    <a:pt x="16428" y="19282"/>
                    <a:pt x="17449" y="17125"/>
                    <a:pt x="16368" y="15617"/>
                  </a:cubicBezTo>
                  <a:lnTo>
                    <a:pt x="14882" y="13546"/>
                  </a:lnTo>
                  <a:close/>
                  <a:moveTo>
                    <a:pt x="6496" y="16504"/>
                  </a:moveTo>
                  <a:cubicBezTo>
                    <a:pt x="6496" y="16504"/>
                    <a:pt x="4110" y="16580"/>
                    <a:pt x="3260" y="18229"/>
                  </a:cubicBezTo>
                  <a:lnTo>
                    <a:pt x="2094" y="20496"/>
                  </a:lnTo>
                  <a:cubicBezTo>
                    <a:pt x="2094" y="20496"/>
                    <a:pt x="2095" y="20496"/>
                    <a:pt x="2098" y="20496"/>
                  </a:cubicBezTo>
                  <a:cubicBezTo>
                    <a:pt x="2242" y="20496"/>
                    <a:pt x="5739" y="20455"/>
                    <a:pt x="6496" y="16504"/>
                  </a:cubicBezTo>
                  <a:close/>
                  <a:moveTo>
                    <a:pt x="23649" y="23650"/>
                  </a:moveTo>
                  <a:cubicBezTo>
                    <a:pt x="24290" y="23650"/>
                    <a:pt x="24808" y="24066"/>
                    <a:pt x="24808" y="24577"/>
                  </a:cubicBezTo>
                  <a:cubicBezTo>
                    <a:pt x="24808" y="25088"/>
                    <a:pt x="24290" y="25504"/>
                    <a:pt x="23649" y="25504"/>
                  </a:cubicBezTo>
                  <a:cubicBezTo>
                    <a:pt x="23009" y="25504"/>
                    <a:pt x="22490" y="25088"/>
                    <a:pt x="22490" y="24577"/>
                  </a:cubicBezTo>
                  <a:cubicBezTo>
                    <a:pt x="22490" y="24066"/>
                    <a:pt x="23009" y="23650"/>
                    <a:pt x="23649" y="23650"/>
                  </a:cubicBezTo>
                  <a:close/>
                  <a:moveTo>
                    <a:pt x="23882" y="18084"/>
                  </a:moveTo>
                  <a:cubicBezTo>
                    <a:pt x="22028" y="18084"/>
                    <a:pt x="21795" y="21330"/>
                    <a:pt x="21795" y="21330"/>
                  </a:cubicBezTo>
                  <a:cubicBezTo>
                    <a:pt x="21795" y="21330"/>
                    <a:pt x="20660" y="20876"/>
                    <a:pt x="19686" y="20876"/>
                  </a:cubicBezTo>
                  <a:cubicBezTo>
                    <a:pt x="18956" y="20876"/>
                    <a:pt x="18317" y="21132"/>
                    <a:pt x="18317" y="22025"/>
                  </a:cubicBezTo>
                  <a:cubicBezTo>
                    <a:pt x="18317" y="24111"/>
                    <a:pt x="20635" y="24112"/>
                    <a:pt x="20635" y="24112"/>
                  </a:cubicBezTo>
                  <a:cubicBezTo>
                    <a:pt x="20635" y="24112"/>
                    <a:pt x="17854" y="27589"/>
                    <a:pt x="19940" y="28285"/>
                  </a:cubicBezTo>
                  <a:cubicBezTo>
                    <a:pt x="20191" y="28369"/>
                    <a:pt x="20431" y="28405"/>
                    <a:pt x="20660" y="28405"/>
                  </a:cubicBezTo>
                  <a:cubicBezTo>
                    <a:pt x="22342" y="28405"/>
                    <a:pt x="23419" y="26430"/>
                    <a:pt x="23419" y="26430"/>
                  </a:cubicBezTo>
                  <a:cubicBezTo>
                    <a:pt x="23419" y="26430"/>
                    <a:pt x="24384" y="28041"/>
                    <a:pt x="25780" y="28041"/>
                  </a:cubicBezTo>
                  <a:cubicBezTo>
                    <a:pt x="26059" y="28041"/>
                    <a:pt x="26355" y="27976"/>
                    <a:pt x="26664" y="27822"/>
                  </a:cubicBezTo>
                  <a:cubicBezTo>
                    <a:pt x="28520" y="26894"/>
                    <a:pt x="27127" y="24807"/>
                    <a:pt x="27127" y="24807"/>
                  </a:cubicBezTo>
                  <a:cubicBezTo>
                    <a:pt x="27127" y="24807"/>
                    <a:pt x="28517" y="22954"/>
                    <a:pt x="28286" y="22025"/>
                  </a:cubicBezTo>
                  <a:cubicBezTo>
                    <a:pt x="28228" y="21794"/>
                    <a:pt x="27967" y="21707"/>
                    <a:pt x="27609" y="21707"/>
                  </a:cubicBezTo>
                  <a:cubicBezTo>
                    <a:pt x="26533" y="21707"/>
                    <a:pt x="24577" y="22489"/>
                    <a:pt x="24577" y="22489"/>
                  </a:cubicBezTo>
                  <a:cubicBezTo>
                    <a:pt x="24577" y="22489"/>
                    <a:pt x="25736" y="18084"/>
                    <a:pt x="23882" y="18084"/>
                  </a:cubicBezTo>
                  <a:close/>
                  <a:moveTo>
                    <a:pt x="0" y="28517"/>
                  </a:moveTo>
                  <a:cubicBezTo>
                    <a:pt x="0" y="28517"/>
                    <a:pt x="1169" y="30854"/>
                    <a:pt x="3931" y="30854"/>
                  </a:cubicBezTo>
                  <a:cubicBezTo>
                    <a:pt x="4424" y="30854"/>
                    <a:pt x="4968" y="30780"/>
                    <a:pt x="5565" y="30604"/>
                  </a:cubicBezTo>
                  <a:cubicBezTo>
                    <a:pt x="5565" y="30604"/>
                    <a:pt x="4405" y="28517"/>
                    <a:pt x="2551" y="28517"/>
                  </a:cubicBezTo>
                  <a:close/>
                  <a:moveTo>
                    <a:pt x="29951" y="26528"/>
                  </a:moveTo>
                  <a:cubicBezTo>
                    <a:pt x="29951" y="26529"/>
                    <a:pt x="28259" y="29738"/>
                    <a:pt x="31498" y="32265"/>
                  </a:cubicBezTo>
                  <a:cubicBezTo>
                    <a:pt x="31498" y="32265"/>
                    <a:pt x="32519" y="30109"/>
                    <a:pt x="31438" y="28601"/>
                  </a:cubicBezTo>
                  <a:lnTo>
                    <a:pt x="29951" y="26528"/>
                  </a:lnTo>
                  <a:close/>
                  <a:moveTo>
                    <a:pt x="12057" y="30605"/>
                  </a:moveTo>
                  <a:cubicBezTo>
                    <a:pt x="12698" y="30605"/>
                    <a:pt x="13216" y="31021"/>
                    <a:pt x="13216" y="31532"/>
                  </a:cubicBezTo>
                  <a:cubicBezTo>
                    <a:pt x="13216" y="32044"/>
                    <a:pt x="12697" y="32459"/>
                    <a:pt x="12057" y="32459"/>
                  </a:cubicBezTo>
                  <a:cubicBezTo>
                    <a:pt x="11416" y="32459"/>
                    <a:pt x="10897" y="32044"/>
                    <a:pt x="10897" y="31532"/>
                  </a:cubicBezTo>
                  <a:cubicBezTo>
                    <a:pt x="10897" y="31021"/>
                    <a:pt x="11416" y="30605"/>
                    <a:pt x="12057" y="30605"/>
                  </a:cubicBezTo>
                  <a:close/>
                  <a:moveTo>
                    <a:pt x="12289" y="25040"/>
                  </a:moveTo>
                  <a:cubicBezTo>
                    <a:pt x="10435" y="25040"/>
                    <a:pt x="10202" y="28285"/>
                    <a:pt x="10202" y="28285"/>
                  </a:cubicBezTo>
                  <a:cubicBezTo>
                    <a:pt x="10202" y="28285"/>
                    <a:pt x="9067" y="27831"/>
                    <a:pt x="8094" y="27831"/>
                  </a:cubicBezTo>
                  <a:cubicBezTo>
                    <a:pt x="7364" y="27831"/>
                    <a:pt x="6725" y="28087"/>
                    <a:pt x="6725" y="28981"/>
                  </a:cubicBezTo>
                  <a:cubicBezTo>
                    <a:pt x="6725" y="31066"/>
                    <a:pt x="9044" y="31067"/>
                    <a:pt x="9044" y="31067"/>
                  </a:cubicBezTo>
                  <a:cubicBezTo>
                    <a:pt x="9044" y="31067"/>
                    <a:pt x="6262" y="34545"/>
                    <a:pt x="8348" y="35241"/>
                  </a:cubicBezTo>
                  <a:cubicBezTo>
                    <a:pt x="8599" y="35324"/>
                    <a:pt x="8839" y="35361"/>
                    <a:pt x="9068" y="35361"/>
                  </a:cubicBezTo>
                  <a:cubicBezTo>
                    <a:pt x="10749" y="35361"/>
                    <a:pt x="11827" y="33386"/>
                    <a:pt x="11827" y="33386"/>
                  </a:cubicBezTo>
                  <a:cubicBezTo>
                    <a:pt x="11827" y="33386"/>
                    <a:pt x="12792" y="34996"/>
                    <a:pt x="14188" y="34996"/>
                  </a:cubicBezTo>
                  <a:cubicBezTo>
                    <a:pt x="14467" y="34996"/>
                    <a:pt x="14763" y="34932"/>
                    <a:pt x="15072" y="34777"/>
                  </a:cubicBezTo>
                  <a:cubicBezTo>
                    <a:pt x="16927" y="33849"/>
                    <a:pt x="15535" y="31762"/>
                    <a:pt x="15535" y="31762"/>
                  </a:cubicBezTo>
                  <a:cubicBezTo>
                    <a:pt x="15535" y="31762"/>
                    <a:pt x="16926" y="29909"/>
                    <a:pt x="16694" y="28982"/>
                  </a:cubicBezTo>
                  <a:cubicBezTo>
                    <a:pt x="16636" y="28750"/>
                    <a:pt x="16375" y="28663"/>
                    <a:pt x="16016" y="28663"/>
                  </a:cubicBezTo>
                  <a:cubicBezTo>
                    <a:pt x="14940" y="28663"/>
                    <a:pt x="12984" y="29445"/>
                    <a:pt x="12984" y="29445"/>
                  </a:cubicBezTo>
                  <a:cubicBezTo>
                    <a:pt x="12984" y="29445"/>
                    <a:pt x="14142" y="25040"/>
                    <a:pt x="12289" y="250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23"/>
          <p:cNvSpPr/>
          <p:nvPr/>
        </p:nvSpPr>
        <p:spPr>
          <a:xfrm rot="-1007578">
            <a:off x="-563439" y="1041212"/>
            <a:ext cx="1261884" cy="1429144"/>
          </a:xfrm>
          <a:custGeom>
            <a:avLst/>
            <a:gdLst/>
            <a:ahLst/>
            <a:cxnLst/>
            <a:rect l="l" t="t" r="r" b="b"/>
            <a:pathLst>
              <a:path w="50706" h="57427" extrusionOk="0">
                <a:moveTo>
                  <a:pt x="28365" y="1"/>
                </a:moveTo>
                <a:cubicBezTo>
                  <a:pt x="28364" y="1"/>
                  <a:pt x="18789" y="9461"/>
                  <a:pt x="18041" y="14018"/>
                </a:cubicBezTo>
                <a:cubicBezTo>
                  <a:pt x="17293" y="18574"/>
                  <a:pt x="18499" y="23452"/>
                  <a:pt x="18499" y="23452"/>
                </a:cubicBezTo>
                <a:cubicBezTo>
                  <a:pt x="18499" y="23452"/>
                  <a:pt x="16862" y="19173"/>
                  <a:pt x="11813" y="17341"/>
                </a:cubicBezTo>
                <a:cubicBezTo>
                  <a:pt x="8187" y="16026"/>
                  <a:pt x="5669" y="15841"/>
                  <a:pt x="4538" y="15841"/>
                </a:cubicBezTo>
                <a:cubicBezTo>
                  <a:pt x="4095" y="15841"/>
                  <a:pt x="3865" y="15869"/>
                  <a:pt x="3865" y="15869"/>
                </a:cubicBezTo>
                <a:cubicBezTo>
                  <a:pt x="3865" y="15869"/>
                  <a:pt x="6509" y="21151"/>
                  <a:pt x="8249" y="22773"/>
                </a:cubicBezTo>
                <a:lnTo>
                  <a:pt x="15207" y="29263"/>
                </a:lnTo>
                <a:cubicBezTo>
                  <a:pt x="15207" y="29263"/>
                  <a:pt x="12645" y="28795"/>
                  <a:pt x="9783" y="28795"/>
                </a:cubicBezTo>
                <a:cubicBezTo>
                  <a:pt x="7304" y="28795"/>
                  <a:pt x="4600" y="29146"/>
                  <a:pt x="3143" y="30459"/>
                </a:cubicBezTo>
                <a:cubicBezTo>
                  <a:pt x="5" y="33287"/>
                  <a:pt x="0" y="42478"/>
                  <a:pt x="0" y="42478"/>
                </a:cubicBezTo>
                <a:cubicBezTo>
                  <a:pt x="0" y="42478"/>
                  <a:pt x="2837" y="38432"/>
                  <a:pt x="6088" y="36960"/>
                </a:cubicBezTo>
                <a:cubicBezTo>
                  <a:pt x="9337" y="35486"/>
                  <a:pt x="15789" y="34874"/>
                  <a:pt x="15789" y="34874"/>
                </a:cubicBezTo>
                <a:lnTo>
                  <a:pt x="15789" y="34874"/>
                </a:lnTo>
                <a:cubicBezTo>
                  <a:pt x="15789" y="34874"/>
                  <a:pt x="8188" y="41481"/>
                  <a:pt x="8061" y="45305"/>
                </a:cubicBezTo>
                <a:cubicBezTo>
                  <a:pt x="7934" y="49129"/>
                  <a:pt x="11287" y="56198"/>
                  <a:pt x="11287" y="56198"/>
                </a:cubicBezTo>
                <a:cubicBezTo>
                  <a:pt x="11287" y="56198"/>
                  <a:pt x="12811" y="47923"/>
                  <a:pt x="14837" y="44746"/>
                </a:cubicBezTo>
                <a:cubicBezTo>
                  <a:pt x="16863" y="41570"/>
                  <a:pt x="19710" y="41536"/>
                  <a:pt x="19710" y="41536"/>
                </a:cubicBezTo>
                <a:cubicBezTo>
                  <a:pt x="19710" y="41536"/>
                  <a:pt x="20270" y="48313"/>
                  <a:pt x="21984" y="51102"/>
                </a:cubicBezTo>
                <a:cubicBezTo>
                  <a:pt x="23699" y="53890"/>
                  <a:pt x="29972" y="57427"/>
                  <a:pt x="29972" y="57427"/>
                </a:cubicBezTo>
                <a:cubicBezTo>
                  <a:pt x="29972" y="57427"/>
                  <a:pt x="27517" y="52010"/>
                  <a:pt x="26722" y="47700"/>
                </a:cubicBezTo>
                <a:cubicBezTo>
                  <a:pt x="25923" y="43391"/>
                  <a:pt x="25754" y="40355"/>
                  <a:pt x="25754" y="40354"/>
                </a:cubicBezTo>
                <a:lnTo>
                  <a:pt x="25754" y="40354"/>
                </a:lnTo>
                <a:cubicBezTo>
                  <a:pt x="25754" y="40355"/>
                  <a:pt x="30612" y="42323"/>
                  <a:pt x="34193" y="42910"/>
                </a:cubicBezTo>
                <a:cubicBezTo>
                  <a:pt x="37773" y="43496"/>
                  <a:pt x="43288" y="47577"/>
                  <a:pt x="43288" y="47577"/>
                </a:cubicBezTo>
                <a:cubicBezTo>
                  <a:pt x="43288" y="47577"/>
                  <a:pt x="39775" y="41485"/>
                  <a:pt x="37249" y="39567"/>
                </a:cubicBezTo>
                <a:cubicBezTo>
                  <a:pt x="34722" y="37647"/>
                  <a:pt x="28916" y="36360"/>
                  <a:pt x="28916" y="36360"/>
                </a:cubicBezTo>
                <a:cubicBezTo>
                  <a:pt x="28916" y="36360"/>
                  <a:pt x="35256" y="34392"/>
                  <a:pt x="39536" y="32755"/>
                </a:cubicBezTo>
                <a:cubicBezTo>
                  <a:pt x="41705" y="31925"/>
                  <a:pt x="44544" y="31720"/>
                  <a:pt x="46817" y="31720"/>
                </a:cubicBezTo>
                <a:cubicBezTo>
                  <a:pt x="49029" y="31720"/>
                  <a:pt x="50705" y="31914"/>
                  <a:pt x="50705" y="31914"/>
                </a:cubicBezTo>
                <a:cubicBezTo>
                  <a:pt x="50705" y="31914"/>
                  <a:pt x="43190" y="26781"/>
                  <a:pt x="38810" y="26781"/>
                </a:cubicBezTo>
                <a:cubicBezTo>
                  <a:pt x="38392" y="26781"/>
                  <a:pt x="38002" y="26828"/>
                  <a:pt x="37650" y="26930"/>
                </a:cubicBezTo>
                <a:cubicBezTo>
                  <a:pt x="33613" y="28106"/>
                  <a:pt x="27925" y="30181"/>
                  <a:pt x="27925" y="30181"/>
                </a:cubicBezTo>
                <a:cubicBezTo>
                  <a:pt x="27925" y="30181"/>
                  <a:pt x="38096" y="21153"/>
                  <a:pt x="39987" y="17786"/>
                </a:cubicBezTo>
                <a:cubicBezTo>
                  <a:pt x="41794" y="14567"/>
                  <a:pt x="44515" y="10428"/>
                  <a:pt x="44254" y="10428"/>
                </a:cubicBezTo>
                <a:cubicBezTo>
                  <a:pt x="44242" y="10428"/>
                  <a:pt x="44224" y="10437"/>
                  <a:pt x="44199" y="10455"/>
                </a:cubicBezTo>
                <a:cubicBezTo>
                  <a:pt x="43630" y="10863"/>
                  <a:pt x="33175" y="15498"/>
                  <a:pt x="29848" y="18462"/>
                </a:cubicBezTo>
                <a:cubicBezTo>
                  <a:pt x="26520" y="21426"/>
                  <a:pt x="24990" y="27693"/>
                  <a:pt x="24990" y="27693"/>
                </a:cubicBezTo>
                <a:cubicBezTo>
                  <a:pt x="24990" y="27693"/>
                  <a:pt x="27558" y="14075"/>
                  <a:pt x="27573" y="8897"/>
                </a:cubicBezTo>
                <a:cubicBezTo>
                  <a:pt x="27588" y="3717"/>
                  <a:pt x="28365" y="1"/>
                  <a:pt x="28365" y="1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3547604" y="3126069"/>
            <a:ext cx="52038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SMALL PROJECT </a:t>
            </a:r>
            <a:r>
              <a:rPr lang="en" sz="4800" b="1" dirty="0"/>
              <a:t>3</a:t>
            </a:r>
            <a:endParaRPr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48826" y="489105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7027789" y="1348025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63864"/>
              </p:ext>
            </p:extLst>
          </p:nvPr>
        </p:nvGraphicFramePr>
        <p:xfrm>
          <a:off x="2007336" y="1256326"/>
          <a:ext cx="4706103" cy="3502071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16380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Delete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291313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299406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Employee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Delete Employee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Save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29809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Delete Employee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  <a:tr h="29131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Custom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1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Employee Education</a:t>
                      </a:r>
                    </a:p>
                    <a:p>
                      <a:endParaRPr lang="en-US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77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46981-6E60-4799-8124-9DA2BB7C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3" y="327267"/>
            <a:ext cx="8430156" cy="4633150"/>
          </a:xfrm>
          <a:prstGeom prst="rect">
            <a:avLst/>
          </a:prstGeom>
        </p:spPr>
      </p:pic>
      <p:sp>
        <p:nvSpPr>
          <p:cNvPr id="986" name="Google Shape;986;p32"/>
          <p:cNvSpPr/>
          <p:nvPr/>
        </p:nvSpPr>
        <p:spPr>
          <a:xfrm>
            <a:off x="357983" y="331772"/>
            <a:ext cx="8458878" cy="4628645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Manual Test Case - Positive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1044" name="Google Shape;1044;p32"/>
          <p:cNvGrpSpPr/>
          <p:nvPr/>
        </p:nvGrpSpPr>
        <p:grpSpPr>
          <a:xfrm flipH="1">
            <a:off x="7924868" y="3653997"/>
            <a:ext cx="2216106" cy="1489503"/>
            <a:chOff x="4113400" y="3745400"/>
            <a:chExt cx="2457425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0" y="3745400"/>
              <a:ext cx="1792300" cy="1647125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89;p32">
            <a:extLst>
              <a:ext uri="{FF2B5EF4-FFF2-40B4-BE49-F238E27FC236}">
                <a16:creationId xmlns:a16="http://schemas.microsoft.com/office/drawing/2014/main" id="{D1F57F97-BA14-4C1E-A739-0C0F85B7627C}"/>
              </a:ext>
            </a:extLst>
          </p:cNvPr>
          <p:cNvSpPr/>
          <p:nvPr/>
        </p:nvSpPr>
        <p:spPr>
          <a:xfrm>
            <a:off x="4558793" y="4712982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Positive Test Case : 70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21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F5037-573E-4E0B-BCD6-08F2DE20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" y="338997"/>
            <a:ext cx="8436380" cy="4621420"/>
          </a:xfrm>
          <a:prstGeom prst="rect">
            <a:avLst/>
          </a:prstGeom>
        </p:spPr>
      </p:pic>
      <p:sp>
        <p:nvSpPr>
          <p:cNvPr id="986" name="Google Shape;986;p32"/>
          <p:cNvSpPr/>
          <p:nvPr/>
        </p:nvSpPr>
        <p:spPr>
          <a:xfrm>
            <a:off x="357983" y="331772"/>
            <a:ext cx="8458878" cy="4628645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Manual Test Case - Negative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1044" name="Google Shape;1044;p32"/>
          <p:cNvGrpSpPr/>
          <p:nvPr/>
        </p:nvGrpSpPr>
        <p:grpSpPr>
          <a:xfrm flipH="1">
            <a:off x="7924868" y="3653997"/>
            <a:ext cx="2216106" cy="1489503"/>
            <a:chOff x="4113400" y="3745400"/>
            <a:chExt cx="2457425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0" y="3745400"/>
              <a:ext cx="1792300" cy="1647125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989;p32">
            <a:extLst>
              <a:ext uri="{FF2B5EF4-FFF2-40B4-BE49-F238E27FC236}">
                <a16:creationId xmlns:a16="http://schemas.microsoft.com/office/drawing/2014/main" id="{F4DB5854-3190-4A61-AFF1-8A0A521D1408}"/>
              </a:ext>
            </a:extLst>
          </p:cNvPr>
          <p:cNvSpPr/>
          <p:nvPr/>
        </p:nvSpPr>
        <p:spPr>
          <a:xfrm>
            <a:off x="4558793" y="4712982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Negative Test Case : 205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520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Report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32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0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8C00A-D34E-4A5E-92C1-C9151B98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7" y="351559"/>
            <a:ext cx="7398828" cy="45929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E7A02-9336-446E-B1B3-1E7C69F5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3" y="360894"/>
            <a:ext cx="7382830" cy="45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6B4E4-BBEC-4770-A6B8-517B0A56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3" y="356214"/>
            <a:ext cx="7402148" cy="45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4" name="Google Shape;1494;p38"/>
          <p:cNvGrpSpPr/>
          <p:nvPr/>
        </p:nvGrpSpPr>
        <p:grpSpPr>
          <a:xfrm>
            <a:off x="113288" y="105196"/>
            <a:ext cx="9031017" cy="4911866"/>
            <a:chOff x="-4707786" y="-801128"/>
            <a:chExt cx="11495361" cy="6460432"/>
          </a:xfrm>
        </p:grpSpPr>
        <p:sp>
          <p:nvSpPr>
            <p:cNvPr id="1495" name="Google Shape;1495;p38"/>
            <p:cNvSpPr/>
            <p:nvPr/>
          </p:nvSpPr>
          <p:spPr>
            <a:xfrm>
              <a:off x="843375" y="238125"/>
              <a:ext cx="5670075" cy="5238175"/>
            </a:xfrm>
            <a:custGeom>
              <a:avLst/>
              <a:gdLst/>
              <a:ahLst/>
              <a:cxnLst/>
              <a:rect l="l" t="t" r="r" b="b"/>
              <a:pathLst>
                <a:path w="226803" h="209527" extrusionOk="0">
                  <a:moveTo>
                    <a:pt x="137632" y="0"/>
                  </a:moveTo>
                  <a:cubicBezTo>
                    <a:pt x="124863" y="0"/>
                    <a:pt x="112381" y="4357"/>
                    <a:pt x="101957" y="12471"/>
                  </a:cubicBezTo>
                  <a:cubicBezTo>
                    <a:pt x="77673" y="31374"/>
                    <a:pt x="60263" y="57498"/>
                    <a:pt x="33597" y="73757"/>
                  </a:cubicBezTo>
                  <a:cubicBezTo>
                    <a:pt x="11332" y="87330"/>
                    <a:pt x="0" y="109793"/>
                    <a:pt x="8272" y="142071"/>
                  </a:cubicBezTo>
                  <a:cubicBezTo>
                    <a:pt x="16206" y="173036"/>
                    <a:pt x="40207" y="192021"/>
                    <a:pt x="66573" y="192021"/>
                  </a:cubicBezTo>
                  <a:cubicBezTo>
                    <a:pt x="67692" y="192021"/>
                    <a:pt x="68816" y="191987"/>
                    <a:pt x="69943" y="191918"/>
                  </a:cubicBezTo>
                  <a:cubicBezTo>
                    <a:pt x="73619" y="191693"/>
                    <a:pt x="77325" y="191569"/>
                    <a:pt x="81038" y="191569"/>
                  </a:cubicBezTo>
                  <a:cubicBezTo>
                    <a:pt x="100566" y="191569"/>
                    <a:pt x="120314" y="194985"/>
                    <a:pt x="137261" y="205019"/>
                  </a:cubicBezTo>
                  <a:cubicBezTo>
                    <a:pt x="142332" y="208022"/>
                    <a:pt x="148451" y="209527"/>
                    <a:pt x="155194" y="209527"/>
                  </a:cubicBezTo>
                  <a:cubicBezTo>
                    <a:pt x="172419" y="209527"/>
                    <a:pt x="193714" y="199704"/>
                    <a:pt x="211990" y="179913"/>
                  </a:cubicBezTo>
                  <a:cubicBezTo>
                    <a:pt x="226803" y="163874"/>
                    <a:pt x="224893" y="143028"/>
                    <a:pt x="219540" y="123456"/>
                  </a:cubicBezTo>
                  <a:cubicBezTo>
                    <a:pt x="216241" y="111390"/>
                    <a:pt x="213993" y="99058"/>
                    <a:pt x="211370" y="86818"/>
                  </a:cubicBezTo>
                  <a:cubicBezTo>
                    <a:pt x="209522" y="78192"/>
                    <a:pt x="207487" y="69612"/>
                    <a:pt x="204766" y="61204"/>
                  </a:cubicBezTo>
                  <a:cubicBezTo>
                    <a:pt x="196869" y="36799"/>
                    <a:pt x="181648" y="11947"/>
                    <a:pt x="156229" y="3150"/>
                  </a:cubicBezTo>
                  <a:cubicBezTo>
                    <a:pt x="150098" y="1027"/>
                    <a:pt x="143831" y="0"/>
                    <a:pt x="13763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578500" y="3447950"/>
              <a:ext cx="573575" cy="836375"/>
            </a:xfrm>
            <a:custGeom>
              <a:avLst/>
              <a:gdLst/>
              <a:ahLst/>
              <a:cxnLst/>
              <a:rect l="l" t="t" r="r" b="b"/>
              <a:pathLst>
                <a:path w="22943" h="33455" extrusionOk="0">
                  <a:moveTo>
                    <a:pt x="21735" y="0"/>
                  </a:moveTo>
                  <a:cubicBezTo>
                    <a:pt x="21735" y="0"/>
                    <a:pt x="10620" y="8829"/>
                    <a:pt x="5310" y="18025"/>
                  </a:cubicBezTo>
                  <a:cubicBezTo>
                    <a:pt x="0" y="27221"/>
                    <a:pt x="158" y="33454"/>
                    <a:pt x="158" y="33454"/>
                  </a:cubicBezTo>
                  <a:cubicBezTo>
                    <a:pt x="158" y="33454"/>
                    <a:pt x="15836" y="22237"/>
                    <a:pt x="19390" y="14663"/>
                  </a:cubicBezTo>
                  <a:cubicBezTo>
                    <a:pt x="22942" y="7088"/>
                    <a:pt x="21735" y="0"/>
                    <a:pt x="2173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86700" y="3140300"/>
              <a:ext cx="750525" cy="1137725"/>
            </a:xfrm>
            <a:custGeom>
              <a:avLst/>
              <a:gdLst/>
              <a:ahLst/>
              <a:cxnLst/>
              <a:rect l="l" t="t" r="r" b="b"/>
              <a:pathLst>
                <a:path w="30021" h="45509" extrusionOk="0">
                  <a:moveTo>
                    <a:pt x="2436" y="0"/>
                  </a:moveTo>
                  <a:cubicBezTo>
                    <a:pt x="2436" y="0"/>
                    <a:pt x="1" y="15849"/>
                    <a:pt x="5832" y="25606"/>
                  </a:cubicBezTo>
                  <a:cubicBezTo>
                    <a:pt x="11665" y="35364"/>
                    <a:pt x="27713" y="45509"/>
                    <a:pt x="27713" y="45509"/>
                  </a:cubicBezTo>
                  <a:cubicBezTo>
                    <a:pt x="27713" y="45509"/>
                    <a:pt x="30020" y="38388"/>
                    <a:pt x="21608" y="27569"/>
                  </a:cubicBezTo>
                  <a:cubicBezTo>
                    <a:pt x="13197" y="16750"/>
                    <a:pt x="2436" y="0"/>
                    <a:pt x="24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773750" y="2164425"/>
              <a:ext cx="826875" cy="1674350"/>
            </a:xfrm>
            <a:custGeom>
              <a:avLst/>
              <a:gdLst/>
              <a:ahLst/>
              <a:cxnLst/>
              <a:rect l="l" t="t" r="r" b="b"/>
              <a:pathLst>
                <a:path w="33075" h="66974" extrusionOk="0">
                  <a:moveTo>
                    <a:pt x="3152" y="1"/>
                  </a:moveTo>
                  <a:cubicBezTo>
                    <a:pt x="3151" y="1"/>
                    <a:pt x="1" y="10453"/>
                    <a:pt x="5898" y="24354"/>
                  </a:cubicBezTo>
                  <a:cubicBezTo>
                    <a:pt x="11795" y="38256"/>
                    <a:pt x="33075" y="66973"/>
                    <a:pt x="33075" y="66973"/>
                  </a:cubicBezTo>
                  <a:cubicBezTo>
                    <a:pt x="33075" y="66973"/>
                    <a:pt x="32921" y="54781"/>
                    <a:pt x="25352" y="42212"/>
                  </a:cubicBezTo>
                  <a:cubicBezTo>
                    <a:pt x="17783" y="29645"/>
                    <a:pt x="8712" y="16909"/>
                    <a:pt x="6580" y="11495"/>
                  </a:cubicBezTo>
                  <a:cubicBezTo>
                    <a:pt x="4448" y="6081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1586300" y="2442275"/>
              <a:ext cx="532000" cy="1271300"/>
            </a:xfrm>
            <a:custGeom>
              <a:avLst/>
              <a:gdLst/>
              <a:ahLst/>
              <a:cxnLst/>
              <a:rect l="l" t="t" r="r" b="b"/>
              <a:pathLst>
                <a:path w="21280" h="50852" extrusionOk="0">
                  <a:moveTo>
                    <a:pt x="20295" y="1"/>
                  </a:moveTo>
                  <a:cubicBezTo>
                    <a:pt x="20294" y="1"/>
                    <a:pt x="8709" y="15020"/>
                    <a:pt x="5023" y="26750"/>
                  </a:cubicBezTo>
                  <a:cubicBezTo>
                    <a:pt x="1336" y="38480"/>
                    <a:pt x="1" y="50852"/>
                    <a:pt x="1" y="50852"/>
                  </a:cubicBezTo>
                  <a:cubicBezTo>
                    <a:pt x="1" y="50852"/>
                    <a:pt x="8936" y="39484"/>
                    <a:pt x="15107" y="26488"/>
                  </a:cubicBezTo>
                  <a:cubicBezTo>
                    <a:pt x="21279" y="13491"/>
                    <a:pt x="20295" y="1"/>
                    <a:pt x="20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948600" y="1686050"/>
              <a:ext cx="593475" cy="1385150"/>
            </a:xfrm>
            <a:custGeom>
              <a:avLst/>
              <a:gdLst/>
              <a:ahLst/>
              <a:cxnLst/>
              <a:rect l="l" t="t" r="r" b="b"/>
              <a:pathLst>
                <a:path w="23739" h="55406" extrusionOk="0">
                  <a:moveTo>
                    <a:pt x="1267" y="0"/>
                  </a:moveTo>
                  <a:lnTo>
                    <a:pt x="1267" y="0"/>
                  </a:lnTo>
                  <a:cubicBezTo>
                    <a:pt x="1267" y="1"/>
                    <a:pt x="0" y="17928"/>
                    <a:pt x="8101" y="32229"/>
                  </a:cubicBezTo>
                  <a:cubicBezTo>
                    <a:pt x="16201" y="46528"/>
                    <a:pt x="23739" y="55406"/>
                    <a:pt x="23739" y="55406"/>
                  </a:cubicBezTo>
                  <a:cubicBezTo>
                    <a:pt x="23739" y="55406"/>
                    <a:pt x="21639" y="36732"/>
                    <a:pt x="16604" y="26372"/>
                  </a:cubicBezTo>
                  <a:cubicBezTo>
                    <a:pt x="11568" y="16014"/>
                    <a:pt x="1268" y="1"/>
                    <a:pt x="12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531450" y="1383250"/>
              <a:ext cx="467550" cy="1419825"/>
            </a:xfrm>
            <a:custGeom>
              <a:avLst/>
              <a:gdLst/>
              <a:ahLst/>
              <a:cxnLst/>
              <a:rect l="l" t="t" r="r" b="b"/>
              <a:pathLst>
                <a:path w="18702" h="56793" extrusionOk="0">
                  <a:moveTo>
                    <a:pt x="18701" y="0"/>
                  </a:moveTo>
                  <a:cubicBezTo>
                    <a:pt x="18701" y="1"/>
                    <a:pt x="6141" y="12854"/>
                    <a:pt x="3072" y="29000"/>
                  </a:cubicBezTo>
                  <a:cubicBezTo>
                    <a:pt x="1" y="45146"/>
                    <a:pt x="8" y="56793"/>
                    <a:pt x="8" y="56793"/>
                  </a:cubicBezTo>
                  <a:cubicBezTo>
                    <a:pt x="8" y="56793"/>
                    <a:pt x="10484" y="41191"/>
                    <a:pt x="13343" y="30033"/>
                  </a:cubicBezTo>
                  <a:cubicBezTo>
                    <a:pt x="16201" y="18876"/>
                    <a:pt x="18701" y="1"/>
                    <a:pt x="1870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415800" y="1119600"/>
              <a:ext cx="245875" cy="1071025"/>
            </a:xfrm>
            <a:custGeom>
              <a:avLst/>
              <a:gdLst/>
              <a:ahLst/>
              <a:cxnLst/>
              <a:rect l="l" t="t" r="r" b="b"/>
              <a:pathLst>
                <a:path w="9835" h="42841" extrusionOk="0">
                  <a:moveTo>
                    <a:pt x="9834" y="0"/>
                  </a:moveTo>
                  <a:cubicBezTo>
                    <a:pt x="9834" y="0"/>
                    <a:pt x="0" y="7255"/>
                    <a:pt x="1557" y="22479"/>
                  </a:cubicBezTo>
                  <a:cubicBezTo>
                    <a:pt x="3113" y="37705"/>
                    <a:pt x="4601" y="42841"/>
                    <a:pt x="4601" y="42841"/>
                  </a:cubicBezTo>
                  <a:cubicBezTo>
                    <a:pt x="3055" y="32421"/>
                    <a:pt x="9834" y="1"/>
                    <a:pt x="983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1499700" y="1920650"/>
              <a:ext cx="105425" cy="2487350"/>
            </a:xfrm>
            <a:custGeom>
              <a:avLst/>
              <a:gdLst/>
              <a:ahLst/>
              <a:cxnLst/>
              <a:rect l="l" t="t" r="r" b="b"/>
              <a:pathLst>
                <a:path w="4217" h="99494" extrusionOk="0">
                  <a:moveTo>
                    <a:pt x="600" y="0"/>
                  </a:moveTo>
                  <a:lnTo>
                    <a:pt x="0" y="44"/>
                  </a:lnTo>
                  <a:cubicBezTo>
                    <a:pt x="13" y="212"/>
                    <a:pt x="1205" y="17102"/>
                    <a:pt x="1205" y="34950"/>
                  </a:cubicBezTo>
                  <a:cubicBezTo>
                    <a:pt x="1205" y="43962"/>
                    <a:pt x="1814" y="50396"/>
                    <a:pt x="2403" y="56618"/>
                  </a:cubicBezTo>
                  <a:cubicBezTo>
                    <a:pt x="2998" y="62903"/>
                    <a:pt x="3614" y="69404"/>
                    <a:pt x="3614" y="78612"/>
                  </a:cubicBezTo>
                  <a:cubicBezTo>
                    <a:pt x="3614" y="96525"/>
                    <a:pt x="2763" y="99182"/>
                    <a:pt x="2728" y="99286"/>
                  </a:cubicBezTo>
                  <a:lnTo>
                    <a:pt x="3011" y="99388"/>
                  </a:lnTo>
                  <a:lnTo>
                    <a:pt x="3011" y="99388"/>
                  </a:lnTo>
                  <a:lnTo>
                    <a:pt x="2729" y="99282"/>
                  </a:lnTo>
                  <a:lnTo>
                    <a:pt x="3294" y="99493"/>
                  </a:lnTo>
                  <a:cubicBezTo>
                    <a:pt x="3331" y="99393"/>
                    <a:pt x="4217" y="96824"/>
                    <a:pt x="4217" y="78612"/>
                  </a:cubicBezTo>
                  <a:cubicBezTo>
                    <a:pt x="4217" y="69375"/>
                    <a:pt x="3599" y="62861"/>
                    <a:pt x="3002" y="56561"/>
                  </a:cubicBezTo>
                  <a:cubicBezTo>
                    <a:pt x="2414" y="50352"/>
                    <a:pt x="1806" y="43932"/>
                    <a:pt x="1806" y="34950"/>
                  </a:cubicBezTo>
                  <a:cubicBezTo>
                    <a:pt x="1806" y="17079"/>
                    <a:pt x="613" y="169"/>
                    <a:pt x="6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162075" y="2218225"/>
              <a:ext cx="385350" cy="811650"/>
            </a:xfrm>
            <a:custGeom>
              <a:avLst/>
              <a:gdLst/>
              <a:ahLst/>
              <a:cxnLst/>
              <a:rect l="l" t="t" r="r" b="b"/>
              <a:pathLst>
                <a:path w="15414" h="32466" extrusionOk="0">
                  <a:moveTo>
                    <a:pt x="565" y="0"/>
                  </a:moveTo>
                  <a:lnTo>
                    <a:pt x="1" y="210"/>
                  </a:lnTo>
                  <a:cubicBezTo>
                    <a:pt x="31" y="291"/>
                    <a:pt x="3012" y="8230"/>
                    <a:pt x="5556" y="13087"/>
                  </a:cubicBezTo>
                  <a:cubicBezTo>
                    <a:pt x="8291" y="18309"/>
                    <a:pt x="14802" y="32324"/>
                    <a:pt x="14867" y="32465"/>
                  </a:cubicBezTo>
                  <a:lnTo>
                    <a:pt x="15414" y="32210"/>
                  </a:lnTo>
                  <a:cubicBezTo>
                    <a:pt x="15348" y="32070"/>
                    <a:pt x="8832" y="18043"/>
                    <a:pt x="6090" y="12808"/>
                  </a:cubicBezTo>
                  <a:cubicBezTo>
                    <a:pt x="3563" y="7983"/>
                    <a:pt x="595" y="79"/>
                    <a:pt x="5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1175125" y="3079750"/>
              <a:ext cx="431650" cy="763325"/>
            </a:xfrm>
            <a:custGeom>
              <a:avLst/>
              <a:gdLst/>
              <a:ahLst/>
              <a:cxnLst/>
              <a:rect l="l" t="t" r="r" b="b"/>
              <a:pathLst>
                <a:path w="17266" h="30533" extrusionOk="0">
                  <a:moveTo>
                    <a:pt x="531" y="0"/>
                  </a:moveTo>
                  <a:lnTo>
                    <a:pt x="0" y="286"/>
                  </a:lnTo>
                  <a:cubicBezTo>
                    <a:pt x="597" y="1396"/>
                    <a:pt x="14655" y="27529"/>
                    <a:pt x="16773" y="30533"/>
                  </a:cubicBezTo>
                  <a:lnTo>
                    <a:pt x="17266" y="30186"/>
                  </a:lnTo>
                  <a:cubicBezTo>
                    <a:pt x="15168" y="27213"/>
                    <a:pt x="676" y="273"/>
                    <a:pt x="5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1590325" y="2948325"/>
              <a:ext cx="309700" cy="710950"/>
            </a:xfrm>
            <a:custGeom>
              <a:avLst/>
              <a:gdLst/>
              <a:ahLst/>
              <a:cxnLst/>
              <a:rect l="l" t="t" r="r" b="b"/>
              <a:pathLst>
                <a:path w="12388" h="28438" extrusionOk="0">
                  <a:moveTo>
                    <a:pt x="11832" y="0"/>
                  </a:moveTo>
                  <a:lnTo>
                    <a:pt x="0" y="28204"/>
                  </a:lnTo>
                  <a:lnTo>
                    <a:pt x="554" y="28437"/>
                  </a:lnTo>
                  <a:lnTo>
                    <a:pt x="12387" y="233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1238225" y="3834825"/>
              <a:ext cx="673800" cy="424100"/>
            </a:xfrm>
            <a:custGeom>
              <a:avLst/>
              <a:gdLst/>
              <a:ahLst/>
              <a:cxnLst/>
              <a:rect l="l" t="t" r="r" b="b"/>
              <a:pathLst>
                <a:path w="26952" h="16964" extrusionOk="0">
                  <a:moveTo>
                    <a:pt x="515" y="1"/>
                  </a:moveTo>
                  <a:lnTo>
                    <a:pt x="1" y="315"/>
                  </a:lnTo>
                  <a:cubicBezTo>
                    <a:pt x="2756" y="4823"/>
                    <a:pt x="13679" y="16251"/>
                    <a:pt x="14143" y="16735"/>
                  </a:cubicBezTo>
                  <a:lnTo>
                    <a:pt x="14363" y="16964"/>
                  </a:lnTo>
                  <a:lnTo>
                    <a:pt x="14579" y="16732"/>
                  </a:lnTo>
                  <a:cubicBezTo>
                    <a:pt x="14656" y="16651"/>
                    <a:pt x="22207" y="8570"/>
                    <a:pt x="26952" y="1330"/>
                  </a:cubicBezTo>
                  <a:lnTo>
                    <a:pt x="26447" y="1000"/>
                  </a:lnTo>
                  <a:cubicBezTo>
                    <a:pt x="22183" y="7508"/>
                    <a:pt x="15628" y="14710"/>
                    <a:pt x="14357" y="16085"/>
                  </a:cubicBezTo>
                  <a:cubicBezTo>
                    <a:pt x="12763" y="14409"/>
                    <a:pt x="3024" y="4106"/>
                    <a:pt x="51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1533200" y="2118150"/>
              <a:ext cx="197325" cy="621175"/>
            </a:xfrm>
            <a:custGeom>
              <a:avLst/>
              <a:gdLst/>
              <a:ahLst/>
              <a:cxnLst/>
              <a:rect l="l" t="t" r="r" b="b"/>
              <a:pathLst>
                <a:path w="7893" h="24847" extrusionOk="0">
                  <a:moveTo>
                    <a:pt x="7315" y="1"/>
                  </a:moveTo>
                  <a:lnTo>
                    <a:pt x="1" y="24676"/>
                  </a:lnTo>
                  <a:lnTo>
                    <a:pt x="579" y="24846"/>
                  </a:lnTo>
                  <a:lnTo>
                    <a:pt x="7893" y="172"/>
                  </a:lnTo>
                  <a:lnTo>
                    <a:pt x="73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1364275" y="4325725"/>
              <a:ext cx="412025" cy="470875"/>
            </a:xfrm>
            <a:custGeom>
              <a:avLst/>
              <a:gdLst/>
              <a:ahLst/>
              <a:cxnLst/>
              <a:rect l="l" t="t" r="r" b="b"/>
              <a:pathLst>
                <a:path w="16481" h="18835" extrusionOk="0">
                  <a:moveTo>
                    <a:pt x="1" y="1"/>
                  </a:moveTo>
                  <a:lnTo>
                    <a:pt x="1" y="5886"/>
                  </a:lnTo>
                  <a:lnTo>
                    <a:pt x="1557" y="5886"/>
                  </a:lnTo>
                  <a:lnTo>
                    <a:pt x="3562" y="18835"/>
                  </a:lnTo>
                  <a:lnTo>
                    <a:pt x="12920" y="18835"/>
                  </a:lnTo>
                  <a:lnTo>
                    <a:pt x="14925" y="5886"/>
                  </a:lnTo>
                  <a:lnTo>
                    <a:pt x="16481" y="5886"/>
                  </a:lnTo>
                  <a:lnTo>
                    <a:pt x="1648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033625" y="2856100"/>
              <a:ext cx="391700" cy="395825"/>
            </a:xfrm>
            <a:custGeom>
              <a:avLst/>
              <a:gdLst/>
              <a:ahLst/>
              <a:cxnLst/>
              <a:rect l="l" t="t" r="r" b="b"/>
              <a:pathLst>
                <a:path w="15668" h="15833" extrusionOk="0">
                  <a:moveTo>
                    <a:pt x="14039" y="0"/>
                  </a:moveTo>
                  <a:cubicBezTo>
                    <a:pt x="14039" y="0"/>
                    <a:pt x="5015" y="502"/>
                    <a:pt x="2508" y="4637"/>
                  </a:cubicBezTo>
                  <a:cubicBezTo>
                    <a:pt x="0" y="8773"/>
                    <a:pt x="3260" y="13034"/>
                    <a:pt x="8022" y="14789"/>
                  </a:cubicBezTo>
                  <a:cubicBezTo>
                    <a:pt x="10060" y="15540"/>
                    <a:pt x="11524" y="15832"/>
                    <a:pt x="12581" y="15832"/>
                  </a:cubicBezTo>
                  <a:cubicBezTo>
                    <a:pt x="13995" y="15832"/>
                    <a:pt x="14682" y="15310"/>
                    <a:pt x="15040" y="14664"/>
                  </a:cubicBezTo>
                  <a:cubicBezTo>
                    <a:pt x="15667" y="13536"/>
                    <a:pt x="14039" y="0"/>
                    <a:pt x="14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060700" y="2848550"/>
              <a:ext cx="371550" cy="410775"/>
            </a:xfrm>
            <a:custGeom>
              <a:avLst/>
              <a:gdLst/>
              <a:ahLst/>
              <a:cxnLst/>
              <a:rect l="l" t="t" r="r" b="b"/>
              <a:pathLst>
                <a:path w="14862" h="16431" extrusionOk="0">
                  <a:moveTo>
                    <a:pt x="12690" y="624"/>
                  </a:moveTo>
                  <a:cubicBezTo>
                    <a:pt x="13458" y="7064"/>
                    <a:pt x="14065" y="14153"/>
                    <a:pt x="13695" y="14820"/>
                  </a:cubicBezTo>
                  <a:cubicBezTo>
                    <a:pt x="13317" y="15500"/>
                    <a:pt x="12587" y="15839"/>
                    <a:pt x="11489" y="15839"/>
                  </a:cubicBezTo>
                  <a:cubicBezTo>
                    <a:pt x="10385" y="15839"/>
                    <a:pt x="8908" y="15496"/>
                    <a:pt x="7044" y="14810"/>
                  </a:cubicBezTo>
                  <a:cubicBezTo>
                    <a:pt x="4124" y="13734"/>
                    <a:pt x="1923" y="11779"/>
                    <a:pt x="1154" y="9580"/>
                  </a:cubicBezTo>
                  <a:cubicBezTo>
                    <a:pt x="631" y="8083"/>
                    <a:pt x="813" y="6532"/>
                    <a:pt x="1683" y="5096"/>
                  </a:cubicBezTo>
                  <a:cubicBezTo>
                    <a:pt x="3833" y="1546"/>
                    <a:pt x="11158" y="753"/>
                    <a:pt x="12690" y="624"/>
                  </a:cubicBezTo>
                  <a:close/>
                  <a:moveTo>
                    <a:pt x="12965" y="1"/>
                  </a:moveTo>
                  <a:cubicBezTo>
                    <a:pt x="12956" y="1"/>
                    <a:pt x="12947" y="1"/>
                    <a:pt x="12938" y="2"/>
                  </a:cubicBezTo>
                  <a:cubicBezTo>
                    <a:pt x="12564" y="22"/>
                    <a:pt x="3727" y="560"/>
                    <a:pt x="1167" y="4784"/>
                  </a:cubicBezTo>
                  <a:cubicBezTo>
                    <a:pt x="202" y="6378"/>
                    <a:pt x="0" y="8105"/>
                    <a:pt x="585" y="9778"/>
                  </a:cubicBezTo>
                  <a:cubicBezTo>
                    <a:pt x="1414" y="12145"/>
                    <a:pt x="3749" y="14237"/>
                    <a:pt x="6835" y="15374"/>
                  </a:cubicBezTo>
                  <a:cubicBezTo>
                    <a:pt x="8746" y="16078"/>
                    <a:pt x="10294" y="16431"/>
                    <a:pt x="11492" y="16431"/>
                  </a:cubicBezTo>
                  <a:cubicBezTo>
                    <a:pt x="12830" y="16431"/>
                    <a:pt x="13732" y="15992"/>
                    <a:pt x="14221" y="15113"/>
                  </a:cubicBezTo>
                  <a:cubicBezTo>
                    <a:pt x="14862" y="13958"/>
                    <a:pt x="13528" y="2543"/>
                    <a:pt x="13254" y="266"/>
                  </a:cubicBezTo>
                  <a:cubicBezTo>
                    <a:pt x="13237" y="118"/>
                    <a:pt x="13108" y="1"/>
                    <a:pt x="1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4326150" y="2100450"/>
              <a:ext cx="2453400" cy="3117125"/>
            </a:xfrm>
            <a:custGeom>
              <a:avLst/>
              <a:gdLst/>
              <a:ahLst/>
              <a:cxnLst/>
              <a:rect l="l" t="t" r="r" b="b"/>
              <a:pathLst>
                <a:path w="98136" h="124685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5" y="117675"/>
                  </a:cubicBezTo>
                  <a:cubicBezTo>
                    <a:pt x="4493" y="118599"/>
                    <a:pt x="7929" y="118993"/>
                    <a:pt x="12575" y="118993"/>
                  </a:cubicBezTo>
                  <a:cubicBezTo>
                    <a:pt x="20090" y="118993"/>
                    <a:pt x="30772" y="117961"/>
                    <a:pt x="39883" y="116467"/>
                  </a:cubicBezTo>
                  <a:cubicBezTo>
                    <a:pt x="45082" y="115615"/>
                    <a:pt x="50431" y="115273"/>
                    <a:pt x="55422" y="115273"/>
                  </a:cubicBezTo>
                  <a:cubicBezTo>
                    <a:pt x="64585" y="115273"/>
                    <a:pt x="72541" y="116424"/>
                    <a:pt x="76140" y="117675"/>
                  </a:cubicBezTo>
                  <a:cubicBezTo>
                    <a:pt x="81699" y="119609"/>
                    <a:pt x="98135" y="124685"/>
                    <a:pt x="98135" y="124685"/>
                  </a:cubicBezTo>
                  <a:lnTo>
                    <a:pt x="96201" y="56039"/>
                  </a:lnTo>
                  <a:cubicBezTo>
                    <a:pt x="96201" y="56039"/>
                    <a:pt x="96195" y="56039"/>
                    <a:pt x="96181" y="56039"/>
                  </a:cubicBezTo>
                  <a:cubicBezTo>
                    <a:pt x="95829" y="56039"/>
                    <a:pt x="90787" y="55815"/>
                    <a:pt x="75656" y="43712"/>
                  </a:cubicBezTo>
                  <a:cubicBezTo>
                    <a:pt x="59945" y="31143"/>
                    <a:pt x="58978" y="23892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4326550" y="2092950"/>
              <a:ext cx="2461025" cy="3132175"/>
            </a:xfrm>
            <a:custGeom>
              <a:avLst/>
              <a:gdLst/>
              <a:ahLst/>
              <a:cxnLst/>
              <a:rect l="l" t="t" r="r" b="b"/>
              <a:pathLst>
                <a:path w="98441" h="125287" extrusionOk="0">
                  <a:moveTo>
                    <a:pt x="3720" y="0"/>
                  </a:moveTo>
                  <a:cubicBezTo>
                    <a:pt x="2717" y="0"/>
                    <a:pt x="1952" y="129"/>
                    <a:pt x="1416" y="363"/>
                  </a:cubicBezTo>
                  <a:cubicBezTo>
                    <a:pt x="876" y="600"/>
                    <a:pt x="541" y="945"/>
                    <a:pt x="420" y="1391"/>
                  </a:cubicBezTo>
                  <a:cubicBezTo>
                    <a:pt x="21" y="2855"/>
                    <a:pt x="1" y="32341"/>
                    <a:pt x="379" y="59818"/>
                  </a:cubicBezTo>
                  <a:cubicBezTo>
                    <a:pt x="735" y="85689"/>
                    <a:pt x="1511" y="116819"/>
                    <a:pt x="3177" y="118206"/>
                  </a:cubicBezTo>
                  <a:cubicBezTo>
                    <a:pt x="4361" y="119193"/>
                    <a:pt x="7881" y="119592"/>
                    <a:pt x="12522" y="119592"/>
                  </a:cubicBezTo>
                  <a:cubicBezTo>
                    <a:pt x="20402" y="119592"/>
                    <a:pt x="31514" y="118442"/>
                    <a:pt x="39916" y="117064"/>
                  </a:cubicBezTo>
                  <a:cubicBezTo>
                    <a:pt x="45020" y="116229"/>
                    <a:pt x="50358" y="115890"/>
                    <a:pt x="55370" y="115890"/>
                  </a:cubicBezTo>
                  <a:cubicBezTo>
                    <a:pt x="64399" y="115890"/>
                    <a:pt x="72371" y="116989"/>
                    <a:pt x="76025" y="118260"/>
                  </a:cubicBezTo>
                  <a:cubicBezTo>
                    <a:pt x="81525" y="120173"/>
                    <a:pt x="97865" y="125223"/>
                    <a:pt x="98030" y="125273"/>
                  </a:cubicBezTo>
                  <a:cubicBezTo>
                    <a:pt x="98059" y="125281"/>
                    <a:pt x="98089" y="125286"/>
                    <a:pt x="98119" y="125286"/>
                  </a:cubicBezTo>
                  <a:lnTo>
                    <a:pt x="98121" y="125286"/>
                  </a:lnTo>
                  <a:cubicBezTo>
                    <a:pt x="98269" y="125286"/>
                    <a:pt x="98396" y="125178"/>
                    <a:pt x="98418" y="125030"/>
                  </a:cubicBezTo>
                  <a:cubicBezTo>
                    <a:pt x="98441" y="124884"/>
                    <a:pt x="98352" y="124742"/>
                    <a:pt x="98209" y="124698"/>
                  </a:cubicBezTo>
                  <a:cubicBezTo>
                    <a:pt x="98045" y="124647"/>
                    <a:pt x="81714" y="119601"/>
                    <a:pt x="76223" y="117691"/>
                  </a:cubicBezTo>
                  <a:cubicBezTo>
                    <a:pt x="73202" y="116640"/>
                    <a:pt x="67543" y="115777"/>
                    <a:pt x="61458" y="115440"/>
                  </a:cubicBezTo>
                  <a:cubicBezTo>
                    <a:pt x="59708" y="115343"/>
                    <a:pt x="57649" y="115272"/>
                    <a:pt x="55368" y="115272"/>
                  </a:cubicBezTo>
                  <a:cubicBezTo>
                    <a:pt x="50830" y="115272"/>
                    <a:pt x="45415" y="115553"/>
                    <a:pt x="39819" y="116470"/>
                  </a:cubicBezTo>
                  <a:cubicBezTo>
                    <a:pt x="30560" y="117989"/>
                    <a:pt x="19905" y="118998"/>
                    <a:pt x="12487" y="118998"/>
                  </a:cubicBezTo>
                  <a:cubicBezTo>
                    <a:pt x="7942" y="118998"/>
                    <a:pt x="4613" y="118619"/>
                    <a:pt x="3565" y="117746"/>
                  </a:cubicBezTo>
                  <a:cubicBezTo>
                    <a:pt x="2431" y="116657"/>
                    <a:pt x="1464" y="94946"/>
                    <a:pt x="980" y="59668"/>
                  </a:cubicBezTo>
                  <a:cubicBezTo>
                    <a:pt x="589" y="31207"/>
                    <a:pt x="661" y="2800"/>
                    <a:pt x="1002" y="1550"/>
                  </a:cubicBezTo>
                  <a:cubicBezTo>
                    <a:pt x="1073" y="1289"/>
                    <a:pt x="1294" y="1075"/>
                    <a:pt x="1658" y="916"/>
                  </a:cubicBezTo>
                  <a:cubicBezTo>
                    <a:pt x="2087" y="728"/>
                    <a:pt x="2751" y="613"/>
                    <a:pt x="3675" y="613"/>
                  </a:cubicBezTo>
                  <a:cubicBezTo>
                    <a:pt x="7952" y="613"/>
                    <a:pt x="17794" y="3089"/>
                    <a:pt x="35619" y="12373"/>
                  </a:cubicBezTo>
                  <a:cubicBezTo>
                    <a:pt x="50603" y="20177"/>
                    <a:pt x="56204" y="25874"/>
                    <a:pt x="62689" y="32470"/>
                  </a:cubicBezTo>
                  <a:cubicBezTo>
                    <a:pt x="66235" y="36076"/>
                    <a:pt x="69901" y="39806"/>
                    <a:pt x="75453" y="44247"/>
                  </a:cubicBezTo>
                  <a:cubicBezTo>
                    <a:pt x="90438" y="56235"/>
                    <a:pt x="95568" y="56642"/>
                    <a:pt x="96150" y="56642"/>
                  </a:cubicBezTo>
                  <a:cubicBezTo>
                    <a:pt x="96175" y="56642"/>
                    <a:pt x="96192" y="56641"/>
                    <a:pt x="96200" y="56641"/>
                  </a:cubicBezTo>
                  <a:cubicBezTo>
                    <a:pt x="96364" y="56631"/>
                    <a:pt x="96489" y="56493"/>
                    <a:pt x="96486" y="56330"/>
                  </a:cubicBezTo>
                  <a:cubicBezTo>
                    <a:pt x="96481" y="56168"/>
                    <a:pt x="96347" y="56039"/>
                    <a:pt x="96185" y="56039"/>
                  </a:cubicBezTo>
                  <a:cubicBezTo>
                    <a:pt x="96184" y="56039"/>
                    <a:pt x="96184" y="56039"/>
                    <a:pt x="96183" y="56039"/>
                  </a:cubicBezTo>
                  <a:lnTo>
                    <a:pt x="96173" y="56039"/>
                  </a:lnTo>
                  <a:cubicBezTo>
                    <a:pt x="96172" y="56039"/>
                    <a:pt x="96169" y="56039"/>
                    <a:pt x="96163" y="56039"/>
                  </a:cubicBezTo>
                  <a:cubicBezTo>
                    <a:pt x="95907" y="56039"/>
                    <a:pt x="90824" y="55774"/>
                    <a:pt x="75829" y="43777"/>
                  </a:cubicBezTo>
                  <a:cubicBezTo>
                    <a:pt x="70305" y="39359"/>
                    <a:pt x="66653" y="35642"/>
                    <a:pt x="63119" y="32049"/>
                  </a:cubicBezTo>
                  <a:cubicBezTo>
                    <a:pt x="56597" y="25415"/>
                    <a:pt x="50966" y="19688"/>
                    <a:pt x="35898" y="11840"/>
                  </a:cubicBezTo>
                  <a:cubicBezTo>
                    <a:pt x="18952" y="3013"/>
                    <a:pt x="8562" y="0"/>
                    <a:pt x="3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4326150" y="2100450"/>
              <a:ext cx="1118925" cy="2974850"/>
            </a:xfrm>
            <a:custGeom>
              <a:avLst/>
              <a:gdLst/>
              <a:ahLst/>
              <a:cxnLst/>
              <a:rect l="l" t="t" r="r" b="b"/>
              <a:pathLst>
                <a:path w="44757" h="118994" extrusionOk="0">
                  <a:moveTo>
                    <a:pt x="3721" y="1"/>
                  </a:moveTo>
                  <a:cubicBezTo>
                    <a:pt x="1912" y="1"/>
                    <a:pt x="926" y="440"/>
                    <a:pt x="726" y="1171"/>
                  </a:cubicBezTo>
                  <a:cubicBezTo>
                    <a:pt x="1" y="3829"/>
                    <a:pt x="485" y="115258"/>
                    <a:pt x="3384" y="117676"/>
                  </a:cubicBezTo>
                  <a:cubicBezTo>
                    <a:pt x="4492" y="118599"/>
                    <a:pt x="7926" y="118994"/>
                    <a:pt x="12571" y="118994"/>
                  </a:cubicBezTo>
                  <a:cubicBezTo>
                    <a:pt x="20086" y="118994"/>
                    <a:pt x="30769" y="117961"/>
                    <a:pt x="39883" y="116467"/>
                  </a:cubicBezTo>
                  <a:cubicBezTo>
                    <a:pt x="41498" y="116203"/>
                    <a:pt x="43128" y="115990"/>
                    <a:pt x="44756" y="115819"/>
                  </a:cubicBezTo>
                  <a:cubicBezTo>
                    <a:pt x="38544" y="114909"/>
                    <a:pt x="31667" y="113599"/>
                    <a:pt x="29651" y="112046"/>
                  </a:cubicBezTo>
                  <a:cubicBezTo>
                    <a:pt x="25727" y="109028"/>
                    <a:pt x="23009" y="96951"/>
                    <a:pt x="26934" y="90912"/>
                  </a:cubicBezTo>
                  <a:cubicBezTo>
                    <a:pt x="29243" y="87360"/>
                    <a:pt x="31969" y="86629"/>
                    <a:pt x="34683" y="86629"/>
                  </a:cubicBezTo>
                  <a:cubicBezTo>
                    <a:pt x="36583" y="86629"/>
                    <a:pt x="38477" y="86988"/>
                    <a:pt x="40218" y="86988"/>
                  </a:cubicBezTo>
                  <a:cubicBezTo>
                    <a:pt x="44445" y="86988"/>
                    <a:pt x="34180" y="81854"/>
                    <a:pt x="29954" y="74608"/>
                  </a:cubicBezTo>
                  <a:cubicBezTo>
                    <a:pt x="25726" y="67362"/>
                    <a:pt x="44143" y="28414"/>
                    <a:pt x="41728" y="18752"/>
                  </a:cubicBezTo>
                  <a:cubicBezTo>
                    <a:pt x="41300" y="17041"/>
                    <a:pt x="40307" y="15274"/>
                    <a:pt x="38974" y="13524"/>
                  </a:cubicBezTo>
                  <a:cubicBezTo>
                    <a:pt x="37950" y="12961"/>
                    <a:pt x="36896" y="12390"/>
                    <a:pt x="35774" y="11806"/>
                  </a:cubicBezTo>
                  <a:cubicBezTo>
                    <a:pt x="18955" y="3046"/>
                    <a:pt x="8486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1967825" y="1640525"/>
              <a:ext cx="347825" cy="469875"/>
            </a:xfrm>
            <a:custGeom>
              <a:avLst/>
              <a:gdLst/>
              <a:ahLst/>
              <a:cxnLst/>
              <a:rect l="l" t="t" r="r" b="b"/>
              <a:pathLst>
                <a:path w="13913" h="18795" extrusionOk="0">
                  <a:moveTo>
                    <a:pt x="11421" y="1"/>
                  </a:moveTo>
                  <a:cubicBezTo>
                    <a:pt x="8968" y="1"/>
                    <a:pt x="5302" y="690"/>
                    <a:pt x="3260" y="4382"/>
                  </a:cubicBezTo>
                  <a:cubicBezTo>
                    <a:pt x="0" y="10272"/>
                    <a:pt x="8147" y="17166"/>
                    <a:pt x="13286" y="18794"/>
                  </a:cubicBezTo>
                  <a:lnTo>
                    <a:pt x="13912" y="245"/>
                  </a:lnTo>
                  <a:cubicBezTo>
                    <a:pt x="13912" y="245"/>
                    <a:pt x="12882" y="1"/>
                    <a:pt x="1142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016600" y="1633300"/>
              <a:ext cx="306700" cy="484625"/>
            </a:xfrm>
            <a:custGeom>
              <a:avLst/>
              <a:gdLst/>
              <a:ahLst/>
              <a:cxnLst/>
              <a:rect l="l" t="t" r="r" b="b"/>
              <a:pathLst>
                <a:path w="12268" h="19385" extrusionOk="0">
                  <a:moveTo>
                    <a:pt x="9510" y="600"/>
                  </a:moveTo>
                  <a:cubicBezTo>
                    <a:pt x="10497" y="600"/>
                    <a:pt x="11278" y="713"/>
                    <a:pt x="11654" y="781"/>
                  </a:cubicBezTo>
                  <a:lnTo>
                    <a:pt x="11048" y="18669"/>
                  </a:lnTo>
                  <a:cubicBezTo>
                    <a:pt x="7483" y="17397"/>
                    <a:pt x="2894" y="13847"/>
                    <a:pt x="1382" y="10052"/>
                  </a:cubicBezTo>
                  <a:cubicBezTo>
                    <a:pt x="630" y="8166"/>
                    <a:pt x="694" y="6404"/>
                    <a:pt x="1572" y="4816"/>
                  </a:cubicBezTo>
                  <a:cubicBezTo>
                    <a:pt x="3541" y="1258"/>
                    <a:pt x="7126" y="600"/>
                    <a:pt x="9510" y="600"/>
                  </a:cubicBezTo>
                  <a:close/>
                  <a:moveTo>
                    <a:pt x="9513" y="0"/>
                  </a:moveTo>
                  <a:cubicBezTo>
                    <a:pt x="6980" y="0"/>
                    <a:pt x="3157" y="705"/>
                    <a:pt x="1045" y="4524"/>
                  </a:cubicBezTo>
                  <a:cubicBezTo>
                    <a:pt x="74" y="6278"/>
                    <a:pt x="1" y="8213"/>
                    <a:pt x="822" y="10275"/>
                  </a:cubicBezTo>
                  <a:cubicBezTo>
                    <a:pt x="2454" y="14369"/>
                    <a:pt x="7502" y="18184"/>
                    <a:pt x="11243" y="19371"/>
                  </a:cubicBezTo>
                  <a:cubicBezTo>
                    <a:pt x="11273" y="19380"/>
                    <a:pt x="11305" y="19385"/>
                    <a:pt x="11335" y="19385"/>
                  </a:cubicBezTo>
                  <a:cubicBezTo>
                    <a:pt x="11497" y="19385"/>
                    <a:pt x="11630" y="19256"/>
                    <a:pt x="11636" y="19093"/>
                  </a:cubicBezTo>
                  <a:lnTo>
                    <a:pt x="12263" y="544"/>
                  </a:lnTo>
                  <a:cubicBezTo>
                    <a:pt x="12268" y="402"/>
                    <a:pt x="12172" y="274"/>
                    <a:pt x="12031" y="241"/>
                  </a:cubicBezTo>
                  <a:cubicBezTo>
                    <a:pt x="12004" y="235"/>
                    <a:pt x="10972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111400" y="1634200"/>
              <a:ext cx="329450" cy="519725"/>
            </a:xfrm>
            <a:custGeom>
              <a:avLst/>
              <a:gdLst/>
              <a:ahLst/>
              <a:cxnLst/>
              <a:rect l="l" t="t" r="r" b="b"/>
              <a:pathLst>
                <a:path w="13178" h="20789" extrusionOk="0">
                  <a:moveTo>
                    <a:pt x="10673" y="0"/>
                  </a:moveTo>
                  <a:cubicBezTo>
                    <a:pt x="9530" y="0"/>
                    <a:pt x="8184" y="251"/>
                    <a:pt x="7805" y="304"/>
                  </a:cubicBezTo>
                  <a:cubicBezTo>
                    <a:pt x="4097" y="835"/>
                    <a:pt x="1193" y="3668"/>
                    <a:pt x="708" y="7403"/>
                  </a:cubicBezTo>
                  <a:cubicBezTo>
                    <a:pt x="0" y="12838"/>
                    <a:pt x="5151" y="18782"/>
                    <a:pt x="10277" y="20063"/>
                  </a:cubicBezTo>
                  <a:lnTo>
                    <a:pt x="13178" y="20788"/>
                  </a:lnTo>
                  <a:cubicBezTo>
                    <a:pt x="13178" y="20788"/>
                    <a:pt x="12432" y="766"/>
                    <a:pt x="12431" y="747"/>
                  </a:cubicBezTo>
                  <a:cubicBezTo>
                    <a:pt x="12407" y="168"/>
                    <a:pt x="11608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102875" y="1626700"/>
              <a:ext cx="345650" cy="534750"/>
            </a:xfrm>
            <a:custGeom>
              <a:avLst/>
              <a:gdLst/>
              <a:ahLst/>
              <a:cxnLst/>
              <a:rect l="l" t="t" r="r" b="b"/>
              <a:pathLst>
                <a:path w="13826" h="21390" extrusionOk="0">
                  <a:moveTo>
                    <a:pt x="11063" y="602"/>
                  </a:moveTo>
                  <a:cubicBezTo>
                    <a:pt x="11718" y="602"/>
                    <a:pt x="12154" y="688"/>
                    <a:pt x="12367" y="863"/>
                  </a:cubicBezTo>
                  <a:cubicBezTo>
                    <a:pt x="12437" y="921"/>
                    <a:pt x="12468" y="981"/>
                    <a:pt x="12472" y="1061"/>
                  </a:cubicBezTo>
                  <a:cubicBezTo>
                    <a:pt x="12474" y="1141"/>
                    <a:pt x="13097" y="17881"/>
                    <a:pt x="13202" y="20699"/>
                  </a:cubicBezTo>
                  <a:lnTo>
                    <a:pt x="10691" y="20071"/>
                  </a:lnTo>
                  <a:cubicBezTo>
                    <a:pt x="5889" y="18869"/>
                    <a:pt x="650" y="13103"/>
                    <a:pt x="1348" y="7742"/>
                  </a:cubicBezTo>
                  <a:cubicBezTo>
                    <a:pt x="1812" y="4170"/>
                    <a:pt x="4561" y="1421"/>
                    <a:pt x="8189" y="903"/>
                  </a:cubicBezTo>
                  <a:lnTo>
                    <a:pt x="8445" y="863"/>
                  </a:lnTo>
                  <a:cubicBezTo>
                    <a:pt x="9536" y="688"/>
                    <a:pt x="10408" y="602"/>
                    <a:pt x="11063" y="602"/>
                  </a:cubicBezTo>
                  <a:close/>
                  <a:moveTo>
                    <a:pt x="11013" y="0"/>
                  </a:moveTo>
                  <a:cubicBezTo>
                    <a:pt x="10185" y="0"/>
                    <a:pt x="9220" y="129"/>
                    <a:pt x="8349" y="268"/>
                  </a:cubicBezTo>
                  <a:lnTo>
                    <a:pt x="8103" y="307"/>
                  </a:lnTo>
                  <a:cubicBezTo>
                    <a:pt x="4205" y="864"/>
                    <a:pt x="1250" y="3820"/>
                    <a:pt x="750" y="7664"/>
                  </a:cubicBezTo>
                  <a:cubicBezTo>
                    <a:pt x="1" y="13414"/>
                    <a:pt x="5401" y="19368"/>
                    <a:pt x="10544" y="20654"/>
                  </a:cubicBezTo>
                  <a:lnTo>
                    <a:pt x="13445" y="21380"/>
                  </a:lnTo>
                  <a:cubicBezTo>
                    <a:pt x="13469" y="21386"/>
                    <a:pt x="13494" y="21389"/>
                    <a:pt x="13519" y="21389"/>
                  </a:cubicBezTo>
                  <a:lnTo>
                    <a:pt x="13519" y="21390"/>
                  </a:lnTo>
                  <a:cubicBezTo>
                    <a:pt x="13689" y="21390"/>
                    <a:pt x="13825" y="21247"/>
                    <a:pt x="13819" y="21077"/>
                  </a:cubicBezTo>
                  <a:cubicBezTo>
                    <a:pt x="13695" y="17750"/>
                    <a:pt x="13080" y="1216"/>
                    <a:pt x="13072" y="1035"/>
                  </a:cubicBezTo>
                  <a:lnTo>
                    <a:pt x="13072" y="1033"/>
                  </a:lnTo>
                  <a:cubicBezTo>
                    <a:pt x="13062" y="782"/>
                    <a:pt x="12950" y="562"/>
                    <a:pt x="12747" y="395"/>
                  </a:cubicBezTo>
                  <a:cubicBezTo>
                    <a:pt x="12390" y="104"/>
                    <a:pt x="11757" y="0"/>
                    <a:pt x="11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040750" y="3542450"/>
              <a:ext cx="308975" cy="369325"/>
            </a:xfrm>
            <a:custGeom>
              <a:avLst/>
              <a:gdLst/>
              <a:ahLst/>
              <a:cxnLst/>
              <a:rect l="l" t="t" r="r" b="b"/>
              <a:pathLst>
                <a:path w="12359" h="14773" extrusionOk="0">
                  <a:moveTo>
                    <a:pt x="8770" y="0"/>
                  </a:moveTo>
                  <a:cubicBezTo>
                    <a:pt x="8770" y="0"/>
                    <a:pt x="2550" y="243"/>
                    <a:pt x="1275" y="5608"/>
                  </a:cubicBezTo>
                  <a:cubicBezTo>
                    <a:pt x="0" y="10973"/>
                    <a:pt x="7946" y="14619"/>
                    <a:pt x="12359" y="14773"/>
                  </a:cubicBezTo>
                  <a:lnTo>
                    <a:pt x="877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055700" y="3534900"/>
              <a:ext cx="302475" cy="384425"/>
            </a:xfrm>
            <a:custGeom>
              <a:avLst/>
              <a:gdLst/>
              <a:ahLst/>
              <a:cxnLst/>
              <a:rect l="l" t="t" r="r" b="b"/>
              <a:pathLst>
                <a:path w="12099" h="15377" extrusionOk="0">
                  <a:moveTo>
                    <a:pt x="7939" y="622"/>
                  </a:moveTo>
                  <a:lnTo>
                    <a:pt x="11372" y="14751"/>
                  </a:lnTo>
                  <a:cubicBezTo>
                    <a:pt x="8296" y="14511"/>
                    <a:pt x="3965" y="12734"/>
                    <a:pt x="1963" y="10108"/>
                  </a:cubicBezTo>
                  <a:cubicBezTo>
                    <a:pt x="965" y="8798"/>
                    <a:pt x="631" y="7410"/>
                    <a:pt x="970" y="5980"/>
                  </a:cubicBezTo>
                  <a:cubicBezTo>
                    <a:pt x="2035" y="1497"/>
                    <a:pt x="6802" y="740"/>
                    <a:pt x="7939" y="622"/>
                  </a:cubicBezTo>
                  <a:close/>
                  <a:moveTo>
                    <a:pt x="8160" y="1"/>
                  </a:moveTo>
                  <a:cubicBezTo>
                    <a:pt x="8096" y="3"/>
                    <a:pt x="1696" y="317"/>
                    <a:pt x="384" y="5841"/>
                  </a:cubicBezTo>
                  <a:cubicBezTo>
                    <a:pt x="0" y="7455"/>
                    <a:pt x="371" y="9013"/>
                    <a:pt x="1484" y="10473"/>
                  </a:cubicBezTo>
                  <a:cubicBezTo>
                    <a:pt x="3682" y="13356"/>
                    <a:pt x="8525" y="15262"/>
                    <a:pt x="11750" y="15376"/>
                  </a:cubicBezTo>
                  <a:lnTo>
                    <a:pt x="11761" y="15376"/>
                  </a:lnTo>
                  <a:cubicBezTo>
                    <a:pt x="11956" y="15376"/>
                    <a:pt x="12099" y="15194"/>
                    <a:pt x="12052" y="15004"/>
                  </a:cubicBezTo>
                  <a:lnTo>
                    <a:pt x="8465" y="231"/>
                  </a:lnTo>
                  <a:cubicBezTo>
                    <a:pt x="8431" y="92"/>
                    <a:pt x="8305" y="8"/>
                    <a:pt x="8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139825" y="3501025"/>
              <a:ext cx="330625" cy="415800"/>
            </a:xfrm>
            <a:custGeom>
              <a:avLst/>
              <a:gdLst/>
              <a:ahLst/>
              <a:cxnLst/>
              <a:rect l="l" t="t" r="r" b="b"/>
              <a:pathLst>
                <a:path w="13225" h="16632" extrusionOk="0">
                  <a:moveTo>
                    <a:pt x="9428" y="0"/>
                  </a:moveTo>
                  <a:cubicBezTo>
                    <a:pt x="8058" y="0"/>
                    <a:pt x="4897" y="1400"/>
                    <a:pt x="4476" y="1585"/>
                  </a:cubicBezTo>
                  <a:cubicBezTo>
                    <a:pt x="1667" y="2820"/>
                    <a:pt x="0" y="5694"/>
                    <a:pt x="439" y="8747"/>
                  </a:cubicBezTo>
                  <a:cubicBezTo>
                    <a:pt x="1067" y="13120"/>
                    <a:pt x="6278" y="16632"/>
                    <a:pt x="10566" y="16632"/>
                  </a:cubicBezTo>
                  <a:cubicBezTo>
                    <a:pt x="10637" y="16632"/>
                    <a:pt x="10706" y="16631"/>
                    <a:pt x="10776" y="16629"/>
                  </a:cubicBezTo>
                  <a:lnTo>
                    <a:pt x="13224" y="16562"/>
                  </a:lnTo>
                  <a:cubicBezTo>
                    <a:pt x="13224" y="16562"/>
                    <a:pt x="10046" y="287"/>
                    <a:pt x="10041" y="272"/>
                  </a:cubicBezTo>
                  <a:cubicBezTo>
                    <a:pt x="9978" y="79"/>
                    <a:pt x="9754" y="0"/>
                    <a:pt x="9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131975" y="3493625"/>
              <a:ext cx="346725" cy="430725"/>
            </a:xfrm>
            <a:custGeom>
              <a:avLst/>
              <a:gdLst/>
              <a:ahLst/>
              <a:cxnLst/>
              <a:rect l="l" t="t" r="r" b="b"/>
              <a:pathLst>
                <a:path w="13869" h="17229" extrusionOk="0">
                  <a:moveTo>
                    <a:pt x="9777" y="591"/>
                  </a:moveTo>
                  <a:cubicBezTo>
                    <a:pt x="9939" y="591"/>
                    <a:pt x="10033" y="616"/>
                    <a:pt x="10066" y="656"/>
                  </a:cubicBezTo>
                  <a:cubicBezTo>
                    <a:pt x="10200" y="1334"/>
                    <a:pt x="12724" y="14262"/>
                    <a:pt x="13174" y="16568"/>
                  </a:cubicBezTo>
                  <a:lnTo>
                    <a:pt x="11081" y="16624"/>
                  </a:lnTo>
                  <a:cubicBezTo>
                    <a:pt x="11017" y="16626"/>
                    <a:pt x="10952" y="16627"/>
                    <a:pt x="10887" y="16627"/>
                  </a:cubicBezTo>
                  <a:cubicBezTo>
                    <a:pt x="6888" y="16627"/>
                    <a:pt x="1666" y="13287"/>
                    <a:pt x="1051" y="9001"/>
                  </a:cubicBezTo>
                  <a:cubicBezTo>
                    <a:pt x="636" y="6104"/>
                    <a:pt x="2187" y="3354"/>
                    <a:pt x="4935" y="2146"/>
                  </a:cubicBezTo>
                  <a:cubicBezTo>
                    <a:pt x="7708" y="929"/>
                    <a:pt x="9191" y="591"/>
                    <a:pt x="9777" y="591"/>
                  </a:cubicBezTo>
                  <a:close/>
                  <a:moveTo>
                    <a:pt x="9749" y="0"/>
                  </a:moveTo>
                  <a:cubicBezTo>
                    <a:pt x="8587" y="0"/>
                    <a:pt x="6429" y="831"/>
                    <a:pt x="4670" y="1604"/>
                  </a:cubicBezTo>
                  <a:cubicBezTo>
                    <a:pt x="1694" y="2913"/>
                    <a:pt x="0" y="5918"/>
                    <a:pt x="455" y="9087"/>
                  </a:cubicBezTo>
                  <a:cubicBezTo>
                    <a:pt x="1123" y="13738"/>
                    <a:pt x="6552" y="17229"/>
                    <a:pt x="10883" y="17229"/>
                  </a:cubicBezTo>
                  <a:cubicBezTo>
                    <a:pt x="10955" y="17229"/>
                    <a:pt x="11026" y="17229"/>
                    <a:pt x="11098" y="17227"/>
                  </a:cubicBezTo>
                  <a:lnTo>
                    <a:pt x="13546" y="17161"/>
                  </a:lnTo>
                  <a:cubicBezTo>
                    <a:pt x="13732" y="17155"/>
                    <a:pt x="13868" y="16983"/>
                    <a:pt x="13832" y="16801"/>
                  </a:cubicBezTo>
                  <a:cubicBezTo>
                    <a:pt x="10651" y="510"/>
                    <a:pt x="10649" y="501"/>
                    <a:pt x="10642" y="480"/>
                  </a:cubicBezTo>
                  <a:cubicBezTo>
                    <a:pt x="10641" y="478"/>
                    <a:pt x="10641" y="477"/>
                    <a:pt x="10641" y="476"/>
                  </a:cubicBezTo>
                  <a:cubicBezTo>
                    <a:pt x="10602" y="357"/>
                    <a:pt x="10509" y="192"/>
                    <a:pt x="10282" y="91"/>
                  </a:cubicBezTo>
                  <a:cubicBezTo>
                    <a:pt x="10144" y="28"/>
                    <a:pt x="9964" y="0"/>
                    <a:pt x="9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033650" y="2304625"/>
              <a:ext cx="391675" cy="395825"/>
            </a:xfrm>
            <a:custGeom>
              <a:avLst/>
              <a:gdLst/>
              <a:ahLst/>
              <a:cxnLst/>
              <a:rect l="l" t="t" r="r" b="b"/>
              <a:pathLst>
                <a:path w="15667" h="15833" extrusionOk="0">
                  <a:moveTo>
                    <a:pt x="14038" y="0"/>
                  </a:moveTo>
                  <a:cubicBezTo>
                    <a:pt x="14038" y="0"/>
                    <a:pt x="5014" y="502"/>
                    <a:pt x="2507" y="4639"/>
                  </a:cubicBezTo>
                  <a:cubicBezTo>
                    <a:pt x="0" y="8774"/>
                    <a:pt x="3259" y="13036"/>
                    <a:pt x="8021" y="14791"/>
                  </a:cubicBezTo>
                  <a:cubicBezTo>
                    <a:pt x="10058" y="15541"/>
                    <a:pt x="11522" y="15832"/>
                    <a:pt x="12580" y="15832"/>
                  </a:cubicBezTo>
                  <a:cubicBezTo>
                    <a:pt x="13994" y="15832"/>
                    <a:pt x="14681" y="15310"/>
                    <a:pt x="15039" y="14666"/>
                  </a:cubicBezTo>
                  <a:cubicBezTo>
                    <a:pt x="15666" y="13537"/>
                    <a:pt x="14038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2060675" y="2297075"/>
              <a:ext cx="371575" cy="410800"/>
            </a:xfrm>
            <a:custGeom>
              <a:avLst/>
              <a:gdLst/>
              <a:ahLst/>
              <a:cxnLst/>
              <a:rect l="l" t="t" r="r" b="b"/>
              <a:pathLst>
                <a:path w="14863" h="16432" extrusionOk="0">
                  <a:moveTo>
                    <a:pt x="12691" y="625"/>
                  </a:moveTo>
                  <a:cubicBezTo>
                    <a:pt x="13459" y="7065"/>
                    <a:pt x="14066" y="14153"/>
                    <a:pt x="13696" y="14820"/>
                  </a:cubicBezTo>
                  <a:cubicBezTo>
                    <a:pt x="13319" y="15500"/>
                    <a:pt x="12589" y="15840"/>
                    <a:pt x="11490" y="15840"/>
                  </a:cubicBezTo>
                  <a:cubicBezTo>
                    <a:pt x="10386" y="15840"/>
                    <a:pt x="8909" y="15497"/>
                    <a:pt x="7045" y="14810"/>
                  </a:cubicBezTo>
                  <a:cubicBezTo>
                    <a:pt x="4125" y="13734"/>
                    <a:pt x="1924" y="11779"/>
                    <a:pt x="1155" y="9579"/>
                  </a:cubicBezTo>
                  <a:cubicBezTo>
                    <a:pt x="632" y="8082"/>
                    <a:pt x="814" y="6532"/>
                    <a:pt x="1684" y="5097"/>
                  </a:cubicBezTo>
                  <a:cubicBezTo>
                    <a:pt x="3834" y="1546"/>
                    <a:pt x="11159" y="753"/>
                    <a:pt x="12691" y="625"/>
                  </a:cubicBezTo>
                  <a:close/>
                  <a:moveTo>
                    <a:pt x="12949" y="1"/>
                  </a:moveTo>
                  <a:cubicBezTo>
                    <a:pt x="12946" y="1"/>
                    <a:pt x="12942" y="1"/>
                    <a:pt x="12939" y="1"/>
                  </a:cubicBezTo>
                  <a:cubicBezTo>
                    <a:pt x="12565" y="22"/>
                    <a:pt x="3728" y="560"/>
                    <a:pt x="1168" y="4783"/>
                  </a:cubicBezTo>
                  <a:cubicBezTo>
                    <a:pt x="202" y="6378"/>
                    <a:pt x="0" y="8104"/>
                    <a:pt x="586" y="9778"/>
                  </a:cubicBezTo>
                  <a:cubicBezTo>
                    <a:pt x="1414" y="12146"/>
                    <a:pt x="3750" y="14237"/>
                    <a:pt x="6836" y="15375"/>
                  </a:cubicBezTo>
                  <a:cubicBezTo>
                    <a:pt x="8747" y="16078"/>
                    <a:pt x="10295" y="16431"/>
                    <a:pt x="11493" y="16431"/>
                  </a:cubicBezTo>
                  <a:cubicBezTo>
                    <a:pt x="12831" y="16431"/>
                    <a:pt x="13733" y="15992"/>
                    <a:pt x="14222" y="15113"/>
                  </a:cubicBezTo>
                  <a:cubicBezTo>
                    <a:pt x="14863" y="13957"/>
                    <a:pt x="13529" y="2543"/>
                    <a:pt x="13255" y="266"/>
                  </a:cubicBezTo>
                  <a:cubicBezTo>
                    <a:pt x="13237" y="112"/>
                    <a:pt x="13098" y="1"/>
                    <a:pt x="12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2008575" y="2931300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6"/>
                    <a:pt x="1755" y="4888"/>
                  </a:cubicBezTo>
                  <a:cubicBezTo>
                    <a:pt x="0" y="9401"/>
                    <a:pt x="1128" y="22936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3"/>
                    <a:pt x="13787" y="17045"/>
                  </a:cubicBezTo>
                  <a:cubicBezTo>
                    <a:pt x="14037" y="10779"/>
                    <a:pt x="10654" y="3008"/>
                    <a:pt x="10654" y="3008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2014600" y="2923800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7" y="0"/>
                  </a:moveTo>
                  <a:cubicBezTo>
                    <a:pt x="6638" y="0"/>
                    <a:pt x="6628" y="1"/>
                    <a:pt x="6619" y="2"/>
                  </a:cubicBezTo>
                  <a:cubicBezTo>
                    <a:pt x="6474" y="18"/>
                    <a:pt x="3034" y="451"/>
                    <a:pt x="1234" y="5079"/>
                  </a:cubicBezTo>
                  <a:cubicBezTo>
                    <a:pt x="398" y="7228"/>
                    <a:pt x="138" y="11543"/>
                    <a:pt x="572" y="16074"/>
                  </a:cubicBezTo>
                  <a:cubicBezTo>
                    <a:pt x="745" y="17873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39"/>
                    <a:pt x="10244" y="23505"/>
                  </a:cubicBezTo>
                  <a:cubicBezTo>
                    <a:pt x="11815" y="22515"/>
                    <a:pt x="13716" y="20642"/>
                    <a:pt x="13848" y="17357"/>
                  </a:cubicBezTo>
                  <a:cubicBezTo>
                    <a:pt x="14098" y="11094"/>
                    <a:pt x="10723" y="3266"/>
                    <a:pt x="10689" y="3188"/>
                  </a:cubicBezTo>
                  <a:cubicBezTo>
                    <a:pt x="10638" y="3078"/>
                    <a:pt x="10529" y="3013"/>
                    <a:pt x="10415" y="3013"/>
                  </a:cubicBezTo>
                  <a:cubicBezTo>
                    <a:pt x="10375" y="3013"/>
                    <a:pt x="10334" y="3021"/>
                    <a:pt x="10295" y="3038"/>
                  </a:cubicBezTo>
                  <a:cubicBezTo>
                    <a:pt x="10145" y="3103"/>
                    <a:pt x="10074" y="3276"/>
                    <a:pt x="10136" y="3428"/>
                  </a:cubicBezTo>
                  <a:cubicBezTo>
                    <a:pt x="10170" y="3505"/>
                    <a:pt x="13490" y="11206"/>
                    <a:pt x="13245" y="17334"/>
                  </a:cubicBezTo>
                  <a:cubicBezTo>
                    <a:pt x="13125" y="20357"/>
                    <a:pt x="11371" y="22082"/>
                    <a:pt x="9921" y="22996"/>
                  </a:cubicBezTo>
                  <a:cubicBezTo>
                    <a:pt x="8414" y="23948"/>
                    <a:pt x="6688" y="24373"/>
                    <a:pt x="5316" y="24373"/>
                  </a:cubicBezTo>
                  <a:cubicBezTo>
                    <a:pt x="4653" y="24373"/>
                    <a:pt x="4072" y="24274"/>
                    <a:pt x="3638" y="24087"/>
                  </a:cubicBezTo>
                  <a:cubicBezTo>
                    <a:pt x="1293" y="23083"/>
                    <a:pt x="1" y="9911"/>
                    <a:pt x="1794" y="5298"/>
                  </a:cubicBezTo>
                  <a:cubicBezTo>
                    <a:pt x="3457" y="1025"/>
                    <a:pt x="6555" y="616"/>
                    <a:pt x="6686" y="600"/>
                  </a:cubicBezTo>
                  <a:cubicBezTo>
                    <a:pt x="6849" y="578"/>
                    <a:pt x="6964" y="431"/>
                    <a:pt x="6947" y="268"/>
                  </a:cubicBezTo>
                  <a:cubicBezTo>
                    <a:pt x="6929" y="114"/>
                    <a:pt x="6799" y="0"/>
                    <a:pt x="6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2033650" y="317067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8"/>
                  </a:cubicBezTo>
                  <a:cubicBezTo>
                    <a:pt x="1002" y="828"/>
                    <a:pt x="0" y="8724"/>
                    <a:pt x="0" y="12108"/>
                  </a:cubicBezTo>
                  <a:cubicBezTo>
                    <a:pt x="0" y="13548"/>
                    <a:pt x="137" y="14239"/>
                    <a:pt x="428" y="14239"/>
                  </a:cubicBezTo>
                  <a:cubicBezTo>
                    <a:pt x="822" y="14239"/>
                    <a:pt x="1499" y="12980"/>
                    <a:pt x="2507" y="10603"/>
                  </a:cubicBezTo>
                  <a:cubicBezTo>
                    <a:pt x="3983" y="7123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2026100" y="3163175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4" y="605"/>
                  </a:moveTo>
                  <a:cubicBezTo>
                    <a:pt x="2743" y="605"/>
                    <a:pt x="2828" y="627"/>
                    <a:pt x="2907" y="677"/>
                  </a:cubicBezTo>
                  <a:cubicBezTo>
                    <a:pt x="4139" y="1477"/>
                    <a:pt x="3916" y="7523"/>
                    <a:pt x="2531" y="10786"/>
                  </a:cubicBezTo>
                  <a:cubicBezTo>
                    <a:pt x="1453" y="13329"/>
                    <a:pt x="975" y="14032"/>
                    <a:pt x="769" y="14201"/>
                  </a:cubicBezTo>
                  <a:cubicBezTo>
                    <a:pt x="708" y="14058"/>
                    <a:pt x="603" y="13636"/>
                    <a:pt x="603" y="12408"/>
                  </a:cubicBezTo>
                  <a:cubicBezTo>
                    <a:pt x="603" y="9285"/>
                    <a:pt x="1477" y="2180"/>
                    <a:pt x="1591" y="1263"/>
                  </a:cubicBezTo>
                  <a:cubicBezTo>
                    <a:pt x="1912" y="932"/>
                    <a:pt x="2313" y="605"/>
                    <a:pt x="2654" y="605"/>
                  </a:cubicBezTo>
                  <a:close/>
                  <a:moveTo>
                    <a:pt x="2661" y="1"/>
                  </a:moveTo>
                  <a:cubicBezTo>
                    <a:pt x="2261" y="1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89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79"/>
                    <a:pt x="172" y="14736"/>
                    <a:pt x="635" y="14830"/>
                  </a:cubicBezTo>
                  <a:cubicBezTo>
                    <a:pt x="670" y="14838"/>
                    <a:pt x="706" y="14842"/>
                    <a:pt x="743" y="14842"/>
                  </a:cubicBezTo>
                  <a:cubicBezTo>
                    <a:pt x="1222" y="14842"/>
                    <a:pt x="1763" y="14138"/>
                    <a:pt x="3086" y="11021"/>
                  </a:cubicBezTo>
                  <a:cubicBezTo>
                    <a:pt x="4390" y="7945"/>
                    <a:pt x="4966" y="1295"/>
                    <a:pt x="3233" y="172"/>
                  </a:cubicBezTo>
                  <a:cubicBezTo>
                    <a:pt x="3083" y="74"/>
                    <a:pt x="2892" y="1"/>
                    <a:pt x="26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2008575" y="2379825"/>
              <a:ext cx="350950" cy="609350"/>
            </a:xfrm>
            <a:custGeom>
              <a:avLst/>
              <a:gdLst/>
              <a:ahLst/>
              <a:cxnLst/>
              <a:rect l="l" t="t" r="r" b="b"/>
              <a:pathLst>
                <a:path w="14038" h="24374" extrusionOk="0">
                  <a:moveTo>
                    <a:pt x="6894" y="1"/>
                  </a:moveTo>
                  <a:cubicBezTo>
                    <a:pt x="6894" y="1"/>
                    <a:pt x="3510" y="377"/>
                    <a:pt x="1755" y="4889"/>
                  </a:cubicBezTo>
                  <a:cubicBezTo>
                    <a:pt x="0" y="9401"/>
                    <a:pt x="1128" y="22937"/>
                    <a:pt x="3760" y="24065"/>
                  </a:cubicBezTo>
                  <a:cubicBezTo>
                    <a:pt x="4234" y="24268"/>
                    <a:pt x="4854" y="24373"/>
                    <a:pt x="5554" y="24373"/>
                  </a:cubicBezTo>
                  <a:cubicBezTo>
                    <a:pt x="8741" y="24373"/>
                    <a:pt x="13581" y="22185"/>
                    <a:pt x="13787" y="17046"/>
                  </a:cubicBezTo>
                  <a:cubicBezTo>
                    <a:pt x="14037" y="10779"/>
                    <a:pt x="10654" y="3009"/>
                    <a:pt x="10654" y="3009"/>
                  </a:cubicBezTo>
                  <a:lnTo>
                    <a:pt x="6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2014600" y="2372325"/>
              <a:ext cx="352450" cy="624350"/>
            </a:xfrm>
            <a:custGeom>
              <a:avLst/>
              <a:gdLst/>
              <a:ahLst/>
              <a:cxnLst/>
              <a:rect l="l" t="t" r="r" b="b"/>
              <a:pathLst>
                <a:path w="14098" h="24974" extrusionOk="0">
                  <a:moveTo>
                    <a:pt x="6649" y="0"/>
                  </a:moveTo>
                  <a:cubicBezTo>
                    <a:pt x="6639" y="0"/>
                    <a:pt x="6629" y="1"/>
                    <a:pt x="6619" y="2"/>
                  </a:cubicBezTo>
                  <a:cubicBezTo>
                    <a:pt x="6474" y="18"/>
                    <a:pt x="3034" y="452"/>
                    <a:pt x="1234" y="5080"/>
                  </a:cubicBezTo>
                  <a:cubicBezTo>
                    <a:pt x="398" y="7228"/>
                    <a:pt x="138" y="11545"/>
                    <a:pt x="572" y="16074"/>
                  </a:cubicBezTo>
                  <a:cubicBezTo>
                    <a:pt x="745" y="17874"/>
                    <a:pt x="1458" y="23808"/>
                    <a:pt x="3400" y="24641"/>
                  </a:cubicBezTo>
                  <a:cubicBezTo>
                    <a:pt x="3901" y="24855"/>
                    <a:pt x="4570" y="24974"/>
                    <a:pt x="5334" y="24974"/>
                  </a:cubicBezTo>
                  <a:cubicBezTo>
                    <a:pt x="6797" y="24974"/>
                    <a:pt x="8607" y="24540"/>
                    <a:pt x="10244" y="23508"/>
                  </a:cubicBezTo>
                  <a:cubicBezTo>
                    <a:pt x="11815" y="22516"/>
                    <a:pt x="13716" y="20643"/>
                    <a:pt x="13848" y="17359"/>
                  </a:cubicBezTo>
                  <a:cubicBezTo>
                    <a:pt x="14098" y="11096"/>
                    <a:pt x="10723" y="3268"/>
                    <a:pt x="10689" y="3189"/>
                  </a:cubicBezTo>
                  <a:cubicBezTo>
                    <a:pt x="10640" y="3076"/>
                    <a:pt x="10530" y="3008"/>
                    <a:pt x="10414" y="3008"/>
                  </a:cubicBezTo>
                  <a:cubicBezTo>
                    <a:pt x="10373" y="3008"/>
                    <a:pt x="10332" y="3016"/>
                    <a:pt x="10293" y="3034"/>
                  </a:cubicBezTo>
                  <a:cubicBezTo>
                    <a:pt x="10140" y="3100"/>
                    <a:pt x="10070" y="3278"/>
                    <a:pt x="10136" y="3430"/>
                  </a:cubicBezTo>
                  <a:cubicBezTo>
                    <a:pt x="10170" y="3507"/>
                    <a:pt x="13490" y="11208"/>
                    <a:pt x="13245" y="17335"/>
                  </a:cubicBezTo>
                  <a:cubicBezTo>
                    <a:pt x="13125" y="20358"/>
                    <a:pt x="11371" y="22083"/>
                    <a:pt x="9921" y="22999"/>
                  </a:cubicBezTo>
                  <a:cubicBezTo>
                    <a:pt x="8415" y="23949"/>
                    <a:pt x="6689" y="24373"/>
                    <a:pt x="5316" y="24373"/>
                  </a:cubicBezTo>
                  <a:cubicBezTo>
                    <a:pt x="4653" y="24373"/>
                    <a:pt x="4072" y="24275"/>
                    <a:pt x="3638" y="24088"/>
                  </a:cubicBezTo>
                  <a:cubicBezTo>
                    <a:pt x="1293" y="23083"/>
                    <a:pt x="1" y="9912"/>
                    <a:pt x="1794" y="5298"/>
                  </a:cubicBezTo>
                  <a:cubicBezTo>
                    <a:pt x="3457" y="1026"/>
                    <a:pt x="6555" y="616"/>
                    <a:pt x="6686" y="601"/>
                  </a:cubicBezTo>
                  <a:cubicBezTo>
                    <a:pt x="6852" y="581"/>
                    <a:pt x="6970" y="432"/>
                    <a:pt x="6952" y="267"/>
                  </a:cubicBezTo>
                  <a:cubicBezTo>
                    <a:pt x="6933" y="113"/>
                    <a:pt x="6802" y="0"/>
                    <a:pt x="6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2033650" y="2619225"/>
              <a:ext cx="107675" cy="355975"/>
            </a:xfrm>
            <a:custGeom>
              <a:avLst/>
              <a:gdLst/>
              <a:ahLst/>
              <a:cxnLst/>
              <a:rect l="l" t="t" r="r" b="b"/>
              <a:pathLst>
                <a:path w="4307" h="14239" extrusionOk="0">
                  <a:moveTo>
                    <a:pt x="2353" y="0"/>
                  </a:moveTo>
                  <a:cubicBezTo>
                    <a:pt x="1986" y="0"/>
                    <a:pt x="1538" y="252"/>
                    <a:pt x="1002" y="827"/>
                  </a:cubicBezTo>
                  <a:cubicBezTo>
                    <a:pt x="1002" y="827"/>
                    <a:pt x="0" y="8724"/>
                    <a:pt x="0" y="12107"/>
                  </a:cubicBezTo>
                  <a:cubicBezTo>
                    <a:pt x="0" y="13547"/>
                    <a:pt x="137" y="14238"/>
                    <a:pt x="428" y="14238"/>
                  </a:cubicBezTo>
                  <a:cubicBezTo>
                    <a:pt x="822" y="14238"/>
                    <a:pt x="1499" y="12979"/>
                    <a:pt x="2507" y="10604"/>
                  </a:cubicBezTo>
                  <a:cubicBezTo>
                    <a:pt x="3983" y="7122"/>
                    <a:pt x="4306" y="0"/>
                    <a:pt x="23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2026100" y="2611700"/>
              <a:ext cx="124150" cy="371075"/>
            </a:xfrm>
            <a:custGeom>
              <a:avLst/>
              <a:gdLst/>
              <a:ahLst/>
              <a:cxnLst/>
              <a:rect l="l" t="t" r="r" b="b"/>
              <a:pathLst>
                <a:path w="4966" h="14843" extrusionOk="0">
                  <a:moveTo>
                    <a:pt x="2655" y="605"/>
                  </a:moveTo>
                  <a:cubicBezTo>
                    <a:pt x="2744" y="605"/>
                    <a:pt x="2829" y="627"/>
                    <a:pt x="2907" y="678"/>
                  </a:cubicBezTo>
                  <a:cubicBezTo>
                    <a:pt x="4139" y="1478"/>
                    <a:pt x="3916" y="7525"/>
                    <a:pt x="2531" y="10787"/>
                  </a:cubicBezTo>
                  <a:cubicBezTo>
                    <a:pt x="1453" y="13330"/>
                    <a:pt x="975" y="14032"/>
                    <a:pt x="769" y="14201"/>
                  </a:cubicBezTo>
                  <a:cubicBezTo>
                    <a:pt x="708" y="14059"/>
                    <a:pt x="603" y="13636"/>
                    <a:pt x="603" y="12408"/>
                  </a:cubicBezTo>
                  <a:cubicBezTo>
                    <a:pt x="603" y="9284"/>
                    <a:pt x="1477" y="2180"/>
                    <a:pt x="1591" y="1264"/>
                  </a:cubicBezTo>
                  <a:cubicBezTo>
                    <a:pt x="1912" y="932"/>
                    <a:pt x="2314" y="605"/>
                    <a:pt x="2655" y="605"/>
                  </a:cubicBezTo>
                  <a:close/>
                  <a:moveTo>
                    <a:pt x="2661" y="0"/>
                  </a:moveTo>
                  <a:cubicBezTo>
                    <a:pt x="2260" y="0"/>
                    <a:pt x="1737" y="222"/>
                    <a:pt x="1084" y="923"/>
                  </a:cubicBezTo>
                  <a:cubicBezTo>
                    <a:pt x="1042" y="969"/>
                    <a:pt x="1014" y="1028"/>
                    <a:pt x="1005" y="1090"/>
                  </a:cubicBezTo>
                  <a:cubicBezTo>
                    <a:pt x="995" y="1169"/>
                    <a:pt x="1" y="9043"/>
                    <a:pt x="1" y="12408"/>
                  </a:cubicBezTo>
                  <a:cubicBezTo>
                    <a:pt x="1" y="14081"/>
                    <a:pt x="172" y="14737"/>
                    <a:pt x="635" y="14831"/>
                  </a:cubicBezTo>
                  <a:cubicBezTo>
                    <a:pt x="670" y="14839"/>
                    <a:pt x="706" y="14842"/>
                    <a:pt x="743" y="14842"/>
                  </a:cubicBezTo>
                  <a:cubicBezTo>
                    <a:pt x="1222" y="14842"/>
                    <a:pt x="1763" y="14139"/>
                    <a:pt x="3086" y="11021"/>
                  </a:cubicBezTo>
                  <a:cubicBezTo>
                    <a:pt x="4390" y="7945"/>
                    <a:pt x="4966" y="1296"/>
                    <a:pt x="3233" y="172"/>
                  </a:cubicBezTo>
                  <a:cubicBezTo>
                    <a:pt x="3082" y="74"/>
                    <a:pt x="2892" y="0"/>
                    <a:pt x="2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5793125" y="4533250"/>
              <a:ext cx="76550" cy="432025"/>
            </a:xfrm>
            <a:custGeom>
              <a:avLst/>
              <a:gdLst/>
              <a:ahLst/>
              <a:cxnLst/>
              <a:rect l="l" t="t" r="r" b="b"/>
              <a:pathLst>
                <a:path w="3062" h="17281" extrusionOk="0">
                  <a:moveTo>
                    <a:pt x="550" y="0"/>
                  </a:moveTo>
                  <a:cubicBezTo>
                    <a:pt x="387" y="7"/>
                    <a:pt x="244" y="127"/>
                    <a:pt x="239" y="293"/>
                  </a:cubicBezTo>
                  <a:cubicBezTo>
                    <a:pt x="1" y="8704"/>
                    <a:pt x="2403" y="16982"/>
                    <a:pt x="2427" y="17065"/>
                  </a:cubicBezTo>
                  <a:cubicBezTo>
                    <a:pt x="2465" y="17192"/>
                    <a:pt x="2582" y="17281"/>
                    <a:pt x="2716" y="17281"/>
                  </a:cubicBezTo>
                  <a:cubicBezTo>
                    <a:pt x="2918" y="17280"/>
                    <a:pt x="3061" y="17087"/>
                    <a:pt x="3005" y="16894"/>
                  </a:cubicBezTo>
                  <a:cubicBezTo>
                    <a:pt x="2981" y="16813"/>
                    <a:pt x="605" y="8623"/>
                    <a:pt x="842" y="311"/>
                  </a:cubicBezTo>
                  <a:cubicBezTo>
                    <a:pt x="847" y="144"/>
                    <a:pt x="716" y="5"/>
                    <a:pt x="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5908275" y="4424475"/>
              <a:ext cx="52375" cy="365575"/>
            </a:xfrm>
            <a:custGeom>
              <a:avLst/>
              <a:gdLst/>
              <a:ahLst/>
              <a:cxnLst/>
              <a:rect l="l" t="t" r="r" b="b"/>
              <a:pathLst>
                <a:path w="2095" h="14623" extrusionOk="0">
                  <a:moveTo>
                    <a:pt x="534" y="1"/>
                  </a:moveTo>
                  <a:cubicBezTo>
                    <a:pt x="353" y="10"/>
                    <a:pt x="230" y="128"/>
                    <a:pt x="227" y="295"/>
                  </a:cubicBezTo>
                  <a:cubicBezTo>
                    <a:pt x="217" y="721"/>
                    <a:pt x="0" y="10792"/>
                    <a:pt x="1457" y="14433"/>
                  </a:cubicBezTo>
                  <a:cubicBezTo>
                    <a:pt x="1502" y="14547"/>
                    <a:pt x="1613" y="14622"/>
                    <a:pt x="1736" y="14622"/>
                  </a:cubicBezTo>
                  <a:cubicBezTo>
                    <a:pt x="1949" y="14621"/>
                    <a:pt x="2094" y="14407"/>
                    <a:pt x="2015" y="14209"/>
                  </a:cubicBezTo>
                  <a:cubicBezTo>
                    <a:pt x="604" y="10682"/>
                    <a:pt x="826" y="412"/>
                    <a:pt x="828" y="309"/>
                  </a:cubicBezTo>
                  <a:cubicBezTo>
                    <a:pt x="832" y="142"/>
                    <a:pt x="701" y="5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5121375" y="4188850"/>
              <a:ext cx="559875" cy="184250"/>
            </a:xfrm>
            <a:custGeom>
              <a:avLst/>
              <a:gdLst/>
              <a:ahLst/>
              <a:cxnLst/>
              <a:rect l="l" t="t" r="r" b="b"/>
              <a:pathLst>
                <a:path w="22395" h="7370" extrusionOk="0">
                  <a:moveTo>
                    <a:pt x="343" y="0"/>
                  </a:moveTo>
                  <a:cubicBezTo>
                    <a:pt x="247" y="0"/>
                    <a:pt x="152" y="46"/>
                    <a:pt x="93" y="132"/>
                  </a:cubicBezTo>
                  <a:cubicBezTo>
                    <a:pt x="1" y="268"/>
                    <a:pt x="35" y="455"/>
                    <a:pt x="170" y="549"/>
                  </a:cubicBezTo>
                  <a:cubicBezTo>
                    <a:pt x="270" y="617"/>
                    <a:pt x="10293" y="7369"/>
                    <a:pt x="22094" y="7369"/>
                  </a:cubicBezTo>
                  <a:cubicBezTo>
                    <a:pt x="22260" y="7369"/>
                    <a:pt x="22395" y="7234"/>
                    <a:pt x="22395" y="7068"/>
                  </a:cubicBezTo>
                  <a:cubicBezTo>
                    <a:pt x="22395" y="6902"/>
                    <a:pt x="22260" y="6767"/>
                    <a:pt x="22094" y="6767"/>
                  </a:cubicBezTo>
                  <a:cubicBezTo>
                    <a:pt x="10484" y="6767"/>
                    <a:pt x="608" y="118"/>
                    <a:pt x="510" y="51"/>
                  </a:cubicBezTo>
                  <a:cubicBezTo>
                    <a:pt x="459" y="17"/>
                    <a:pt x="40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765025" y="789599"/>
              <a:ext cx="1553025" cy="3443026"/>
            </a:xfrm>
            <a:custGeom>
              <a:avLst/>
              <a:gdLst/>
              <a:ahLst/>
              <a:cxnLst/>
              <a:rect l="l" t="t" r="r" b="b"/>
              <a:pathLst>
                <a:path w="62121" h="137721" extrusionOk="0">
                  <a:moveTo>
                    <a:pt x="13842" y="0"/>
                  </a:moveTo>
                  <a:cubicBezTo>
                    <a:pt x="10706" y="0"/>
                    <a:pt x="6982" y="1638"/>
                    <a:pt x="4835" y="11788"/>
                  </a:cubicBezTo>
                  <a:cubicBezTo>
                    <a:pt x="2175" y="24357"/>
                    <a:pt x="7010" y="42002"/>
                    <a:pt x="8702" y="50221"/>
                  </a:cubicBezTo>
                  <a:cubicBezTo>
                    <a:pt x="10395" y="58440"/>
                    <a:pt x="10395" y="65691"/>
                    <a:pt x="7010" y="74392"/>
                  </a:cubicBezTo>
                  <a:cubicBezTo>
                    <a:pt x="3626" y="83094"/>
                    <a:pt x="0" y="94696"/>
                    <a:pt x="3385" y="111858"/>
                  </a:cubicBezTo>
                  <a:cubicBezTo>
                    <a:pt x="6769" y="129018"/>
                    <a:pt x="17646" y="134094"/>
                    <a:pt x="26105" y="137721"/>
                  </a:cubicBezTo>
                  <a:lnTo>
                    <a:pt x="62120" y="99531"/>
                  </a:lnTo>
                  <a:cubicBezTo>
                    <a:pt x="62120" y="99531"/>
                    <a:pt x="57286" y="96146"/>
                    <a:pt x="51485" y="86719"/>
                  </a:cubicBezTo>
                  <a:cubicBezTo>
                    <a:pt x="45684" y="77293"/>
                    <a:pt x="31664" y="56989"/>
                    <a:pt x="29248" y="46837"/>
                  </a:cubicBezTo>
                  <a:cubicBezTo>
                    <a:pt x="26831" y="36685"/>
                    <a:pt x="26588" y="33301"/>
                    <a:pt x="25139" y="27500"/>
                  </a:cubicBezTo>
                  <a:cubicBezTo>
                    <a:pt x="23689" y="21700"/>
                    <a:pt x="20063" y="18799"/>
                    <a:pt x="20788" y="11548"/>
                  </a:cubicBezTo>
                  <a:cubicBezTo>
                    <a:pt x="21514" y="4297"/>
                    <a:pt x="19337" y="670"/>
                    <a:pt x="15954" y="186"/>
                  </a:cubicBezTo>
                  <a:cubicBezTo>
                    <a:pt x="15302" y="93"/>
                    <a:pt x="14589" y="0"/>
                    <a:pt x="13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760975" y="782550"/>
              <a:ext cx="1565625" cy="3457625"/>
            </a:xfrm>
            <a:custGeom>
              <a:avLst/>
              <a:gdLst/>
              <a:ahLst/>
              <a:cxnLst/>
              <a:rect l="l" t="t" r="r" b="b"/>
              <a:pathLst>
                <a:path w="62625" h="138305" extrusionOk="0">
                  <a:moveTo>
                    <a:pt x="14076" y="1"/>
                  </a:moveTo>
                  <a:cubicBezTo>
                    <a:pt x="10480" y="1"/>
                    <a:pt x="6840" y="1905"/>
                    <a:pt x="4703" y="12009"/>
                  </a:cubicBezTo>
                  <a:cubicBezTo>
                    <a:pt x="2402" y="22882"/>
                    <a:pt x="5721" y="37731"/>
                    <a:pt x="7705" y="46604"/>
                  </a:cubicBezTo>
                  <a:cubicBezTo>
                    <a:pt x="8035" y="48081"/>
                    <a:pt x="8333" y="49414"/>
                    <a:pt x="8569" y="50564"/>
                  </a:cubicBezTo>
                  <a:cubicBezTo>
                    <a:pt x="10452" y="59706"/>
                    <a:pt x="9966" y="66660"/>
                    <a:pt x="6892" y="74565"/>
                  </a:cubicBezTo>
                  <a:cubicBezTo>
                    <a:pt x="3079" y="84368"/>
                    <a:pt x="1" y="95714"/>
                    <a:pt x="3252" y="112197"/>
                  </a:cubicBezTo>
                  <a:cubicBezTo>
                    <a:pt x="6755" y="129968"/>
                    <a:pt x="18427" y="134969"/>
                    <a:pt x="26149" y="138279"/>
                  </a:cubicBezTo>
                  <a:cubicBezTo>
                    <a:pt x="26186" y="138295"/>
                    <a:pt x="26226" y="138304"/>
                    <a:pt x="26267" y="138304"/>
                  </a:cubicBezTo>
                  <a:cubicBezTo>
                    <a:pt x="26268" y="138304"/>
                    <a:pt x="26269" y="138304"/>
                    <a:pt x="26270" y="138304"/>
                  </a:cubicBezTo>
                  <a:cubicBezTo>
                    <a:pt x="26413" y="138304"/>
                    <a:pt x="26537" y="138203"/>
                    <a:pt x="26565" y="138064"/>
                  </a:cubicBezTo>
                  <a:cubicBezTo>
                    <a:pt x="26594" y="137923"/>
                    <a:pt x="26519" y="137781"/>
                    <a:pt x="26388" y="137726"/>
                  </a:cubicBezTo>
                  <a:cubicBezTo>
                    <a:pt x="18780" y="134465"/>
                    <a:pt x="7286" y="129539"/>
                    <a:pt x="3842" y="112081"/>
                  </a:cubicBezTo>
                  <a:cubicBezTo>
                    <a:pt x="621" y="95747"/>
                    <a:pt x="3675" y="84502"/>
                    <a:pt x="7453" y="74783"/>
                  </a:cubicBezTo>
                  <a:cubicBezTo>
                    <a:pt x="10573" y="66761"/>
                    <a:pt x="11068" y="59709"/>
                    <a:pt x="9160" y="50443"/>
                  </a:cubicBezTo>
                  <a:cubicBezTo>
                    <a:pt x="8922" y="49291"/>
                    <a:pt x="8623" y="47955"/>
                    <a:pt x="8293" y="46472"/>
                  </a:cubicBezTo>
                  <a:cubicBezTo>
                    <a:pt x="6320" y="37648"/>
                    <a:pt x="3019" y="22879"/>
                    <a:pt x="5292" y="12134"/>
                  </a:cubicBezTo>
                  <a:cubicBezTo>
                    <a:pt x="7407" y="2138"/>
                    <a:pt x="11072" y="579"/>
                    <a:pt x="14015" y="579"/>
                  </a:cubicBezTo>
                  <a:cubicBezTo>
                    <a:pt x="14760" y="579"/>
                    <a:pt x="15459" y="679"/>
                    <a:pt x="16074" y="767"/>
                  </a:cubicBezTo>
                  <a:cubicBezTo>
                    <a:pt x="19633" y="1275"/>
                    <a:pt x="21302" y="5297"/>
                    <a:pt x="20651" y="11800"/>
                  </a:cubicBezTo>
                  <a:cubicBezTo>
                    <a:pt x="20176" y="16551"/>
                    <a:pt x="21522" y="19435"/>
                    <a:pt x="22946" y="22488"/>
                  </a:cubicBezTo>
                  <a:cubicBezTo>
                    <a:pt x="23709" y="24126"/>
                    <a:pt x="24500" y="25818"/>
                    <a:pt x="25009" y="27856"/>
                  </a:cubicBezTo>
                  <a:cubicBezTo>
                    <a:pt x="25672" y="30506"/>
                    <a:pt x="26085" y="32670"/>
                    <a:pt x="26564" y="35176"/>
                  </a:cubicBezTo>
                  <a:cubicBezTo>
                    <a:pt x="27146" y="38227"/>
                    <a:pt x="27806" y="41683"/>
                    <a:pt x="29117" y="47189"/>
                  </a:cubicBezTo>
                  <a:cubicBezTo>
                    <a:pt x="31072" y="55398"/>
                    <a:pt x="40381" y="69915"/>
                    <a:pt x="47179" y="80516"/>
                  </a:cubicBezTo>
                  <a:cubicBezTo>
                    <a:pt x="48829" y="83089"/>
                    <a:pt x="50254" y="85311"/>
                    <a:pt x="51391" y="87159"/>
                  </a:cubicBezTo>
                  <a:cubicBezTo>
                    <a:pt x="57159" y="96532"/>
                    <a:pt x="61911" y="99919"/>
                    <a:pt x="62110" y="100059"/>
                  </a:cubicBezTo>
                  <a:cubicBezTo>
                    <a:pt x="62162" y="100096"/>
                    <a:pt x="62223" y="100114"/>
                    <a:pt x="62282" y="100114"/>
                  </a:cubicBezTo>
                  <a:cubicBezTo>
                    <a:pt x="62377" y="100114"/>
                    <a:pt x="62471" y="100069"/>
                    <a:pt x="62530" y="99985"/>
                  </a:cubicBezTo>
                  <a:cubicBezTo>
                    <a:pt x="62625" y="99849"/>
                    <a:pt x="62592" y="99661"/>
                    <a:pt x="62456" y="99566"/>
                  </a:cubicBezTo>
                  <a:cubicBezTo>
                    <a:pt x="62407" y="99532"/>
                    <a:pt x="57598" y="96095"/>
                    <a:pt x="51904" y="86844"/>
                  </a:cubicBezTo>
                  <a:cubicBezTo>
                    <a:pt x="50764" y="84991"/>
                    <a:pt x="49337" y="82767"/>
                    <a:pt x="47686" y="80190"/>
                  </a:cubicBezTo>
                  <a:cubicBezTo>
                    <a:pt x="40913" y="69627"/>
                    <a:pt x="31634" y="55160"/>
                    <a:pt x="29704" y="47049"/>
                  </a:cubicBezTo>
                  <a:cubicBezTo>
                    <a:pt x="28395" y="41556"/>
                    <a:pt x="27736" y="38107"/>
                    <a:pt x="27154" y="35063"/>
                  </a:cubicBezTo>
                  <a:cubicBezTo>
                    <a:pt x="26675" y="32548"/>
                    <a:pt x="26260" y="30376"/>
                    <a:pt x="25593" y="27709"/>
                  </a:cubicBezTo>
                  <a:cubicBezTo>
                    <a:pt x="25070" y="25616"/>
                    <a:pt x="24267" y="23897"/>
                    <a:pt x="23492" y="22233"/>
                  </a:cubicBezTo>
                  <a:cubicBezTo>
                    <a:pt x="22103" y="19257"/>
                    <a:pt x="20791" y="16447"/>
                    <a:pt x="21249" y="11860"/>
                  </a:cubicBezTo>
                  <a:cubicBezTo>
                    <a:pt x="21937" y="4991"/>
                    <a:pt x="20081" y="731"/>
                    <a:pt x="16158" y="171"/>
                  </a:cubicBezTo>
                  <a:cubicBezTo>
                    <a:pt x="15473" y="73"/>
                    <a:pt x="14776" y="1"/>
                    <a:pt x="14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765025" y="801800"/>
              <a:ext cx="394975" cy="3090775"/>
            </a:xfrm>
            <a:custGeom>
              <a:avLst/>
              <a:gdLst/>
              <a:ahLst/>
              <a:cxnLst/>
              <a:rect l="l" t="t" r="r" b="b"/>
              <a:pathLst>
                <a:path w="15799" h="123631" extrusionOk="0">
                  <a:moveTo>
                    <a:pt x="11230" y="1"/>
                  </a:moveTo>
                  <a:lnTo>
                    <a:pt x="11230" y="1"/>
                  </a:lnTo>
                  <a:cubicBezTo>
                    <a:pt x="8820" y="1007"/>
                    <a:pt x="6406" y="3875"/>
                    <a:pt x="4835" y="11301"/>
                  </a:cubicBezTo>
                  <a:cubicBezTo>
                    <a:pt x="2177" y="23870"/>
                    <a:pt x="7010" y="41514"/>
                    <a:pt x="8702" y="49734"/>
                  </a:cubicBezTo>
                  <a:cubicBezTo>
                    <a:pt x="10395" y="57952"/>
                    <a:pt x="10395" y="65203"/>
                    <a:pt x="7010" y="73904"/>
                  </a:cubicBezTo>
                  <a:cubicBezTo>
                    <a:pt x="3626" y="82606"/>
                    <a:pt x="0" y="94208"/>
                    <a:pt x="3385" y="111370"/>
                  </a:cubicBezTo>
                  <a:cubicBezTo>
                    <a:pt x="4379" y="116413"/>
                    <a:pt x="6023" y="120406"/>
                    <a:pt x="8059" y="123631"/>
                  </a:cubicBezTo>
                  <a:cubicBezTo>
                    <a:pt x="172" y="99485"/>
                    <a:pt x="15798" y="69444"/>
                    <a:pt x="14690" y="55871"/>
                  </a:cubicBezTo>
                  <a:cubicBezTo>
                    <a:pt x="13553" y="41943"/>
                    <a:pt x="9005" y="28586"/>
                    <a:pt x="7868" y="18352"/>
                  </a:cubicBezTo>
                  <a:cubicBezTo>
                    <a:pt x="6980" y="10361"/>
                    <a:pt x="9907" y="2890"/>
                    <a:pt x="11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5185275" y="1449350"/>
              <a:ext cx="181125" cy="47600"/>
            </a:xfrm>
            <a:custGeom>
              <a:avLst/>
              <a:gdLst/>
              <a:ahLst/>
              <a:cxnLst/>
              <a:rect l="l" t="t" r="r" b="b"/>
              <a:pathLst>
                <a:path w="7245" h="1904" extrusionOk="0">
                  <a:moveTo>
                    <a:pt x="4534" y="1"/>
                  </a:moveTo>
                  <a:cubicBezTo>
                    <a:pt x="3469" y="1"/>
                    <a:pt x="2040" y="323"/>
                    <a:pt x="182" y="1336"/>
                  </a:cubicBezTo>
                  <a:cubicBezTo>
                    <a:pt x="62" y="1403"/>
                    <a:pt x="0" y="1543"/>
                    <a:pt x="34" y="1675"/>
                  </a:cubicBezTo>
                  <a:cubicBezTo>
                    <a:pt x="68" y="1809"/>
                    <a:pt x="188" y="1902"/>
                    <a:pt x="326" y="1903"/>
                  </a:cubicBezTo>
                  <a:cubicBezTo>
                    <a:pt x="376" y="1902"/>
                    <a:pt x="426" y="1889"/>
                    <a:pt x="469" y="1866"/>
                  </a:cubicBezTo>
                  <a:cubicBezTo>
                    <a:pt x="2246" y="896"/>
                    <a:pt x="3575" y="598"/>
                    <a:pt x="4537" y="598"/>
                  </a:cubicBezTo>
                  <a:cubicBezTo>
                    <a:pt x="6017" y="598"/>
                    <a:pt x="6630" y="1303"/>
                    <a:pt x="6671" y="1353"/>
                  </a:cubicBezTo>
                  <a:cubicBezTo>
                    <a:pt x="6730" y="1427"/>
                    <a:pt x="6817" y="1465"/>
                    <a:pt x="6905" y="1465"/>
                  </a:cubicBezTo>
                  <a:cubicBezTo>
                    <a:pt x="6972" y="1465"/>
                    <a:pt x="7038" y="1443"/>
                    <a:pt x="7094" y="1398"/>
                  </a:cubicBezTo>
                  <a:cubicBezTo>
                    <a:pt x="7224" y="1294"/>
                    <a:pt x="7244" y="1104"/>
                    <a:pt x="7140" y="975"/>
                  </a:cubicBezTo>
                  <a:cubicBezTo>
                    <a:pt x="7091" y="914"/>
                    <a:pt x="6328" y="1"/>
                    <a:pt x="4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5196225" y="1515925"/>
              <a:ext cx="175750" cy="41300"/>
            </a:xfrm>
            <a:custGeom>
              <a:avLst/>
              <a:gdLst/>
              <a:ahLst/>
              <a:cxnLst/>
              <a:rect l="l" t="t" r="r" b="b"/>
              <a:pathLst>
                <a:path w="7030" h="1652" extrusionOk="0">
                  <a:moveTo>
                    <a:pt x="3960" y="0"/>
                  </a:moveTo>
                  <a:cubicBezTo>
                    <a:pt x="1955" y="0"/>
                    <a:pt x="269" y="1031"/>
                    <a:pt x="168" y="1095"/>
                  </a:cubicBezTo>
                  <a:cubicBezTo>
                    <a:pt x="53" y="1166"/>
                    <a:pt x="0" y="1305"/>
                    <a:pt x="38" y="1434"/>
                  </a:cubicBezTo>
                  <a:cubicBezTo>
                    <a:pt x="74" y="1563"/>
                    <a:pt x="193" y="1652"/>
                    <a:pt x="328" y="1652"/>
                  </a:cubicBezTo>
                  <a:cubicBezTo>
                    <a:pt x="383" y="1652"/>
                    <a:pt x="438" y="1635"/>
                    <a:pt x="486" y="1607"/>
                  </a:cubicBezTo>
                  <a:cubicBezTo>
                    <a:pt x="509" y="1592"/>
                    <a:pt x="2109" y="614"/>
                    <a:pt x="3971" y="614"/>
                  </a:cubicBezTo>
                  <a:cubicBezTo>
                    <a:pt x="4806" y="614"/>
                    <a:pt x="5693" y="811"/>
                    <a:pt x="6515" y="1379"/>
                  </a:cubicBezTo>
                  <a:cubicBezTo>
                    <a:pt x="6567" y="1416"/>
                    <a:pt x="6627" y="1434"/>
                    <a:pt x="6687" y="1434"/>
                  </a:cubicBezTo>
                  <a:cubicBezTo>
                    <a:pt x="6783" y="1434"/>
                    <a:pt x="6876" y="1389"/>
                    <a:pt x="6935" y="1304"/>
                  </a:cubicBezTo>
                  <a:cubicBezTo>
                    <a:pt x="7030" y="1166"/>
                    <a:pt x="6995" y="977"/>
                    <a:pt x="6857" y="884"/>
                  </a:cubicBezTo>
                  <a:cubicBezTo>
                    <a:pt x="5908" y="226"/>
                    <a:pt x="4899" y="0"/>
                    <a:pt x="39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5267950" y="1591475"/>
              <a:ext cx="131025" cy="20575"/>
            </a:xfrm>
            <a:custGeom>
              <a:avLst/>
              <a:gdLst/>
              <a:ahLst/>
              <a:cxnLst/>
              <a:rect l="l" t="t" r="r" b="b"/>
              <a:pathLst>
                <a:path w="5241" h="823" extrusionOk="0">
                  <a:moveTo>
                    <a:pt x="4920" y="0"/>
                  </a:moveTo>
                  <a:cubicBezTo>
                    <a:pt x="4904" y="0"/>
                    <a:pt x="4887" y="2"/>
                    <a:pt x="4870" y="4"/>
                  </a:cubicBezTo>
                  <a:cubicBezTo>
                    <a:pt x="4855" y="7"/>
                    <a:pt x="3315" y="221"/>
                    <a:pt x="308" y="221"/>
                  </a:cubicBezTo>
                  <a:cubicBezTo>
                    <a:pt x="306" y="221"/>
                    <a:pt x="304" y="221"/>
                    <a:pt x="301" y="221"/>
                  </a:cubicBezTo>
                  <a:cubicBezTo>
                    <a:pt x="136" y="221"/>
                    <a:pt x="1" y="354"/>
                    <a:pt x="1" y="521"/>
                  </a:cubicBezTo>
                  <a:cubicBezTo>
                    <a:pt x="1" y="688"/>
                    <a:pt x="136" y="823"/>
                    <a:pt x="302" y="823"/>
                  </a:cubicBezTo>
                  <a:cubicBezTo>
                    <a:pt x="304" y="823"/>
                    <a:pt x="306" y="823"/>
                    <a:pt x="308" y="822"/>
                  </a:cubicBezTo>
                  <a:cubicBezTo>
                    <a:pt x="3364" y="822"/>
                    <a:pt x="4891" y="610"/>
                    <a:pt x="4955" y="600"/>
                  </a:cubicBezTo>
                  <a:cubicBezTo>
                    <a:pt x="5123" y="580"/>
                    <a:pt x="5240" y="426"/>
                    <a:pt x="5217" y="258"/>
                  </a:cubicBezTo>
                  <a:cubicBezTo>
                    <a:pt x="5195" y="109"/>
                    <a:pt x="5067" y="0"/>
                    <a:pt x="4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5100925" y="728100"/>
              <a:ext cx="200025" cy="472975"/>
            </a:xfrm>
            <a:custGeom>
              <a:avLst/>
              <a:gdLst/>
              <a:ahLst/>
              <a:cxnLst/>
              <a:rect l="l" t="t" r="r" b="b"/>
              <a:pathLst>
                <a:path w="8001" h="18919" extrusionOk="0">
                  <a:moveTo>
                    <a:pt x="3533" y="0"/>
                  </a:moveTo>
                  <a:cubicBezTo>
                    <a:pt x="1665" y="0"/>
                    <a:pt x="1387" y="2277"/>
                    <a:pt x="506" y="7558"/>
                  </a:cubicBezTo>
                  <a:cubicBezTo>
                    <a:pt x="266" y="9004"/>
                    <a:pt x="126" y="10465"/>
                    <a:pt x="88" y="11930"/>
                  </a:cubicBezTo>
                  <a:cubicBezTo>
                    <a:pt x="1" y="15201"/>
                    <a:pt x="2312" y="18046"/>
                    <a:pt x="5531" y="18641"/>
                  </a:cubicBezTo>
                  <a:lnTo>
                    <a:pt x="7032" y="18919"/>
                  </a:lnTo>
                  <a:cubicBezTo>
                    <a:pt x="7032" y="18919"/>
                    <a:pt x="8000" y="7558"/>
                    <a:pt x="8000" y="4416"/>
                  </a:cubicBezTo>
                  <a:cubicBezTo>
                    <a:pt x="8000" y="1274"/>
                    <a:pt x="6549" y="549"/>
                    <a:pt x="4132" y="66"/>
                  </a:cubicBezTo>
                  <a:cubicBezTo>
                    <a:pt x="3916" y="22"/>
                    <a:pt x="3717" y="0"/>
                    <a:pt x="35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5093300" y="720600"/>
              <a:ext cx="215150" cy="488025"/>
            </a:xfrm>
            <a:custGeom>
              <a:avLst/>
              <a:gdLst/>
              <a:ahLst/>
              <a:cxnLst/>
              <a:rect l="l" t="t" r="r" b="b"/>
              <a:pathLst>
                <a:path w="8606" h="19521" extrusionOk="0">
                  <a:moveTo>
                    <a:pt x="3839" y="601"/>
                  </a:moveTo>
                  <a:lnTo>
                    <a:pt x="3839" y="602"/>
                  </a:lnTo>
                  <a:cubicBezTo>
                    <a:pt x="4020" y="603"/>
                    <a:pt x="4201" y="623"/>
                    <a:pt x="4377" y="661"/>
                  </a:cubicBezTo>
                  <a:cubicBezTo>
                    <a:pt x="6834" y="1153"/>
                    <a:pt x="8002" y="1886"/>
                    <a:pt x="8002" y="4717"/>
                  </a:cubicBezTo>
                  <a:cubicBezTo>
                    <a:pt x="8002" y="7511"/>
                    <a:pt x="7223" y="16968"/>
                    <a:pt x="7064" y="18863"/>
                  </a:cubicBezTo>
                  <a:lnTo>
                    <a:pt x="5890" y="18646"/>
                  </a:lnTo>
                  <a:cubicBezTo>
                    <a:pt x="2795" y="18073"/>
                    <a:pt x="610" y="15377"/>
                    <a:pt x="694" y="12239"/>
                  </a:cubicBezTo>
                  <a:cubicBezTo>
                    <a:pt x="731" y="10787"/>
                    <a:pt x="870" y="9339"/>
                    <a:pt x="1108" y="7907"/>
                  </a:cubicBezTo>
                  <a:lnTo>
                    <a:pt x="1235" y="7140"/>
                  </a:lnTo>
                  <a:cubicBezTo>
                    <a:pt x="1824" y="3583"/>
                    <a:pt x="2181" y="1435"/>
                    <a:pt x="3079" y="815"/>
                  </a:cubicBezTo>
                  <a:cubicBezTo>
                    <a:pt x="3285" y="672"/>
                    <a:pt x="3534" y="601"/>
                    <a:pt x="3839" y="601"/>
                  </a:cubicBezTo>
                  <a:close/>
                  <a:moveTo>
                    <a:pt x="3841" y="0"/>
                  </a:moveTo>
                  <a:cubicBezTo>
                    <a:pt x="3410" y="0"/>
                    <a:pt x="3045" y="106"/>
                    <a:pt x="2736" y="319"/>
                  </a:cubicBezTo>
                  <a:cubicBezTo>
                    <a:pt x="1628" y="1085"/>
                    <a:pt x="1278" y="3201"/>
                    <a:pt x="641" y="7042"/>
                  </a:cubicBezTo>
                  <a:lnTo>
                    <a:pt x="513" y="7810"/>
                  </a:lnTo>
                  <a:cubicBezTo>
                    <a:pt x="272" y="9268"/>
                    <a:pt x="131" y="10743"/>
                    <a:pt x="92" y="12221"/>
                  </a:cubicBezTo>
                  <a:cubicBezTo>
                    <a:pt x="1" y="15659"/>
                    <a:pt x="2394" y="18610"/>
                    <a:pt x="5781" y="19237"/>
                  </a:cubicBezTo>
                  <a:lnTo>
                    <a:pt x="7282" y="19515"/>
                  </a:lnTo>
                  <a:cubicBezTo>
                    <a:pt x="7301" y="19519"/>
                    <a:pt x="7318" y="19520"/>
                    <a:pt x="7337" y="19520"/>
                  </a:cubicBezTo>
                  <a:cubicBezTo>
                    <a:pt x="7493" y="19520"/>
                    <a:pt x="7623" y="19400"/>
                    <a:pt x="7637" y="19245"/>
                  </a:cubicBezTo>
                  <a:cubicBezTo>
                    <a:pt x="7647" y="19131"/>
                    <a:pt x="8605" y="7836"/>
                    <a:pt x="8605" y="4716"/>
                  </a:cubicBezTo>
                  <a:cubicBezTo>
                    <a:pt x="8605" y="1502"/>
                    <a:pt x="7161" y="603"/>
                    <a:pt x="4495" y="71"/>
                  </a:cubicBezTo>
                  <a:cubicBezTo>
                    <a:pt x="4262" y="24"/>
                    <a:pt x="4044" y="0"/>
                    <a:pt x="3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2351525" y="823175"/>
              <a:ext cx="2527825" cy="4555675"/>
            </a:xfrm>
            <a:custGeom>
              <a:avLst/>
              <a:gdLst/>
              <a:ahLst/>
              <a:cxnLst/>
              <a:rect l="l" t="t" r="r" b="b"/>
              <a:pathLst>
                <a:path w="101113" h="182227" extrusionOk="0">
                  <a:moveTo>
                    <a:pt x="105" y="0"/>
                  </a:moveTo>
                  <a:cubicBezTo>
                    <a:pt x="48" y="0"/>
                    <a:pt x="0" y="47"/>
                    <a:pt x="0" y="105"/>
                  </a:cubicBezTo>
                  <a:lnTo>
                    <a:pt x="0" y="182121"/>
                  </a:lnTo>
                  <a:cubicBezTo>
                    <a:pt x="0" y="182180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0"/>
                    <a:pt x="101112" y="182121"/>
                  </a:cubicBezTo>
                  <a:lnTo>
                    <a:pt x="101112" y="105"/>
                  </a:lnTo>
                  <a:cubicBezTo>
                    <a:pt x="101112" y="47"/>
                    <a:pt x="101066" y="0"/>
                    <a:pt x="1010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2344025" y="815625"/>
              <a:ext cx="2542850" cy="4570775"/>
            </a:xfrm>
            <a:custGeom>
              <a:avLst/>
              <a:gdLst/>
              <a:ahLst/>
              <a:cxnLst/>
              <a:rect l="l" t="t" r="r" b="b"/>
              <a:pathLst>
                <a:path w="101714" h="182831" extrusionOk="0">
                  <a:moveTo>
                    <a:pt x="97349" y="604"/>
                  </a:moveTo>
                  <a:cubicBezTo>
                    <a:pt x="99422" y="604"/>
                    <a:pt x="101111" y="2291"/>
                    <a:pt x="101111" y="4365"/>
                  </a:cubicBezTo>
                  <a:lnTo>
                    <a:pt x="101111" y="178466"/>
                  </a:lnTo>
                  <a:cubicBezTo>
                    <a:pt x="101111" y="180541"/>
                    <a:pt x="99423" y="182228"/>
                    <a:pt x="97349" y="182228"/>
                  </a:cubicBezTo>
                  <a:lnTo>
                    <a:pt x="4363" y="182228"/>
                  </a:lnTo>
                  <a:cubicBezTo>
                    <a:pt x="2289" y="182228"/>
                    <a:pt x="602" y="180541"/>
                    <a:pt x="602" y="178466"/>
                  </a:cubicBezTo>
                  <a:lnTo>
                    <a:pt x="602" y="4365"/>
                  </a:lnTo>
                  <a:cubicBezTo>
                    <a:pt x="602" y="2291"/>
                    <a:pt x="2289" y="604"/>
                    <a:pt x="4363" y="604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6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6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-4707786" y="-801128"/>
              <a:ext cx="9587137" cy="6460432"/>
            </a:xfrm>
            <a:custGeom>
              <a:avLst/>
              <a:gdLst/>
              <a:ahLst/>
              <a:cxnLst/>
              <a:rect l="l" t="t" r="r" b="b"/>
              <a:pathLst>
                <a:path w="101113" h="182228" extrusionOk="0">
                  <a:moveTo>
                    <a:pt x="105" y="1"/>
                  </a:moveTo>
                  <a:cubicBezTo>
                    <a:pt x="48" y="1"/>
                    <a:pt x="0" y="47"/>
                    <a:pt x="0" y="106"/>
                  </a:cubicBezTo>
                  <a:lnTo>
                    <a:pt x="0" y="182122"/>
                  </a:lnTo>
                  <a:cubicBezTo>
                    <a:pt x="0" y="182181"/>
                    <a:pt x="48" y="182227"/>
                    <a:pt x="105" y="182227"/>
                  </a:cubicBezTo>
                  <a:lnTo>
                    <a:pt x="101007" y="182227"/>
                  </a:lnTo>
                  <a:cubicBezTo>
                    <a:pt x="101066" y="182227"/>
                    <a:pt x="101112" y="182181"/>
                    <a:pt x="101112" y="182122"/>
                  </a:cubicBezTo>
                  <a:lnTo>
                    <a:pt x="101112" y="106"/>
                  </a:lnTo>
                  <a:cubicBezTo>
                    <a:pt x="101112" y="47"/>
                    <a:pt x="101066" y="1"/>
                    <a:pt x="10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2344025" y="730325"/>
              <a:ext cx="2542850" cy="4570750"/>
            </a:xfrm>
            <a:custGeom>
              <a:avLst/>
              <a:gdLst/>
              <a:ahLst/>
              <a:cxnLst/>
              <a:rect l="l" t="t" r="r" b="b"/>
              <a:pathLst>
                <a:path w="101714" h="182830" extrusionOk="0">
                  <a:moveTo>
                    <a:pt x="97349" y="602"/>
                  </a:moveTo>
                  <a:cubicBezTo>
                    <a:pt x="99422" y="602"/>
                    <a:pt x="101111" y="2290"/>
                    <a:pt x="101111" y="4365"/>
                  </a:cubicBezTo>
                  <a:lnTo>
                    <a:pt x="101111" y="178465"/>
                  </a:lnTo>
                  <a:cubicBezTo>
                    <a:pt x="101111" y="180541"/>
                    <a:pt x="99423" y="182227"/>
                    <a:pt x="97349" y="182227"/>
                  </a:cubicBezTo>
                  <a:lnTo>
                    <a:pt x="4363" y="182227"/>
                  </a:lnTo>
                  <a:cubicBezTo>
                    <a:pt x="2289" y="182227"/>
                    <a:pt x="602" y="180541"/>
                    <a:pt x="602" y="178465"/>
                  </a:cubicBezTo>
                  <a:lnTo>
                    <a:pt x="602" y="4365"/>
                  </a:lnTo>
                  <a:cubicBezTo>
                    <a:pt x="602" y="2290"/>
                    <a:pt x="2289" y="602"/>
                    <a:pt x="4363" y="602"/>
                  </a:cubicBezTo>
                  <a:close/>
                  <a:moveTo>
                    <a:pt x="4363" y="1"/>
                  </a:moveTo>
                  <a:cubicBezTo>
                    <a:pt x="1958" y="1"/>
                    <a:pt x="0" y="1958"/>
                    <a:pt x="0" y="4365"/>
                  </a:cubicBezTo>
                  <a:lnTo>
                    <a:pt x="0" y="178465"/>
                  </a:lnTo>
                  <a:cubicBezTo>
                    <a:pt x="0" y="180872"/>
                    <a:pt x="1958" y="182830"/>
                    <a:pt x="4363" y="182830"/>
                  </a:cubicBezTo>
                  <a:lnTo>
                    <a:pt x="97349" y="182830"/>
                  </a:lnTo>
                  <a:cubicBezTo>
                    <a:pt x="99756" y="182830"/>
                    <a:pt x="101713" y="180872"/>
                    <a:pt x="101713" y="178465"/>
                  </a:cubicBezTo>
                  <a:lnTo>
                    <a:pt x="101713" y="4365"/>
                  </a:lnTo>
                  <a:cubicBezTo>
                    <a:pt x="101713" y="1958"/>
                    <a:pt x="99756" y="1"/>
                    <a:pt x="973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503725" y="1006175"/>
              <a:ext cx="2223425" cy="3887675"/>
            </a:xfrm>
            <a:custGeom>
              <a:avLst/>
              <a:gdLst/>
              <a:ahLst/>
              <a:cxnLst/>
              <a:rect l="l" t="t" r="r" b="b"/>
              <a:pathLst>
                <a:path w="88937" h="155507" extrusionOk="0">
                  <a:moveTo>
                    <a:pt x="88333" y="602"/>
                  </a:moveTo>
                  <a:lnTo>
                    <a:pt x="88333" y="154905"/>
                  </a:lnTo>
                  <a:lnTo>
                    <a:pt x="603" y="154905"/>
                  </a:lnTo>
                  <a:lnTo>
                    <a:pt x="603" y="603"/>
                  </a:lnTo>
                  <a:lnTo>
                    <a:pt x="21131" y="603"/>
                  </a:lnTo>
                  <a:lnTo>
                    <a:pt x="23403" y="2488"/>
                  </a:lnTo>
                  <a:cubicBezTo>
                    <a:pt x="24279" y="3215"/>
                    <a:pt x="25384" y="3613"/>
                    <a:pt x="26523" y="3614"/>
                  </a:cubicBezTo>
                  <a:lnTo>
                    <a:pt x="63464" y="3614"/>
                  </a:lnTo>
                  <a:cubicBezTo>
                    <a:pt x="64651" y="3614"/>
                    <a:pt x="65798" y="3181"/>
                    <a:pt x="66690" y="2398"/>
                  </a:cubicBezTo>
                  <a:lnTo>
                    <a:pt x="68734" y="602"/>
                  </a:lnTo>
                  <a:close/>
                  <a:moveTo>
                    <a:pt x="302" y="0"/>
                  </a:moveTo>
                  <a:cubicBezTo>
                    <a:pt x="135" y="0"/>
                    <a:pt x="0" y="135"/>
                    <a:pt x="2" y="302"/>
                  </a:cubicBezTo>
                  <a:lnTo>
                    <a:pt x="2" y="155206"/>
                  </a:lnTo>
                  <a:cubicBezTo>
                    <a:pt x="0" y="155372"/>
                    <a:pt x="135" y="155507"/>
                    <a:pt x="302" y="155507"/>
                  </a:cubicBezTo>
                  <a:lnTo>
                    <a:pt x="88635" y="155507"/>
                  </a:lnTo>
                  <a:cubicBezTo>
                    <a:pt x="88801" y="155507"/>
                    <a:pt x="88936" y="155372"/>
                    <a:pt x="88936" y="155206"/>
                  </a:cubicBezTo>
                  <a:lnTo>
                    <a:pt x="88936" y="302"/>
                  </a:lnTo>
                  <a:cubicBezTo>
                    <a:pt x="88936" y="135"/>
                    <a:pt x="88801" y="0"/>
                    <a:pt x="88635" y="0"/>
                  </a:cubicBezTo>
                  <a:lnTo>
                    <a:pt x="68620" y="0"/>
                  </a:lnTo>
                  <a:cubicBezTo>
                    <a:pt x="68547" y="0"/>
                    <a:pt x="68476" y="27"/>
                    <a:pt x="68421" y="75"/>
                  </a:cubicBezTo>
                  <a:lnTo>
                    <a:pt x="66292" y="1945"/>
                  </a:lnTo>
                  <a:cubicBezTo>
                    <a:pt x="65510" y="2632"/>
                    <a:pt x="64504" y="3011"/>
                    <a:pt x="63464" y="3011"/>
                  </a:cubicBezTo>
                  <a:lnTo>
                    <a:pt x="26523" y="3011"/>
                  </a:lnTo>
                  <a:cubicBezTo>
                    <a:pt x="25524" y="3011"/>
                    <a:pt x="24557" y="2661"/>
                    <a:pt x="23787" y="2024"/>
                  </a:cubicBezTo>
                  <a:lnTo>
                    <a:pt x="21431" y="69"/>
                  </a:lnTo>
                  <a:cubicBezTo>
                    <a:pt x="21377" y="24"/>
                    <a:pt x="21310" y="0"/>
                    <a:pt x="212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3008150" y="333392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3"/>
                  </a:moveTo>
                  <a:cubicBezTo>
                    <a:pt x="46343" y="603"/>
                    <a:pt x="47980" y="2241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9"/>
                    <a:pt x="44329" y="10999"/>
                  </a:cubicBezTo>
                  <a:lnTo>
                    <a:pt x="4254" y="10999"/>
                  </a:lnTo>
                  <a:cubicBezTo>
                    <a:pt x="2241" y="10999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3"/>
                    <a:pt x="4254" y="603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8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3008150" y="3790175"/>
              <a:ext cx="1214550" cy="290025"/>
            </a:xfrm>
            <a:custGeom>
              <a:avLst/>
              <a:gdLst/>
              <a:ahLst/>
              <a:cxnLst/>
              <a:rect l="l" t="t" r="r" b="b"/>
              <a:pathLst>
                <a:path w="48582" h="11601" extrusionOk="0">
                  <a:moveTo>
                    <a:pt x="44329" y="602"/>
                  </a:moveTo>
                  <a:cubicBezTo>
                    <a:pt x="46343" y="602"/>
                    <a:pt x="47980" y="2240"/>
                    <a:pt x="47980" y="4253"/>
                  </a:cubicBezTo>
                  <a:lnTo>
                    <a:pt x="47980" y="7348"/>
                  </a:lnTo>
                  <a:cubicBezTo>
                    <a:pt x="47980" y="9361"/>
                    <a:pt x="46343" y="10998"/>
                    <a:pt x="44329" y="10998"/>
                  </a:cubicBezTo>
                  <a:lnTo>
                    <a:pt x="4254" y="10998"/>
                  </a:lnTo>
                  <a:cubicBezTo>
                    <a:pt x="2241" y="10998"/>
                    <a:pt x="602" y="9361"/>
                    <a:pt x="602" y="7348"/>
                  </a:cubicBezTo>
                  <a:lnTo>
                    <a:pt x="602" y="4253"/>
                  </a:lnTo>
                  <a:cubicBezTo>
                    <a:pt x="602" y="2241"/>
                    <a:pt x="2241" y="602"/>
                    <a:pt x="4254" y="602"/>
                  </a:cubicBezTo>
                  <a:close/>
                  <a:moveTo>
                    <a:pt x="4254" y="0"/>
                  </a:moveTo>
                  <a:cubicBezTo>
                    <a:pt x="1908" y="0"/>
                    <a:pt x="1" y="1908"/>
                    <a:pt x="1" y="4253"/>
                  </a:cubicBezTo>
                  <a:lnTo>
                    <a:pt x="1" y="7348"/>
                  </a:lnTo>
                  <a:cubicBezTo>
                    <a:pt x="1" y="9693"/>
                    <a:pt x="1908" y="11601"/>
                    <a:pt x="4254" y="11601"/>
                  </a:cubicBezTo>
                  <a:lnTo>
                    <a:pt x="44329" y="11601"/>
                  </a:lnTo>
                  <a:cubicBezTo>
                    <a:pt x="46674" y="11601"/>
                    <a:pt x="48582" y="9693"/>
                    <a:pt x="48582" y="7347"/>
                  </a:cubicBezTo>
                  <a:lnTo>
                    <a:pt x="48582" y="4253"/>
                  </a:lnTo>
                  <a:cubicBezTo>
                    <a:pt x="48582" y="1908"/>
                    <a:pt x="46674" y="0"/>
                    <a:pt x="44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15675" y="4253925"/>
              <a:ext cx="1199525" cy="274975"/>
            </a:xfrm>
            <a:custGeom>
              <a:avLst/>
              <a:gdLst/>
              <a:ahLst/>
              <a:cxnLst/>
              <a:rect l="l" t="t" r="r" b="b"/>
              <a:pathLst>
                <a:path w="47981" h="10999" extrusionOk="0">
                  <a:moveTo>
                    <a:pt x="103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10896"/>
                  </a:lnTo>
                  <a:cubicBezTo>
                    <a:pt x="0" y="10952"/>
                    <a:pt x="46" y="10998"/>
                    <a:pt x="103" y="10998"/>
                  </a:cubicBezTo>
                  <a:lnTo>
                    <a:pt x="47878" y="10998"/>
                  </a:lnTo>
                  <a:cubicBezTo>
                    <a:pt x="47934" y="10998"/>
                    <a:pt x="47980" y="10952"/>
                    <a:pt x="47980" y="10896"/>
                  </a:cubicBezTo>
                  <a:lnTo>
                    <a:pt x="47980" y="103"/>
                  </a:lnTo>
                  <a:cubicBezTo>
                    <a:pt x="47980" y="46"/>
                    <a:pt x="47934" y="1"/>
                    <a:pt x="478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3718900" y="1284700"/>
              <a:ext cx="401850" cy="401875"/>
            </a:xfrm>
            <a:custGeom>
              <a:avLst/>
              <a:gdLst/>
              <a:ahLst/>
              <a:cxnLst/>
              <a:rect l="l" t="t" r="r" b="b"/>
              <a:pathLst>
                <a:path w="16074" h="16075" extrusionOk="0">
                  <a:moveTo>
                    <a:pt x="8037" y="1"/>
                  </a:moveTo>
                  <a:cubicBezTo>
                    <a:pt x="3598" y="1"/>
                    <a:pt x="0" y="3599"/>
                    <a:pt x="0" y="8037"/>
                  </a:cubicBezTo>
                  <a:cubicBezTo>
                    <a:pt x="0" y="12477"/>
                    <a:pt x="3598" y="16074"/>
                    <a:pt x="8037" y="16074"/>
                  </a:cubicBezTo>
                  <a:cubicBezTo>
                    <a:pt x="12475" y="16074"/>
                    <a:pt x="16074" y="12477"/>
                    <a:pt x="16074" y="8037"/>
                  </a:cubicBezTo>
                  <a:cubicBezTo>
                    <a:pt x="16074" y="3599"/>
                    <a:pt x="12475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3102850" y="1284725"/>
              <a:ext cx="401900" cy="401875"/>
            </a:xfrm>
            <a:custGeom>
              <a:avLst/>
              <a:gdLst/>
              <a:ahLst/>
              <a:cxnLst/>
              <a:rect l="l" t="t" r="r" b="b"/>
              <a:pathLst>
                <a:path w="16076" h="16075" extrusionOk="0">
                  <a:moveTo>
                    <a:pt x="8037" y="1"/>
                  </a:moveTo>
                  <a:cubicBezTo>
                    <a:pt x="3599" y="1"/>
                    <a:pt x="0" y="3598"/>
                    <a:pt x="0" y="8038"/>
                  </a:cubicBezTo>
                  <a:cubicBezTo>
                    <a:pt x="0" y="12476"/>
                    <a:pt x="3599" y="16074"/>
                    <a:pt x="8037" y="16074"/>
                  </a:cubicBezTo>
                  <a:cubicBezTo>
                    <a:pt x="12476" y="16074"/>
                    <a:pt x="16075" y="12476"/>
                    <a:pt x="16074" y="8038"/>
                  </a:cubicBezTo>
                  <a:cubicBezTo>
                    <a:pt x="16074" y="3598"/>
                    <a:pt x="12476" y="1"/>
                    <a:pt x="80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2998625" y="1924375"/>
              <a:ext cx="1173950" cy="1173975"/>
            </a:xfrm>
            <a:custGeom>
              <a:avLst/>
              <a:gdLst/>
              <a:ahLst/>
              <a:cxnLst/>
              <a:rect l="l" t="t" r="r" b="b"/>
              <a:pathLst>
                <a:path w="46958" h="46959" extrusionOk="0">
                  <a:moveTo>
                    <a:pt x="23479" y="554"/>
                  </a:moveTo>
                  <a:cubicBezTo>
                    <a:pt x="36120" y="554"/>
                    <a:pt x="46405" y="10837"/>
                    <a:pt x="46405" y="23479"/>
                  </a:cubicBezTo>
                  <a:cubicBezTo>
                    <a:pt x="46405" y="36121"/>
                    <a:pt x="36120" y="46404"/>
                    <a:pt x="23479" y="46404"/>
                  </a:cubicBezTo>
                  <a:cubicBezTo>
                    <a:pt x="10838" y="46404"/>
                    <a:pt x="553" y="36120"/>
                    <a:pt x="553" y="23479"/>
                  </a:cubicBezTo>
                  <a:cubicBezTo>
                    <a:pt x="553" y="10837"/>
                    <a:pt x="10838" y="554"/>
                    <a:pt x="23479" y="554"/>
                  </a:cubicBezTo>
                  <a:close/>
                  <a:moveTo>
                    <a:pt x="23479" y="0"/>
                  </a:moveTo>
                  <a:cubicBezTo>
                    <a:pt x="10533" y="0"/>
                    <a:pt x="0" y="10532"/>
                    <a:pt x="0" y="23479"/>
                  </a:cubicBezTo>
                  <a:cubicBezTo>
                    <a:pt x="0" y="36426"/>
                    <a:pt x="10533" y="46958"/>
                    <a:pt x="23479" y="46958"/>
                  </a:cubicBezTo>
                  <a:cubicBezTo>
                    <a:pt x="36425" y="46958"/>
                    <a:pt x="46957" y="36425"/>
                    <a:pt x="46957" y="23479"/>
                  </a:cubicBezTo>
                  <a:cubicBezTo>
                    <a:pt x="46957" y="10532"/>
                    <a:pt x="36425" y="0"/>
                    <a:pt x="23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3199825" y="2050700"/>
              <a:ext cx="486850" cy="820125"/>
            </a:xfrm>
            <a:custGeom>
              <a:avLst/>
              <a:gdLst/>
              <a:ahLst/>
              <a:cxnLst/>
              <a:rect l="l" t="t" r="r" b="b"/>
              <a:pathLst>
                <a:path w="19474" h="32805" extrusionOk="0">
                  <a:moveTo>
                    <a:pt x="11781" y="443"/>
                  </a:moveTo>
                  <a:cubicBezTo>
                    <a:pt x="12079" y="443"/>
                    <a:pt x="12297" y="470"/>
                    <a:pt x="12443" y="495"/>
                  </a:cubicBezTo>
                  <a:cubicBezTo>
                    <a:pt x="12191" y="1201"/>
                    <a:pt x="11642" y="3357"/>
                    <a:pt x="12918" y="6307"/>
                  </a:cubicBezTo>
                  <a:cubicBezTo>
                    <a:pt x="13074" y="6669"/>
                    <a:pt x="13267" y="7094"/>
                    <a:pt x="13483" y="7569"/>
                  </a:cubicBezTo>
                  <a:cubicBezTo>
                    <a:pt x="15405" y="11797"/>
                    <a:pt x="18980" y="19669"/>
                    <a:pt x="16061" y="24505"/>
                  </a:cubicBezTo>
                  <a:cubicBezTo>
                    <a:pt x="15094" y="26107"/>
                    <a:pt x="14379" y="27538"/>
                    <a:pt x="13804" y="28689"/>
                  </a:cubicBezTo>
                  <a:cubicBezTo>
                    <a:pt x="12616" y="31064"/>
                    <a:pt x="11968" y="32360"/>
                    <a:pt x="10671" y="32360"/>
                  </a:cubicBezTo>
                  <a:cubicBezTo>
                    <a:pt x="10417" y="32360"/>
                    <a:pt x="10139" y="32311"/>
                    <a:pt x="9827" y="32210"/>
                  </a:cubicBezTo>
                  <a:cubicBezTo>
                    <a:pt x="8759" y="31866"/>
                    <a:pt x="6176" y="30837"/>
                    <a:pt x="5265" y="28721"/>
                  </a:cubicBezTo>
                  <a:cubicBezTo>
                    <a:pt x="4777" y="27588"/>
                    <a:pt x="4862" y="26319"/>
                    <a:pt x="5517" y="24946"/>
                  </a:cubicBezTo>
                  <a:cubicBezTo>
                    <a:pt x="6012" y="23908"/>
                    <a:pt x="6535" y="22979"/>
                    <a:pt x="7040" y="22082"/>
                  </a:cubicBezTo>
                  <a:cubicBezTo>
                    <a:pt x="8529" y="19436"/>
                    <a:pt x="9704" y="17346"/>
                    <a:pt x="8270" y="15385"/>
                  </a:cubicBezTo>
                  <a:cubicBezTo>
                    <a:pt x="7377" y="14161"/>
                    <a:pt x="6127" y="13516"/>
                    <a:pt x="4917" y="12891"/>
                  </a:cubicBezTo>
                  <a:cubicBezTo>
                    <a:pt x="3613" y="12214"/>
                    <a:pt x="2262" y="11517"/>
                    <a:pt x="1256" y="10079"/>
                  </a:cubicBezTo>
                  <a:cubicBezTo>
                    <a:pt x="642" y="9202"/>
                    <a:pt x="458" y="8266"/>
                    <a:pt x="708" y="7297"/>
                  </a:cubicBezTo>
                  <a:cubicBezTo>
                    <a:pt x="1177" y="5474"/>
                    <a:pt x="3214" y="3564"/>
                    <a:pt x="6292" y="2056"/>
                  </a:cubicBezTo>
                  <a:cubicBezTo>
                    <a:pt x="9053" y="703"/>
                    <a:pt x="10825" y="443"/>
                    <a:pt x="11781" y="443"/>
                  </a:cubicBezTo>
                  <a:close/>
                  <a:moveTo>
                    <a:pt x="11775" y="0"/>
                  </a:moveTo>
                  <a:cubicBezTo>
                    <a:pt x="10744" y="0"/>
                    <a:pt x="8913" y="284"/>
                    <a:pt x="6099" y="1663"/>
                  </a:cubicBezTo>
                  <a:cubicBezTo>
                    <a:pt x="2859" y="3250"/>
                    <a:pt x="792" y="5212"/>
                    <a:pt x="283" y="7187"/>
                  </a:cubicBezTo>
                  <a:cubicBezTo>
                    <a:pt x="0" y="8286"/>
                    <a:pt x="205" y="9344"/>
                    <a:pt x="896" y="10330"/>
                  </a:cubicBezTo>
                  <a:cubicBezTo>
                    <a:pt x="1964" y="11856"/>
                    <a:pt x="3363" y="12580"/>
                    <a:pt x="4716" y="13280"/>
                  </a:cubicBezTo>
                  <a:cubicBezTo>
                    <a:pt x="5933" y="13909"/>
                    <a:pt x="7083" y="14504"/>
                    <a:pt x="7916" y="15644"/>
                  </a:cubicBezTo>
                  <a:cubicBezTo>
                    <a:pt x="9183" y="17377"/>
                    <a:pt x="8123" y="19260"/>
                    <a:pt x="6656" y="21867"/>
                  </a:cubicBezTo>
                  <a:cubicBezTo>
                    <a:pt x="6172" y="22729"/>
                    <a:pt x="5622" y="23706"/>
                    <a:pt x="5120" y="24757"/>
                  </a:cubicBezTo>
                  <a:cubicBezTo>
                    <a:pt x="4408" y="26248"/>
                    <a:pt x="4322" y="27641"/>
                    <a:pt x="4862" y="28895"/>
                  </a:cubicBezTo>
                  <a:cubicBezTo>
                    <a:pt x="5844" y="31174"/>
                    <a:pt x="8566" y="32265"/>
                    <a:pt x="9692" y="32627"/>
                  </a:cubicBezTo>
                  <a:cubicBezTo>
                    <a:pt x="10062" y="32747"/>
                    <a:pt x="10394" y="32804"/>
                    <a:pt x="10695" y="32804"/>
                  </a:cubicBezTo>
                  <a:cubicBezTo>
                    <a:pt x="12235" y="32804"/>
                    <a:pt x="12988" y="31298"/>
                    <a:pt x="14195" y="28885"/>
                  </a:cubicBezTo>
                  <a:cubicBezTo>
                    <a:pt x="14767" y="27742"/>
                    <a:pt x="15478" y="26319"/>
                    <a:pt x="16435" y="24731"/>
                  </a:cubicBezTo>
                  <a:cubicBezTo>
                    <a:pt x="19474" y="19698"/>
                    <a:pt x="15836" y="11690"/>
                    <a:pt x="13882" y="7389"/>
                  </a:cubicBezTo>
                  <a:cubicBezTo>
                    <a:pt x="13667" y="6916"/>
                    <a:pt x="13476" y="6494"/>
                    <a:pt x="13321" y="6135"/>
                  </a:cubicBezTo>
                  <a:cubicBezTo>
                    <a:pt x="11865" y="2770"/>
                    <a:pt x="12927" y="460"/>
                    <a:pt x="12938" y="437"/>
                  </a:cubicBezTo>
                  <a:cubicBezTo>
                    <a:pt x="12992" y="322"/>
                    <a:pt x="12938" y="186"/>
                    <a:pt x="12820" y="138"/>
                  </a:cubicBezTo>
                  <a:cubicBezTo>
                    <a:pt x="12788" y="125"/>
                    <a:pt x="12458" y="0"/>
                    <a:pt x="117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3299725" y="2629775"/>
              <a:ext cx="622375" cy="384200"/>
            </a:xfrm>
            <a:custGeom>
              <a:avLst/>
              <a:gdLst/>
              <a:ahLst/>
              <a:cxnLst/>
              <a:rect l="l" t="t" r="r" b="b"/>
              <a:pathLst>
                <a:path w="24895" h="15368" extrusionOk="0">
                  <a:moveTo>
                    <a:pt x="13959" y="441"/>
                  </a:moveTo>
                  <a:cubicBezTo>
                    <a:pt x="16805" y="441"/>
                    <a:pt x="24455" y="4705"/>
                    <a:pt x="24455" y="6290"/>
                  </a:cubicBezTo>
                  <a:cubicBezTo>
                    <a:pt x="24455" y="7964"/>
                    <a:pt x="23423" y="9699"/>
                    <a:pt x="21109" y="11917"/>
                  </a:cubicBezTo>
                  <a:cubicBezTo>
                    <a:pt x="18988" y="13951"/>
                    <a:pt x="15867" y="14930"/>
                    <a:pt x="11413" y="14930"/>
                  </a:cubicBezTo>
                  <a:cubicBezTo>
                    <a:pt x="10464" y="14930"/>
                    <a:pt x="9455" y="14885"/>
                    <a:pt x="8382" y="14797"/>
                  </a:cubicBezTo>
                  <a:cubicBezTo>
                    <a:pt x="2160" y="14286"/>
                    <a:pt x="2040" y="14158"/>
                    <a:pt x="1258" y="13334"/>
                  </a:cubicBezTo>
                  <a:cubicBezTo>
                    <a:pt x="1175" y="13246"/>
                    <a:pt x="1087" y="13151"/>
                    <a:pt x="983" y="13049"/>
                  </a:cubicBezTo>
                  <a:cubicBezTo>
                    <a:pt x="617" y="12683"/>
                    <a:pt x="447" y="12185"/>
                    <a:pt x="490" y="11611"/>
                  </a:cubicBezTo>
                  <a:cubicBezTo>
                    <a:pt x="569" y="10548"/>
                    <a:pt x="1359" y="9365"/>
                    <a:pt x="2604" y="8445"/>
                  </a:cubicBezTo>
                  <a:cubicBezTo>
                    <a:pt x="4708" y="6889"/>
                    <a:pt x="8306" y="2317"/>
                    <a:pt x="8697" y="1817"/>
                  </a:cubicBezTo>
                  <a:cubicBezTo>
                    <a:pt x="9037" y="1643"/>
                    <a:pt x="11479" y="441"/>
                    <a:pt x="13959" y="441"/>
                  </a:cubicBezTo>
                  <a:close/>
                  <a:moveTo>
                    <a:pt x="13959" y="1"/>
                  </a:moveTo>
                  <a:cubicBezTo>
                    <a:pt x="11187" y="1"/>
                    <a:pt x="8562" y="1392"/>
                    <a:pt x="8450" y="1451"/>
                  </a:cubicBezTo>
                  <a:cubicBezTo>
                    <a:pt x="8423" y="1464"/>
                    <a:pt x="8400" y="1484"/>
                    <a:pt x="8382" y="1509"/>
                  </a:cubicBezTo>
                  <a:cubicBezTo>
                    <a:pt x="8343" y="1558"/>
                    <a:pt x="4475" y="6515"/>
                    <a:pt x="2344" y="8091"/>
                  </a:cubicBezTo>
                  <a:cubicBezTo>
                    <a:pt x="998" y="9087"/>
                    <a:pt x="142" y="10391"/>
                    <a:pt x="53" y="11579"/>
                  </a:cubicBezTo>
                  <a:cubicBezTo>
                    <a:pt x="1" y="12284"/>
                    <a:pt x="215" y="12900"/>
                    <a:pt x="674" y="13359"/>
                  </a:cubicBezTo>
                  <a:cubicBezTo>
                    <a:pt x="773" y="13459"/>
                    <a:pt x="860" y="13550"/>
                    <a:pt x="940" y="13634"/>
                  </a:cubicBezTo>
                  <a:cubicBezTo>
                    <a:pt x="1821" y="14565"/>
                    <a:pt x="1956" y="14708"/>
                    <a:pt x="8347" y="15234"/>
                  </a:cubicBezTo>
                  <a:cubicBezTo>
                    <a:pt x="9428" y="15323"/>
                    <a:pt x="10449" y="15368"/>
                    <a:pt x="11411" y="15368"/>
                  </a:cubicBezTo>
                  <a:cubicBezTo>
                    <a:pt x="15985" y="15368"/>
                    <a:pt x="19205" y="14349"/>
                    <a:pt x="21413" y="12233"/>
                  </a:cubicBezTo>
                  <a:cubicBezTo>
                    <a:pt x="23821" y="9925"/>
                    <a:pt x="24894" y="8093"/>
                    <a:pt x="24894" y="6289"/>
                  </a:cubicBezTo>
                  <a:cubicBezTo>
                    <a:pt x="24894" y="4310"/>
                    <a:pt x="16841" y="1"/>
                    <a:pt x="139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3432075" y="2769700"/>
              <a:ext cx="101900" cy="141875"/>
            </a:xfrm>
            <a:custGeom>
              <a:avLst/>
              <a:gdLst/>
              <a:ahLst/>
              <a:cxnLst/>
              <a:rect l="l" t="t" r="r" b="b"/>
              <a:pathLst>
                <a:path w="4076" h="5675" extrusionOk="0">
                  <a:moveTo>
                    <a:pt x="3829" y="0"/>
                  </a:moveTo>
                  <a:cubicBezTo>
                    <a:pt x="3765" y="0"/>
                    <a:pt x="3701" y="28"/>
                    <a:pt x="3658" y="82"/>
                  </a:cubicBezTo>
                  <a:lnTo>
                    <a:pt x="54" y="4538"/>
                  </a:lnTo>
                  <a:cubicBezTo>
                    <a:pt x="17" y="4585"/>
                    <a:pt x="0" y="4645"/>
                    <a:pt x="8" y="4703"/>
                  </a:cubicBezTo>
                  <a:cubicBezTo>
                    <a:pt x="15" y="4762"/>
                    <a:pt x="45" y="4816"/>
                    <a:pt x="93" y="4852"/>
                  </a:cubicBezTo>
                  <a:cubicBezTo>
                    <a:pt x="286" y="4996"/>
                    <a:pt x="1220" y="5674"/>
                    <a:pt x="1792" y="5674"/>
                  </a:cubicBezTo>
                  <a:cubicBezTo>
                    <a:pt x="1830" y="5674"/>
                    <a:pt x="1868" y="5672"/>
                    <a:pt x="1905" y="5664"/>
                  </a:cubicBezTo>
                  <a:cubicBezTo>
                    <a:pt x="2034" y="5643"/>
                    <a:pt x="2147" y="5565"/>
                    <a:pt x="2214" y="5454"/>
                  </a:cubicBezTo>
                  <a:cubicBezTo>
                    <a:pt x="2498" y="4981"/>
                    <a:pt x="3778" y="2606"/>
                    <a:pt x="3832" y="2506"/>
                  </a:cubicBezTo>
                  <a:cubicBezTo>
                    <a:pt x="3889" y="2398"/>
                    <a:pt x="3849" y="2266"/>
                    <a:pt x="3743" y="2208"/>
                  </a:cubicBezTo>
                  <a:cubicBezTo>
                    <a:pt x="3710" y="2190"/>
                    <a:pt x="3674" y="2182"/>
                    <a:pt x="3639" y="2182"/>
                  </a:cubicBezTo>
                  <a:cubicBezTo>
                    <a:pt x="3561" y="2182"/>
                    <a:pt x="3485" y="2223"/>
                    <a:pt x="3445" y="2297"/>
                  </a:cubicBezTo>
                  <a:cubicBezTo>
                    <a:pt x="3433" y="2322"/>
                    <a:pt x="2117" y="4763"/>
                    <a:pt x="1839" y="5229"/>
                  </a:cubicBezTo>
                  <a:cubicBezTo>
                    <a:pt x="1826" y="5238"/>
                    <a:pt x="1805" y="5243"/>
                    <a:pt x="1779" y="5243"/>
                  </a:cubicBezTo>
                  <a:cubicBezTo>
                    <a:pt x="1588" y="5243"/>
                    <a:pt x="1076" y="5007"/>
                    <a:pt x="541" y="4635"/>
                  </a:cubicBezTo>
                  <a:lnTo>
                    <a:pt x="3999" y="358"/>
                  </a:lnTo>
                  <a:cubicBezTo>
                    <a:pt x="4076" y="264"/>
                    <a:pt x="4061" y="125"/>
                    <a:pt x="3967" y="49"/>
                  </a:cubicBezTo>
                  <a:cubicBezTo>
                    <a:pt x="3926" y="16"/>
                    <a:pt x="3877" y="0"/>
                    <a:pt x="3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3402375" y="2583150"/>
              <a:ext cx="351375" cy="235100"/>
            </a:xfrm>
            <a:custGeom>
              <a:avLst/>
              <a:gdLst/>
              <a:ahLst/>
              <a:cxnLst/>
              <a:rect l="l" t="t" r="r" b="b"/>
              <a:pathLst>
                <a:path w="14055" h="9404" extrusionOk="0">
                  <a:moveTo>
                    <a:pt x="11735" y="427"/>
                  </a:moveTo>
                  <a:cubicBezTo>
                    <a:pt x="12366" y="427"/>
                    <a:pt x="12832" y="547"/>
                    <a:pt x="12974" y="851"/>
                  </a:cubicBezTo>
                  <a:cubicBezTo>
                    <a:pt x="13581" y="2154"/>
                    <a:pt x="12799" y="7842"/>
                    <a:pt x="11872" y="8862"/>
                  </a:cubicBezTo>
                  <a:cubicBezTo>
                    <a:pt x="11798" y="8944"/>
                    <a:pt x="11737" y="8964"/>
                    <a:pt x="11686" y="8964"/>
                  </a:cubicBezTo>
                  <a:cubicBezTo>
                    <a:pt x="11671" y="8964"/>
                    <a:pt x="11656" y="8962"/>
                    <a:pt x="11643" y="8959"/>
                  </a:cubicBezTo>
                  <a:cubicBezTo>
                    <a:pt x="11064" y="8849"/>
                    <a:pt x="10188" y="7081"/>
                    <a:pt x="9773" y="5991"/>
                  </a:cubicBezTo>
                  <a:cubicBezTo>
                    <a:pt x="9741" y="5907"/>
                    <a:pt x="9661" y="5851"/>
                    <a:pt x="9571" y="5851"/>
                  </a:cubicBezTo>
                  <a:cubicBezTo>
                    <a:pt x="9570" y="5851"/>
                    <a:pt x="9569" y="5851"/>
                    <a:pt x="9568" y="5851"/>
                  </a:cubicBezTo>
                  <a:cubicBezTo>
                    <a:pt x="9565" y="5851"/>
                    <a:pt x="9562" y="5851"/>
                    <a:pt x="9560" y="5851"/>
                  </a:cubicBezTo>
                  <a:cubicBezTo>
                    <a:pt x="9535" y="5851"/>
                    <a:pt x="9510" y="5856"/>
                    <a:pt x="9487" y="5865"/>
                  </a:cubicBezTo>
                  <a:cubicBezTo>
                    <a:pt x="7962" y="6483"/>
                    <a:pt x="5400" y="7461"/>
                    <a:pt x="5039" y="7466"/>
                  </a:cubicBezTo>
                  <a:cubicBezTo>
                    <a:pt x="4826" y="7345"/>
                    <a:pt x="4563" y="6021"/>
                    <a:pt x="4477" y="4633"/>
                  </a:cubicBezTo>
                  <a:cubicBezTo>
                    <a:pt x="4469" y="4508"/>
                    <a:pt x="4366" y="4426"/>
                    <a:pt x="4258" y="4426"/>
                  </a:cubicBezTo>
                  <a:cubicBezTo>
                    <a:pt x="4209" y="4426"/>
                    <a:pt x="4159" y="4442"/>
                    <a:pt x="4117" y="4479"/>
                  </a:cubicBezTo>
                  <a:cubicBezTo>
                    <a:pt x="3463" y="5031"/>
                    <a:pt x="1592" y="6421"/>
                    <a:pt x="640" y="6421"/>
                  </a:cubicBezTo>
                  <a:cubicBezTo>
                    <a:pt x="618" y="6421"/>
                    <a:pt x="597" y="6420"/>
                    <a:pt x="577" y="6419"/>
                  </a:cubicBezTo>
                  <a:lnTo>
                    <a:pt x="574" y="6419"/>
                  </a:lnTo>
                  <a:cubicBezTo>
                    <a:pt x="732" y="6015"/>
                    <a:pt x="2153" y="4818"/>
                    <a:pt x="2933" y="4159"/>
                  </a:cubicBezTo>
                  <a:cubicBezTo>
                    <a:pt x="3701" y="3512"/>
                    <a:pt x="4179" y="3104"/>
                    <a:pt x="4342" y="2877"/>
                  </a:cubicBezTo>
                  <a:cubicBezTo>
                    <a:pt x="4698" y="2379"/>
                    <a:pt x="6573" y="1603"/>
                    <a:pt x="7271" y="1344"/>
                  </a:cubicBezTo>
                  <a:cubicBezTo>
                    <a:pt x="8588" y="898"/>
                    <a:pt x="10486" y="427"/>
                    <a:pt x="11735" y="427"/>
                  </a:cubicBezTo>
                  <a:close/>
                  <a:moveTo>
                    <a:pt x="11678" y="0"/>
                  </a:moveTo>
                  <a:cubicBezTo>
                    <a:pt x="9943" y="0"/>
                    <a:pt x="7512" y="800"/>
                    <a:pt x="7127" y="930"/>
                  </a:cubicBezTo>
                  <a:cubicBezTo>
                    <a:pt x="7125" y="931"/>
                    <a:pt x="7124" y="931"/>
                    <a:pt x="7121" y="933"/>
                  </a:cubicBezTo>
                  <a:cubicBezTo>
                    <a:pt x="6852" y="1033"/>
                    <a:pt x="4483" y="1925"/>
                    <a:pt x="3985" y="2623"/>
                  </a:cubicBezTo>
                  <a:cubicBezTo>
                    <a:pt x="3846" y="2817"/>
                    <a:pt x="3266" y="3307"/>
                    <a:pt x="2651" y="3825"/>
                  </a:cubicBezTo>
                  <a:cubicBezTo>
                    <a:pt x="676" y="5490"/>
                    <a:pt x="0" y="6158"/>
                    <a:pt x="139" y="6592"/>
                  </a:cubicBezTo>
                  <a:cubicBezTo>
                    <a:pt x="168" y="6682"/>
                    <a:pt x="259" y="6836"/>
                    <a:pt x="543" y="6857"/>
                  </a:cubicBezTo>
                  <a:cubicBezTo>
                    <a:pt x="576" y="6860"/>
                    <a:pt x="610" y="6861"/>
                    <a:pt x="645" y="6861"/>
                  </a:cubicBezTo>
                  <a:cubicBezTo>
                    <a:pt x="1700" y="6861"/>
                    <a:pt x="3362" y="5637"/>
                    <a:pt x="4069" y="5082"/>
                  </a:cubicBezTo>
                  <a:cubicBezTo>
                    <a:pt x="4180" y="6454"/>
                    <a:pt x="4436" y="7901"/>
                    <a:pt x="5016" y="7901"/>
                  </a:cubicBezTo>
                  <a:cubicBezTo>
                    <a:pt x="5553" y="7901"/>
                    <a:pt x="8466" y="6749"/>
                    <a:pt x="9445" y="6355"/>
                  </a:cubicBezTo>
                  <a:cubicBezTo>
                    <a:pt x="9759" y="7141"/>
                    <a:pt x="10672" y="9223"/>
                    <a:pt x="11561" y="9391"/>
                  </a:cubicBezTo>
                  <a:cubicBezTo>
                    <a:pt x="11602" y="9399"/>
                    <a:pt x="11643" y="9402"/>
                    <a:pt x="11686" y="9404"/>
                  </a:cubicBezTo>
                  <a:cubicBezTo>
                    <a:pt x="11836" y="9404"/>
                    <a:pt x="12021" y="9350"/>
                    <a:pt x="12196" y="9157"/>
                  </a:cubicBezTo>
                  <a:cubicBezTo>
                    <a:pt x="13243" y="8005"/>
                    <a:pt x="14055" y="2134"/>
                    <a:pt x="13371" y="666"/>
                  </a:cubicBezTo>
                  <a:cubicBezTo>
                    <a:pt x="13140" y="173"/>
                    <a:pt x="12484" y="0"/>
                    <a:pt x="11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3539200" y="2391275"/>
              <a:ext cx="181900" cy="352875"/>
            </a:xfrm>
            <a:custGeom>
              <a:avLst/>
              <a:gdLst/>
              <a:ahLst/>
              <a:cxnLst/>
              <a:rect l="l" t="t" r="r" b="b"/>
              <a:pathLst>
                <a:path w="7276" h="14115" extrusionOk="0">
                  <a:moveTo>
                    <a:pt x="4980" y="438"/>
                  </a:moveTo>
                  <a:cubicBezTo>
                    <a:pt x="5012" y="438"/>
                    <a:pt x="5043" y="441"/>
                    <a:pt x="5073" y="448"/>
                  </a:cubicBezTo>
                  <a:cubicBezTo>
                    <a:pt x="5327" y="506"/>
                    <a:pt x="5538" y="860"/>
                    <a:pt x="5683" y="1468"/>
                  </a:cubicBezTo>
                  <a:cubicBezTo>
                    <a:pt x="6331" y="4162"/>
                    <a:pt x="6817" y="7184"/>
                    <a:pt x="5523" y="9168"/>
                  </a:cubicBezTo>
                  <a:cubicBezTo>
                    <a:pt x="4129" y="11308"/>
                    <a:pt x="1806" y="13357"/>
                    <a:pt x="814" y="13627"/>
                  </a:cubicBezTo>
                  <a:cubicBezTo>
                    <a:pt x="587" y="13690"/>
                    <a:pt x="516" y="13674"/>
                    <a:pt x="514" y="13679"/>
                  </a:cubicBezTo>
                  <a:cubicBezTo>
                    <a:pt x="479" y="13607"/>
                    <a:pt x="529" y="13310"/>
                    <a:pt x="570" y="13071"/>
                  </a:cubicBezTo>
                  <a:cubicBezTo>
                    <a:pt x="630" y="12716"/>
                    <a:pt x="711" y="12230"/>
                    <a:pt x="711" y="11659"/>
                  </a:cubicBezTo>
                  <a:lnTo>
                    <a:pt x="711" y="6493"/>
                  </a:lnTo>
                  <a:cubicBezTo>
                    <a:pt x="909" y="6079"/>
                    <a:pt x="2446" y="2885"/>
                    <a:pt x="3222" y="1934"/>
                  </a:cubicBezTo>
                  <a:cubicBezTo>
                    <a:pt x="3655" y="1404"/>
                    <a:pt x="4444" y="438"/>
                    <a:pt x="4980" y="438"/>
                  </a:cubicBezTo>
                  <a:close/>
                  <a:moveTo>
                    <a:pt x="4986" y="1"/>
                  </a:moveTo>
                  <a:cubicBezTo>
                    <a:pt x="4238" y="1"/>
                    <a:pt x="3430" y="988"/>
                    <a:pt x="2883" y="1657"/>
                  </a:cubicBezTo>
                  <a:cubicBezTo>
                    <a:pt x="2022" y="2709"/>
                    <a:pt x="364" y="6201"/>
                    <a:pt x="294" y="6349"/>
                  </a:cubicBezTo>
                  <a:cubicBezTo>
                    <a:pt x="280" y="6379"/>
                    <a:pt x="272" y="6410"/>
                    <a:pt x="272" y="6443"/>
                  </a:cubicBezTo>
                  <a:lnTo>
                    <a:pt x="272" y="11659"/>
                  </a:lnTo>
                  <a:cubicBezTo>
                    <a:pt x="272" y="12194"/>
                    <a:pt x="197" y="12641"/>
                    <a:pt x="137" y="12998"/>
                  </a:cubicBezTo>
                  <a:cubicBezTo>
                    <a:pt x="56" y="13485"/>
                    <a:pt x="1" y="13806"/>
                    <a:pt x="215" y="13999"/>
                  </a:cubicBezTo>
                  <a:cubicBezTo>
                    <a:pt x="307" y="14084"/>
                    <a:pt x="426" y="14114"/>
                    <a:pt x="551" y="14114"/>
                  </a:cubicBezTo>
                  <a:cubicBezTo>
                    <a:pt x="674" y="14114"/>
                    <a:pt x="805" y="14085"/>
                    <a:pt x="929" y="14051"/>
                  </a:cubicBezTo>
                  <a:cubicBezTo>
                    <a:pt x="2016" y="13755"/>
                    <a:pt x="4421" y="11661"/>
                    <a:pt x="5891" y="9408"/>
                  </a:cubicBezTo>
                  <a:cubicBezTo>
                    <a:pt x="7276" y="7286"/>
                    <a:pt x="6779" y="4151"/>
                    <a:pt x="6110" y="1367"/>
                  </a:cubicBezTo>
                  <a:cubicBezTo>
                    <a:pt x="5917" y="562"/>
                    <a:pt x="5610" y="122"/>
                    <a:pt x="5171" y="22"/>
                  </a:cubicBezTo>
                  <a:cubicBezTo>
                    <a:pt x="5109" y="7"/>
                    <a:pt x="5048" y="1"/>
                    <a:pt x="4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3360950" y="2212575"/>
              <a:ext cx="326225" cy="384250"/>
            </a:xfrm>
            <a:custGeom>
              <a:avLst/>
              <a:gdLst/>
              <a:ahLst/>
              <a:cxnLst/>
              <a:rect l="l" t="t" r="r" b="b"/>
              <a:pathLst>
                <a:path w="13049" h="15370" extrusionOk="0">
                  <a:moveTo>
                    <a:pt x="4091" y="474"/>
                  </a:moveTo>
                  <a:cubicBezTo>
                    <a:pt x="5069" y="794"/>
                    <a:pt x="10865" y="2763"/>
                    <a:pt x="11690" y="4578"/>
                  </a:cubicBezTo>
                  <a:cubicBezTo>
                    <a:pt x="12582" y="6541"/>
                    <a:pt x="12173" y="7962"/>
                    <a:pt x="11977" y="8645"/>
                  </a:cubicBezTo>
                  <a:lnTo>
                    <a:pt x="11963" y="8695"/>
                  </a:lnTo>
                  <a:cubicBezTo>
                    <a:pt x="11777" y="9345"/>
                    <a:pt x="8179" y="14561"/>
                    <a:pt x="7083" y="14899"/>
                  </a:cubicBezTo>
                  <a:cubicBezTo>
                    <a:pt x="7010" y="14921"/>
                    <a:pt x="6928" y="14932"/>
                    <a:pt x="6840" y="14932"/>
                  </a:cubicBezTo>
                  <a:cubicBezTo>
                    <a:pt x="5651" y="14932"/>
                    <a:pt x="3264" y="12957"/>
                    <a:pt x="2212" y="11293"/>
                  </a:cubicBezTo>
                  <a:cubicBezTo>
                    <a:pt x="1199" y="9689"/>
                    <a:pt x="556" y="5521"/>
                    <a:pt x="456" y="4837"/>
                  </a:cubicBezTo>
                  <a:lnTo>
                    <a:pt x="4091" y="474"/>
                  </a:lnTo>
                  <a:close/>
                  <a:moveTo>
                    <a:pt x="4017" y="0"/>
                  </a:moveTo>
                  <a:cubicBezTo>
                    <a:pt x="3954" y="0"/>
                    <a:pt x="3893" y="28"/>
                    <a:pt x="3851" y="80"/>
                  </a:cubicBezTo>
                  <a:lnTo>
                    <a:pt x="59" y="4632"/>
                  </a:lnTo>
                  <a:cubicBezTo>
                    <a:pt x="18" y="4679"/>
                    <a:pt x="1" y="4741"/>
                    <a:pt x="10" y="4802"/>
                  </a:cubicBezTo>
                  <a:cubicBezTo>
                    <a:pt x="36" y="5001"/>
                    <a:pt x="693" y="9705"/>
                    <a:pt x="1842" y="11527"/>
                  </a:cubicBezTo>
                  <a:cubicBezTo>
                    <a:pt x="2883" y="13176"/>
                    <a:pt x="5351" y="15369"/>
                    <a:pt x="6846" y="15369"/>
                  </a:cubicBezTo>
                  <a:cubicBezTo>
                    <a:pt x="6850" y="15369"/>
                    <a:pt x="6854" y="15369"/>
                    <a:pt x="6858" y="15369"/>
                  </a:cubicBezTo>
                  <a:cubicBezTo>
                    <a:pt x="6979" y="15369"/>
                    <a:pt x="7099" y="15352"/>
                    <a:pt x="7213" y="15318"/>
                  </a:cubicBezTo>
                  <a:cubicBezTo>
                    <a:pt x="8567" y="14901"/>
                    <a:pt x="12197" y="9476"/>
                    <a:pt x="12386" y="8815"/>
                  </a:cubicBezTo>
                  <a:lnTo>
                    <a:pt x="12399" y="8765"/>
                  </a:lnTo>
                  <a:cubicBezTo>
                    <a:pt x="12593" y="8089"/>
                    <a:pt x="13049" y="6506"/>
                    <a:pt x="12089" y="4397"/>
                  </a:cubicBezTo>
                  <a:cubicBezTo>
                    <a:pt x="11112" y="2246"/>
                    <a:pt x="4371" y="101"/>
                    <a:pt x="4085" y="11"/>
                  </a:cubicBezTo>
                  <a:cubicBezTo>
                    <a:pt x="4063" y="4"/>
                    <a:pt x="4040" y="0"/>
                    <a:pt x="4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3424650" y="2352450"/>
              <a:ext cx="47150" cy="115500"/>
            </a:xfrm>
            <a:custGeom>
              <a:avLst/>
              <a:gdLst/>
              <a:ahLst/>
              <a:cxnLst/>
              <a:rect l="l" t="t" r="r" b="b"/>
              <a:pathLst>
                <a:path w="1886" h="4620" extrusionOk="0">
                  <a:moveTo>
                    <a:pt x="1091" y="0"/>
                  </a:moveTo>
                  <a:cubicBezTo>
                    <a:pt x="1067" y="0"/>
                    <a:pt x="1042" y="4"/>
                    <a:pt x="1018" y="13"/>
                  </a:cubicBezTo>
                  <a:cubicBezTo>
                    <a:pt x="904" y="53"/>
                    <a:pt x="844" y="178"/>
                    <a:pt x="884" y="293"/>
                  </a:cubicBezTo>
                  <a:cubicBezTo>
                    <a:pt x="1093" y="884"/>
                    <a:pt x="1357" y="1983"/>
                    <a:pt x="1174" y="2409"/>
                  </a:cubicBezTo>
                  <a:cubicBezTo>
                    <a:pt x="1077" y="2636"/>
                    <a:pt x="879" y="2833"/>
                    <a:pt x="688" y="3025"/>
                  </a:cubicBezTo>
                  <a:cubicBezTo>
                    <a:pt x="382" y="3331"/>
                    <a:pt x="1" y="3713"/>
                    <a:pt x="351" y="4150"/>
                  </a:cubicBezTo>
                  <a:cubicBezTo>
                    <a:pt x="679" y="4559"/>
                    <a:pt x="1169" y="4619"/>
                    <a:pt x="1426" y="4619"/>
                  </a:cubicBezTo>
                  <a:cubicBezTo>
                    <a:pt x="1483" y="4619"/>
                    <a:pt x="1540" y="4617"/>
                    <a:pt x="1596" y="4609"/>
                  </a:cubicBezTo>
                  <a:cubicBezTo>
                    <a:pt x="1716" y="4592"/>
                    <a:pt x="1800" y="4482"/>
                    <a:pt x="1782" y="4362"/>
                  </a:cubicBezTo>
                  <a:cubicBezTo>
                    <a:pt x="1765" y="4252"/>
                    <a:pt x="1670" y="4174"/>
                    <a:pt x="1562" y="4174"/>
                  </a:cubicBezTo>
                  <a:cubicBezTo>
                    <a:pt x="1553" y="4174"/>
                    <a:pt x="1544" y="4174"/>
                    <a:pt x="1535" y="4175"/>
                  </a:cubicBezTo>
                  <a:cubicBezTo>
                    <a:pt x="1533" y="4176"/>
                    <a:pt x="1489" y="4182"/>
                    <a:pt x="1420" y="4182"/>
                  </a:cubicBezTo>
                  <a:cubicBezTo>
                    <a:pt x="1245" y="4182"/>
                    <a:pt x="907" y="4143"/>
                    <a:pt x="693" y="3875"/>
                  </a:cubicBezTo>
                  <a:cubicBezTo>
                    <a:pt x="610" y="3773"/>
                    <a:pt x="639" y="3694"/>
                    <a:pt x="998" y="3335"/>
                  </a:cubicBezTo>
                  <a:cubicBezTo>
                    <a:pt x="1208" y="3125"/>
                    <a:pt x="1447" y="2886"/>
                    <a:pt x="1577" y="2582"/>
                  </a:cubicBezTo>
                  <a:cubicBezTo>
                    <a:pt x="1886" y="1860"/>
                    <a:pt x="1359" y="320"/>
                    <a:pt x="1298" y="146"/>
                  </a:cubicBezTo>
                  <a:cubicBezTo>
                    <a:pt x="1266" y="56"/>
                    <a:pt x="1182" y="0"/>
                    <a:pt x="10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3453075" y="2473325"/>
              <a:ext cx="73750" cy="33750"/>
            </a:xfrm>
            <a:custGeom>
              <a:avLst/>
              <a:gdLst/>
              <a:ahLst/>
              <a:cxnLst/>
              <a:rect l="l" t="t" r="r" b="b"/>
              <a:pathLst>
                <a:path w="2950" h="1350" extrusionOk="0">
                  <a:moveTo>
                    <a:pt x="2701" y="1"/>
                  </a:moveTo>
                  <a:cubicBezTo>
                    <a:pt x="2608" y="1"/>
                    <a:pt x="2522" y="62"/>
                    <a:pt x="2495" y="156"/>
                  </a:cubicBezTo>
                  <a:cubicBezTo>
                    <a:pt x="2301" y="787"/>
                    <a:pt x="1523" y="910"/>
                    <a:pt x="942" y="910"/>
                  </a:cubicBezTo>
                  <a:cubicBezTo>
                    <a:pt x="574" y="910"/>
                    <a:pt x="285" y="860"/>
                    <a:pt x="277" y="859"/>
                  </a:cubicBezTo>
                  <a:cubicBezTo>
                    <a:pt x="264" y="856"/>
                    <a:pt x="250" y="855"/>
                    <a:pt x="237" y="855"/>
                  </a:cubicBezTo>
                  <a:cubicBezTo>
                    <a:pt x="134" y="855"/>
                    <a:pt x="42" y="930"/>
                    <a:pt x="22" y="1035"/>
                  </a:cubicBezTo>
                  <a:cubicBezTo>
                    <a:pt x="1" y="1154"/>
                    <a:pt x="80" y="1268"/>
                    <a:pt x="200" y="1290"/>
                  </a:cubicBezTo>
                  <a:cubicBezTo>
                    <a:pt x="437" y="1329"/>
                    <a:pt x="676" y="1349"/>
                    <a:pt x="916" y="1349"/>
                  </a:cubicBezTo>
                  <a:cubicBezTo>
                    <a:pt x="923" y="1349"/>
                    <a:pt x="931" y="1349"/>
                    <a:pt x="938" y="1349"/>
                  </a:cubicBezTo>
                  <a:cubicBezTo>
                    <a:pt x="1645" y="1349"/>
                    <a:pt x="2638" y="1182"/>
                    <a:pt x="2914" y="286"/>
                  </a:cubicBezTo>
                  <a:cubicBezTo>
                    <a:pt x="2949" y="170"/>
                    <a:pt x="2884" y="47"/>
                    <a:pt x="2769" y="12"/>
                  </a:cubicBezTo>
                  <a:cubicBezTo>
                    <a:pt x="2747" y="5"/>
                    <a:pt x="2724" y="1"/>
                    <a:pt x="2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3432300" y="2379150"/>
              <a:ext cx="17775" cy="29500"/>
            </a:xfrm>
            <a:custGeom>
              <a:avLst/>
              <a:gdLst/>
              <a:ahLst/>
              <a:cxnLst/>
              <a:rect l="l" t="t" r="r" b="b"/>
              <a:pathLst>
                <a:path w="711" h="1180" extrusionOk="0">
                  <a:moveTo>
                    <a:pt x="355" y="0"/>
                  </a:moveTo>
                  <a:cubicBezTo>
                    <a:pt x="159" y="0"/>
                    <a:pt x="0" y="264"/>
                    <a:pt x="0" y="591"/>
                  </a:cubicBezTo>
                  <a:cubicBezTo>
                    <a:pt x="0" y="916"/>
                    <a:pt x="159" y="1180"/>
                    <a:pt x="355" y="1180"/>
                  </a:cubicBezTo>
                  <a:cubicBezTo>
                    <a:pt x="552" y="1180"/>
                    <a:pt x="711" y="916"/>
                    <a:pt x="711" y="591"/>
                  </a:cubicBezTo>
                  <a:cubicBezTo>
                    <a:pt x="711" y="264"/>
                    <a:pt x="552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3389250" y="2329400"/>
              <a:ext cx="63675" cy="41575"/>
            </a:xfrm>
            <a:custGeom>
              <a:avLst/>
              <a:gdLst/>
              <a:ahLst/>
              <a:cxnLst/>
              <a:rect l="l" t="t" r="r" b="b"/>
              <a:pathLst>
                <a:path w="2547" h="1663" extrusionOk="0">
                  <a:moveTo>
                    <a:pt x="1334" y="0"/>
                  </a:moveTo>
                  <a:cubicBezTo>
                    <a:pt x="337" y="0"/>
                    <a:pt x="40" y="1340"/>
                    <a:pt x="27" y="1397"/>
                  </a:cubicBezTo>
                  <a:cubicBezTo>
                    <a:pt x="1" y="1515"/>
                    <a:pt x="77" y="1631"/>
                    <a:pt x="195" y="1656"/>
                  </a:cubicBezTo>
                  <a:cubicBezTo>
                    <a:pt x="210" y="1660"/>
                    <a:pt x="226" y="1661"/>
                    <a:pt x="241" y="1663"/>
                  </a:cubicBezTo>
                  <a:cubicBezTo>
                    <a:pt x="345" y="1663"/>
                    <a:pt x="434" y="1590"/>
                    <a:pt x="455" y="1489"/>
                  </a:cubicBezTo>
                  <a:cubicBezTo>
                    <a:pt x="459" y="1479"/>
                    <a:pt x="691" y="438"/>
                    <a:pt x="1334" y="438"/>
                  </a:cubicBezTo>
                  <a:cubicBezTo>
                    <a:pt x="1943" y="438"/>
                    <a:pt x="2095" y="577"/>
                    <a:pt x="2100" y="581"/>
                  </a:cubicBezTo>
                  <a:lnTo>
                    <a:pt x="2100" y="581"/>
                  </a:lnTo>
                  <a:cubicBezTo>
                    <a:pt x="2139" y="657"/>
                    <a:pt x="2217" y="701"/>
                    <a:pt x="2297" y="701"/>
                  </a:cubicBezTo>
                  <a:cubicBezTo>
                    <a:pt x="2330" y="701"/>
                    <a:pt x="2364" y="694"/>
                    <a:pt x="2395" y="678"/>
                  </a:cubicBezTo>
                  <a:cubicBezTo>
                    <a:pt x="2503" y="623"/>
                    <a:pt x="2546" y="492"/>
                    <a:pt x="2491" y="383"/>
                  </a:cubicBezTo>
                  <a:cubicBezTo>
                    <a:pt x="2448" y="293"/>
                    <a:pt x="2230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3475600" y="2301625"/>
              <a:ext cx="80525" cy="37650"/>
            </a:xfrm>
            <a:custGeom>
              <a:avLst/>
              <a:gdLst/>
              <a:ahLst/>
              <a:cxnLst/>
              <a:rect l="l" t="t" r="r" b="b"/>
              <a:pathLst>
                <a:path w="3221" h="1506" extrusionOk="0">
                  <a:moveTo>
                    <a:pt x="1489" y="0"/>
                  </a:moveTo>
                  <a:cubicBezTo>
                    <a:pt x="546" y="0"/>
                    <a:pt x="123" y="788"/>
                    <a:pt x="26" y="1240"/>
                  </a:cubicBezTo>
                  <a:cubicBezTo>
                    <a:pt x="1" y="1359"/>
                    <a:pt x="76" y="1475"/>
                    <a:pt x="194" y="1500"/>
                  </a:cubicBezTo>
                  <a:cubicBezTo>
                    <a:pt x="210" y="1504"/>
                    <a:pt x="226" y="1505"/>
                    <a:pt x="241" y="1505"/>
                  </a:cubicBezTo>
                  <a:cubicBezTo>
                    <a:pt x="345" y="1505"/>
                    <a:pt x="433" y="1433"/>
                    <a:pt x="455" y="1333"/>
                  </a:cubicBezTo>
                  <a:cubicBezTo>
                    <a:pt x="463" y="1293"/>
                    <a:pt x="655" y="440"/>
                    <a:pt x="1502" y="440"/>
                  </a:cubicBezTo>
                  <a:cubicBezTo>
                    <a:pt x="1563" y="440"/>
                    <a:pt x="1627" y="445"/>
                    <a:pt x="1696" y="454"/>
                  </a:cubicBezTo>
                  <a:cubicBezTo>
                    <a:pt x="2706" y="600"/>
                    <a:pt x="2774" y="1109"/>
                    <a:pt x="2775" y="1126"/>
                  </a:cubicBezTo>
                  <a:cubicBezTo>
                    <a:pt x="2783" y="1239"/>
                    <a:pt x="2866" y="1333"/>
                    <a:pt x="2984" y="1333"/>
                  </a:cubicBezTo>
                  <a:cubicBezTo>
                    <a:pt x="2991" y="1333"/>
                    <a:pt x="3000" y="1332"/>
                    <a:pt x="3008" y="1331"/>
                  </a:cubicBezTo>
                  <a:cubicBezTo>
                    <a:pt x="3129" y="1324"/>
                    <a:pt x="3220" y="1219"/>
                    <a:pt x="3213" y="1099"/>
                  </a:cubicBezTo>
                  <a:cubicBezTo>
                    <a:pt x="3212" y="1062"/>
                    <a:pt x="3143" y="218"/>
                    <a:pt x="1757" y="20"/>
                  </a:cubicBezTo>
                  <a:cubicBezTo>
                    <a:pt x="1663" y="7"/>
                    <a:pt x="1574" y="0"/>
                    <a:pt x="1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3426725" y="2042525"/>
              <a:ext cx="645900" cy="842825"/>
            </a:xfrm>
            <a:custGeom>
              <a:avLst/>
              <a:gdLst/>
              <a:ahLst/>
              <a:cxnLst/>
              <a:rect l="l" t="t" r="r" b="b"/>
              <a:pathLst>
                <a:path w="25836" h="33713" extrusionOk="0">
                  <a:moveTo>
                    <a:pt x="6244" y="1"/>
                  </a:moveTo>
                  <a:cubicBezTo>
                    <a:pt x="5595" y="1"/>
                    <a:pt x="5002" y="28"/>
                    <a:pt x="4497" y="71"/>
                  </a:cubicBezTo>
                  <a:cubicBezTo>
                    <a:pt x="1078" y="364"/>
                    <a:pt x="52" y="3127"/>
                    <a:pt x="42" y="3156"/>
                  </a:cubicBezTo>
                  <a:cubicBezTo>
                    <a:pt x="1" y="3270"/>
                    <a:pt x="61" y="3395"/>
                    <a:pt x="174" y="3436"/>
                  </a:cubicBezTo>
                  <a:cubicBezTo>
                    <a:pt x="199" y="3444"/>
                    <a:pt x="223" y="3448"/>
                    <a:pt x="248" y="3448"/>
                  </a:cubicBezTo>
                  <a:cubicBezTo>
                    <a:pt x="338" y="3448"/>
                    <a:pt x="422" y="3393"/>
                    <a:pt x="455" y="3303"/>
                  </a:cubicBezTo>
                  <a:cubicBezTo>
                    <a:pt x="492" y="3199"/>
                    <a:pt x="1403" y="777"/>
                    <a:pt x="4535" y="508"/>
                  </a:cubicBezTo>
                  <a:cubicBezTo>
                    <a:pt x="5055" y="463"/>
                    <a:pt x="5629" y="438"/>
                    <a:pt x="6235" y="438"/>
                  </a:cubicBezTo>
                  <a:cubicBezTo>
                    <a:pt x="9728" y="438"/>
                    <a:pt x="14297" y="1254"/>
                    <a:pt x="15961" y="3752"/>
                  </a:cubicBezTo>
                  <a:cubicBezTo>
                    <a:pt x="17056" y="5392"/>
                    <a:pt x="17849" y="6779"/>
                    <a:pt x="18855" y="8537"/>
                  </a:cubicBezTo>
                  <a:cubicBezTo>
                    <a:pt x="19762" y="10122"/>
                    <a:pt x="20790" y="11918"/>
                    <a:pt x="22320" y="14393"/>
                  </a:cubicBezTo>
                  <a:cubicBezTo>
                    <a:pt x="25369" y="19327"/>
                    <a:pt x="25309" y="25241"/>
                    <a:pt x="22168" y="29460"/>
                  </a:cubicBezTo>
                  <a:cubicBezTo>
                    <a:pt x="20309" y="31959"/>
                    <a:pt x="17899" y="33267"/>
                    <a:pt x="15440" y="33267"/>
                  </a:cubicBezTo>
                  <a:cubicBezTo>
                    <a:pt x="14037" y="33267"/>
                    <a:pt x="12617" y="32841"/>
                    <a:pt x="11274" y="31968"/>
                  </a:cubicBezTo>
                  <a:cubicBezTo>
                    <a:pt x="7882" y="29763"/>
                    <a:pt x="9009" y="26659"/>
                    <a:pt x="10315" y="23064"/>
                  </a:cubicBezTo>
                  <a:cubicBezTo>
                    <a:pt x="10411" y="22800"/>
                    <a:pt x="10508" y="22535"/>
                    <a:pt x="10603" y="22268"/>
                  </a:cubicBezTo>
                  <a:cubicBezTo>
                    <a:pt x="11986" y="18396"/>
                    <a:pt x="10230" y="15020"/>
                    <a:pt x="5384" y="12237"/>
                  </a:cubicBezTo>
                  <a:cubicBezTo>
                    <a:pt x="1083" y="9765"/>
                    <a:pt x="567" y="4963"/>
                    <a:pt x="562" y="4914"/>
                  </a:cubicBezTo>
                  <a:cubicBezTo>
                    <a:pt x="552" y="4802"/>
                    <a:pt x="451" y="4717"/>
                    <a:pt x="346" y="4717"/>
                  </a:cubicBezTo>
                  <a:cubicBezTo>
                    <a:pt x="339" y="4717"/>
                    <a:pt x="331" y="4717"/>
                    <a:pt x="323" y="4718"/>
                  </a:cubicBezTo>
                  <a:cubicBezTo>
                    <a:pt x="203" y="4729"/>
                    <a:pt x="114" y="4836"/>
                    <a:pt x="126" y="4957"/>
                  </a:cubicBezTo>
                  <a:cubicBezTo>
                    <a:pt x="132" y="5007"/>
                    <a:pt x="663" y="10030"/>
                    <a:pt x="5167" y="12617"/>
                  </a:cubicBezTo>
                  <a:cubicBezTo>
                    <a:pt x="9801" y="15280"/>
                    <a:pt x="11491" y="18477"/>
                    <a:pt x="10190" y="22121"/>
                  </a:cubicBezTo>
                  <a:cubicBezTo>
                    <a:pt x="10095" y="22388"/>
                    <a:pt x="9999" y="22653"/>
                    <a:pt x="9904" y="22915"/>
                  </a:cubicBezTo>
                  <a:cubicBezTo>
                    <a:pt x="8590" y="26528"/>
                    <a:pt x="7351" y="29940"/>
                    <a:pt x="11036" y="32336"/>
                  </a:cubicBezTo>
                  <a:cubicBezTo>
                    <a:pt x="12460" y="33263"/>
                    <a:pt x="13965" y="33713"/>
                    <a:pt x="15451" y="33713"/>
                  </a:cubicBezTo>
                  <a:cubicBezTo>
                    <a:pt x="18039" y="33713"/>
                    <a:pt x="20570" y="32343"/>
                    <a:pt x="22520" y="29721"/>
                  </a:cubicBezTo>
                  <a:cubicBezTo>
                    <a:pt x="25768" y="25357"/>
                    <a:pt x="25836" y="19249"/>
                    <a:pt x="22691" y="14163"/>
                  </a:cubicBezTo>
                  <a:cubicBezTo>
                    <a:pt x="21165" y="11694"/>
                    <a:pt x="20139" y="9902"/>
                    <a:pt x="19235" y="8319"/>
                  </a:cubicBezTo>
                  <a:cubicBezTo>
                    <a:pt x="18225" y="6554"/>
                    <a:pt x="17427" y="5162"/>
                    <a:pt x="16327" y="3508"/>
                  </a:cubicBezTo>
                  <a:cubicBezTo>
                    <a:pt x="14465" y="716"/>
                    <a:pt x="9606" y="1"/>
                    <a:pt x="6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546;p38">
            <a:extLst>
              <a:ext uri="{FF2B5EF4-FFF2-40B4-BE49-F238E27FC236}">
                <a16:creationId xmlns:a16="http://schemas.microsoft.com/office/drawing/2014/main" id="{A9EEB3BF-122A-4A56-995B-9FCD1B22F00E}"/>
              </a:ext>
            </a:extLst>
          </p:cNvPr>
          <p:cNvSpPr/>
          <p:nvPr/>
        </p:nvSpPr>
        <p:spPr>
          <a:xfrm>
            <a:off x="172909" y="166231"/>
            <a:ext cx="7388956" cy="4778302"/>
          </a:xfrm>
          <a:custGeom>
            <a:avLst/>
            <a:gdLst/>
            <a:ahLst/>
            <a:cxnLst/>
            <a:rect l="l" t="t" r="r" b="b"/>
            <a:pathLst>
              <a:path w="101113" h="182227" extrusionOk="0">
                <a:moveTo>
                  <a:pt x="105" y="0"/>
                </a:moveTo>
                <a:cubicBezTo>
                  <a:pt x="48" y="0"/>
                  <a:pt x="0" y="47"/>
                  <a:pt x="0" y="105"/>
                </a:cubicBezTo>
                <a:lnTo>
                  <a:pt x="0" y="182121"/>
                </a:lnTo>
                <a:cubicBezTo>
                  <a:pt x="0" y="182180"/>
                  <a:pt x="48" y="182227"/>
                  <a:pt x="105" y="182227"/>
                </a:cubicBezTo>
                <a:lnTo>
                  <a:pt x="101007" y="182227"/>
                </a:lnTo>
                <a:cubicBezTo>
                  <a:pt x="101066" y="182227"/>
                  <a:pt x="101112" y="182180"/>
                  <a:pt x="101112" y="182121"/>
                </a:cubicBezTo>
                <a:lnTo>
                  <a:pt x="101112" y="105"/>
                </a:lnTo>
                <a:cubicBezTo>
                  <a:pt x="101112" y="47"/>
                  <a:pt x="101066" y="0"/>
                  <a:pt x="101007" y="0"/>
                </a:cubicBezTo>
                <a:close/>
              </a:path>
            </a:pathLst>
          </a:custGeom>
          <a:solidFill>
            <a:srgbClr val="C6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989;p32">
            <a:extLst>
              <a:ext uri="{FF2B5EF4-FFF2-40B4-BE49-F238E27FC236}">
                <a16:creationId xmlns:a16="http://schemas.microsoft.com/office/drawing/2014/main" id="{D8718689-0C04-41F4-9BD4-0E92E5E1DB25}"/>
              </a:ext>
            </a:extLst>
          </p:cNvPr>
          <p:cNvSpPr/>
          <p:nvPr/>
        </p:nvSpPr>
        <p:spPr>
          <a:xfrm>
            <a:off x="-1" y="0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Report API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BD2E9-84E2-426E-ACA1-7BF8A994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9" y="397892"/>
            <a:ext cx="7373342" cy="1918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5D63A-0BB8-4BCF-800A-D968E080F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9" y="2591412"/>
            <a:ext cx="7388956" cy="18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Github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2"/>
          <p:cNvSpPr/>
          <p:nvPr/>
        </p:nvSpPr>
        <p:spPr>
          <a:xfrm>
            <a:off x="2503669" y="401928"/>
            <a:ext cx="6165030" cy="4385732"/>
          </a:xfrm>
          <a:prstGeom prst="rect">
            <a:avLst/>
          </a:prstGeom>
          <a:noFill/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418236" y="390374"/>
            <a:ext cx="1945500" cy="558300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Github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991" name="Google Shape;991;p32"/>
          <p:cNvGrpSpPr/>
          <p:nvPr/>
        </p:nvGrpSpPr>
        <p:grpSpPr>
          <a:xfrm>
            <a:off x="173519" y="1193837"/>
            <a:ext cx="2676598" cy="3526075"/>
            <a:chOff x="997250" y="1236450"/>
            <a:chExt cx="3218225" cy="4239600"/>
          </a:xfrm>
        </p:grpSpPr>
        <p:sp>
          <p:nvSpPr>
            <p:cNvPr id="992" name="Google Shape;992;p32"/>
            <p:cNvSpPr/>
            <p:nvPr/>
          </p:nvSpPr>
          <p:spPr>
            <a:xfrm>
              <a:off x="1045100" y="5233275"/>
              <a:ext cx="2139700" cy="242775"/>
            </a:xfrm>
            <a:custGeom>
              <a:avLst/>
              <a:gdLst/>
              <a:ahLst/>
              <a:cxnLst/>
              <a:rect l="l" t="t" r="r" b="b"/>
              <a:pathLst>
                <a:path w="85588" h="9711" extrusionOk="0">
                  <a:moveTo>
                    <a:pt x="42794" y="1"/>
                  </a:moveTo>
                  <a:cubicBezTo>
                    <a:pt x="31445" y="1"/>
                    <a:pt x="20560" y="511"/>
                    <a:pt x="12535" y="1422"/>
                  </a:cubicBezTo>
                  <a:cubicBezTo>
                    <a:pt x="4510" y="2333"/>
                    <a:pt x="1" y="3567"/>
                    <a:pt x="1" y="4855"/>
                  </a:cubicBezTo>
                  <a:cubicBezTo>
                    <a:pt x="1" y="6143"/>
                    <a:pt x="4510" y="7377"/>
                    <a:pt x="12535" y="8288"/>
                  </a:cubicBezTo>
                  <a:cubicBezTo>
                    <a:pt x="20560" y="9199"/>
                    <a:pt x="31445" y="9710"/>
                    <a:pt x="42794" y="9710"/>
                  </a:cubicBezTo>
                  <a:cubicBezTo>
                    <a:pt x="54144" y="9710"/>
                    <a:pt x="65028" y="9199"/>
                    <a:pt x="73054" y="8288"/>
                  </a:cubicBezTo>
                  <a:cubicBezTo>
                    <a:pt x="81079" y="7377"/>
                    <a:pt x="85587" y="6143"/>
                    <a:pt x="85587" y="4855"/>
                  </a:cubicBezTo>
                  <a:cubicBezTo>
                    <a:pt x="85587" y="3567"/>
                    <a:pt x="81079" y="2333"/>
                    <a:pt x="73054" y="1422"/>
                  </a:cubicBezTo>
                  <a:cubicBezTo>
                    <a:pt x="65028" y="511"/>
                    <a:pt x="54144" y="1"/>
                    <a:pt x="427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472675" y="1734725"/>
              <a:ext cx="261675" cy="314275"/>
            </a:xfrm>
            <a:custGeom>
              <a:avLst/>
              <a:gdLst/>
              <a:ahLst/>
              <a:cxnLst/>
              <a:rect l="l" t="t" r="r" b="b"/>
              <a:pathLst>
                <a:path w="10467" h="12571" extrusionOk="0">
                  <a:moveTo>
                    <a:pt x="2322" y="0"/>
                  </a:moveTo>
                  <a:cubicBezTo>
                    <a:pt x="2022" y="0"/>
                    <a:pt x="1775" y="88"/>
                    <a:pt x="1597" y="285"/>
                  </a:cubicBezTo>
                  <a:cubicBezTo>
                    <a:pt x="0" y="2059"/>
                    <a:pt x="0" y="12347"/>
                    <a:pt x="0" y="12347"/>
                  </a:cubicBezTo>
                  <a:cubicBezTo>
                    <a:pt x="0" y="12347"/>
                    <a:pt x="1086" y="12571"/>
                    <a:pt x="2377" y="12571"/>
                  </a:cubicBezTo>
                  <a:cubicBezTo>
                    <a:pt x="4129" y="12571"/>
                    <a:pt x="6258" y="12159"/>
                    <a:pt x="6565" y="10219"/>
                  </a:cubicBezTo>
                  <a:cubicBezTo>
                    <a:pt x="7096" y="6849"/>
                    <a:pt x="10467" y="5607"/>
                    <a:pt x="10467" y="5607"/>
                  </a:cubicBezTo>
                  <a:cubicBezTo>
                    <a:pt x="10467" y="5607"/>
                    <a:pt x="4720" y="0"/>
                    <a:pt x="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465100" y="1727150"/>
              <a:ext cx="283150" cy="329525"/>
            </a:xfrm>
            <a:custGeom>
              <a:avLst/>
              <a:gdLst/>
              <a:ahLst/>
              <a:cxnLst/>
              <a:rect l="l" t="t" r="r" b="b"/>
              <a:pathLst>
                <a:path w="11326" h="13181" extrusionOk="0">
                  <a:moveTo>
                    <a:pt x="2626" y="607"/>
                  </a:moveTo>
                  <a:cubicBezTo>
                    <a:pt x="4382" y="607"/>
                    <a:pt x="8432" y="4107"/>
                    <a:pt x="10234" y="5816"/>
                  </a:cubicBezTo>
                  <a:cubicBezTo>
                    <a:pt x="9268" y="6287"/>
                    <a:pt x="7010" y="7674"/>
                    <a:pt x="6567" y="10475"/>
                  </a:cubicBezTo>
                  <a:cubicBezTo>
                    <a:pt x="6473" y="11074"/>
                    <a:pt x="6186" y="11532"/>
                    <a:pt x="5690" y="11875"/>
                  </a:cubicBezTo>
                  <a:cubicBezTo>
                    <a:pt x="4901" y="12421"/>
                    <a:pt x="3732" y="12571"/>
                    <a:pt x="2691" y="12571"/>
                  </a:cubicBezTo>
                  <a:cubicBezTo>
                    <a:pt x="1796" y="12571"/>
                    <a:pt x="994" y="12460"/>
                    <a:pt x="608" y="12397"/>
                  </a:cubicBezTo>
                  <a:cubicBezTo>
                    <a:pt x="624" y="9389"/>
                    <a:pt x="916" y="2136"/>
                    <a:pt x="2126" y="791"/>
                  </a:cubicBezTo>
                  <a:cubicBezTo>
                    <a:pt x="2232" y="675"/>
                    <a:pt x="2382" y="614"/>
                    <a:pt x="2587" y="607"/>
                  </a:cubicBezTo>
                  <a:cubicBezTo>
                    <a:pt x="2600" y="607"/>
                    <a:pt x="2613" y="607"/>
                    <a:pt x="2626" y="607"/>
                  </a:cubicBezTo>
                  <a:close/>
                  <a:moveTo>
                    <a:pt x="2623" y="1"/>
                  </a:moveTo>
                  <a:cubicBezTo>
                    <a:pt x="2604" y="1"/>
                    <a:pt x="2585" y="1"/>
                    <a:pt x="2567" y="1"/>
                  </a:cubicBezTo>
                  <a:cubicBezTo>
                    <a:pt x="2193" y="14"/>
                    <a:pt x="1894" y="144"/>
                    <a:pt x="1675" y="385"/>
                  </a:cubicBezTo>
                  <a:cubicBezTo>
                    <a:pt x="47" y="2194"/>
                    <a:pt x="1" y="11586"/>
                    <a:pt x="1" y="12652"/>
                  </a:cubicBezTo>
                  <a:lnTo>
                    <a:pt x="1" y="12898"/>
                  </a:lnTo>
                  <a:lnTo>
                    <a:pt x="242" y="12949"/>
                  </a:lnTo>
                  <a:cubicBezTo>
                    <a:pt x="325" y="12966"/>
                    <a:pt x="1395" y="13180"/>
                    <a:pt x="2673" y="13180"/>
                  </a:cubicBezTo>
                  <a:cubicBezTo>
                    <a:pt x="3814" y="13180"/>
                    <a:pt x="5117" y="13008"/>
                    <a:pt x="6036" y="12374"/>
                  </a:cubicBezTo>
                  <a:cubicBezTo>
                    <a:pt x="6666" y="11937"/>
                    <a:pt x="7047" y="11330"/>
                    <a:pt x="7168" y="10570"/>
                  </a:cubicBezTo>
                  <a:cubicBezTo>
                    <a:pt x="7665" y="7422"/>
                    <a:pt x="10843" y="6207"/>
                    <a:pt x="10876" y="6195"/>
                  </a:cubicBezTo>
                  <a:lnTo>
                    <a:pt x="11325" y="6027"/>
                  </a:lnTo>
                  <a:lnTo>
                    <a:pt x="10982" y="5693"/>
                  </a:lnTo>
                  <a:cubicBezTo>
                    <a:pt x="10743" y="5459"/>
                    <a:pt x="5144" y="1"/>
                    <a:pt x="26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512600" y="1518425"/>
              <a:ext cx="359250" cy="378650"/>
            </a:xfrm>
            <a:custGeom>
              <a:avLst/>
              <a:gdLst/>
              <a:ahLst/>
              <a:cxnLst/>
              <a:rect l="l" t="t" r="r" b="b"/>
              <a:pathLst>
                <a:path w="14370" h="15146" extrusionOk="0">
                  <a:moveTo>
                    <a:pt x="8446" y="1"/>
                  </a:moveTo>
                  <a:cubicBezTo>
                    <a:pt x="6323" y="1"/>
                    <a:pt x="3643" y="1139"/>
                    <a:pt x="2129" y="2905"/>
                  </a:cubicBezTo>
                  <a:cubicBezTo>
                    <a:pt x="0" y="5389"/>
                    <a:pt x="886" y="7695"/>
                    <a:pt x="886" y="9469"/>
                  </a:cubicBezTo>
                  <a:cubicBezTo>
                    <a:pt x="886" y="11243"/>
                    <a:pt x="2129" y="11243"/>
                    <a:pt x="2129" y="11243"/>
                  </a:cubicBezTo>
                  <a:cubicBezTo>
                    <a:pt x="2129" y="11243"/>
                    <a:pt x="2839" y="12307"/>
                    <a:pt x="3548" y="13371"/>
                  </a:cubicBezTo>
                  <a:cubicBezTo>
                    <a:pt x="4257" y="14436"/>
                    <a:pt x="6742" y="15145"/>
                    <a:pt x="8870" y="15145"/>
                  </a:cubicBezTo>
                  <a:cubicBezTo>
                    <a:pt x="10999" y="15145"/>
                    <a:pt x="12008" y="14767"/>
                    <a:pt x="12540" y="14233"/>
                  </a:cubicBezTo>
                  <a:cubicBezTo>
                    <a:pt x="13071" y="13701"/>
                    <a:pt x="12773" y="9114"/>
                    <a:pt x="12773" y="9114"/>
                  </a:cubicBezTo>
                  <a:cubicBezTo>
                    <a:pt x="12773" y="9114"/>
                    <a:pt x="14015" y="7517"/>
                    <a:pt x="14192" y="6985"/>
                  </a:cubicBezTo>
                  <a:cubicBezTo>
                    <a:pt x="14370" y="6452"/>
                    <a:pt x="12773" y="5743"/>
                    <a:pt x="12241" y="5388"/>
                  </a:cubicBezTo>
                  <a:cubicBezTo>
                    <a:pt x="11708" y="5034"/>
                    <a:pt x="10644" y="598"/>
                    <a:pt x="10644" y="598"/>
                  </a:cubicBezTo>
                  <a:cubicBezTo>
                    <a:pt x="10080" y="188"/>
                    <a:pt x="9309" y="1"/>
                    <a:pt x="8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2516175" y="1510875"/>
              <a:ext cx="363825" cy="393775"/>
            </a:xfrm>
            <a:custGeom>
              <a:avLst/>
              <a:gdLst/>
              <a:ahLst/>
              <a:cxnLst/>
              <a:rect l="l" t="t" r="r" b="b"/>
              <a:pathLst>
                <a:path w="14553" h="15751" extrusionOk="0">
                  <a:moveTo>
                    <a:pt x="8293" y="599"/>
                  </a:moveTo>
                  <a:cubicBezTo>
                    <a:pt x="9050" y="599"/>
                    <a:pt x="9727" y="753"/>
                    <a:pt x="10233" y="1085"/>
                  </a:cubicBezTo>
                  <a:cubicBezTo>
                    <a:pt x="10578" y="2509"/>
                    <a:pt x="11374" y="5574"/>
                    <a:pt x="11930" y="5943"/>
                  </a:cubicBezTo>
                  <a:cubicBezTo>
                    <a:pt x="12055" y="6027"/>
                    <a:pt x="12240" y="6132"/>
                    <a:pt x="12448" y="6248"/>
                  </a:cubicBezTo>
                  <a:cubicBezTo>
                    <a:pt x="12799" y="6446"/>
                    <a:pt x="13732" y="6970"/>
                    <a:pt x="13761" y="7191"/>
                  </a:cubicBezTo>
                  <a:cubicBezTo>
                    <a:pt x="13644" y="7543"/>
                    <a:pt x="12859" y="8628"/>
                    <a:pt x="12390" y="9230"/>
                  </a:cubicBezTo>
                  <a:lnTo>
                    <a:pt x="12319" y="9320"/>
                  </a:lnTo>
                  <a:lnTo>
                    <a:pt x="12326" y="9435"/>
                  </a:lnTo>
                  <a:cubicBezTo>
                    <a:pt x="12463" y="11539"/>
                    <a:pt x="12447" y="14004"/>
                    <a:pt x="12182" y="14321"/>
                  </a:cubicBezTo>
                  <a:cubicBezTo>
                    <a:pt x="11629" y="14875"/>
                    <a:pt x="10498" y="15144"/>
                    <a:pt x="8727" y="15144"/>
                  </a:cubicBezTo>
                  <a:cubicBezTo>
                    <a:pt x="6534" y="15144"/>
                    <a:pt x="4260" y="14408"/>
                    <a:pt x="3658" y="13505"/>
                  </a:cubicBezTo>
                  <a:lnTo>
                    <a:pt x="2238" y="11376"/>
                  </a:lnTo>
                  <a:lnTo>
                    <a:pt x="2148" y="11246"/>
                  </a:lnTo>
                  <a:lnTo>
                    <a:pt x="1989" y="11242"/>
                  </a:lnTo>
                  <a:cubicBezTo>
                    <a:pt x="1893" y="11239"/>
                    <a:pt x="1047" y="11178"/>
                    <a:pt x="1047" y="9771"/>
                  </a:cubicBezTo>
                  <a:cubicBezTo>
                    <a:pt x="1047" y="9373"/>
                    <a:pt x="1006" y="8960"/>
                    <a:pt x="962" y="8523"/>
                  </a:cubicBezTo>
                  <a:cubicBezTo>
                    <a:pt x="807" y="6991"/>
                    <a:pt x="631" y="5254"/>
                    <a:pt x="2216" y="3404"/>
                  </a:cubicBezTo>
                  <a:cubicBezTo>
                    <a:pt x="3685" y="1692"/>
                    <a:pt x="6275" y="599"/>
                    <a:pt x="8293" y="599"/>
                  </a:cubicBezTo>
                  <a:close/>
                  <a:moveTo>
                    <a:pt x="8287" y="1"/>
                  </a:moveTo>
                  <a:cubicBezTo>
                    <a:pt x="6083" y="1"/>
                    <a:pt x="3348" y="1151"/>
                    <a:pt x="1755" y="3010"/>
                  </a:cubicBezTo>
                  <a:cubicBezTo>
                    <a:pt x="0" y="5057"/>
                    <a:pt x="198" y="7013"/>
                    <a:pt x="357" y="8584"/>
                  </a:cubicBezTo>
                  <a:cubicBezTo>
                    <a:pt x="400" y="9006"/>
                    <a:pt x="441" y="9404"/>
                    <a:pt x="441" y="9771"/>
                  </a:cubicBezTo>
                  <a:cubicBezTo>
                    <a:pt x="441" y="11402"/>
                    <a:pt x="1404" y="11752"/>
                    <a:pt x="1809" y="11828"/>
                  </a:cubicBezTo>
                  <a:lnTo>
                    <a:pt x="3153" y="13843"/>
                  </a:lnTo>
                  <a:cubicBezTo>
                    <a:pt x="3979" y="15083"/>
                    <a:pt x="6641" y="15751"/>
                    <a:pt x="8727" y="15751"/>
                  </a:cubicBezTo>
                  <a:cubicBezTo>
                    <a:pt x="10695" y="15751"/>
                    <a:pt x="11928" y="15433"/>
                    <a:pt x="12612" y="14750"/>
                  </a:cubicBezTo>
                  <a:cubicBezTo>
                    <a:pt x="13165" y="14197"/>
                    <a:pt x="13033" y="10990"/>
                    <a:pt x="12940" y="9510"/>
                  </a:cubicBezTo>
                  <a:cubicBezTo>
                    <a:pt x="13227" y="9137"/>
                    <a:pt x="14168" y="7890"/>
                    <a:pt x="14337" y="7382"/>
                  </a:cubicBezTo>
                  <a:cubicBezTo>
                    <a:pt x="14553" y="6735"/>
                    <a:pt x="13593" y="6195"/>
                    <a:pt x="12745" y="5720"/>
                  </a:cubicBezTo>
                  <a:cubicBezTo>
                    <a:pt x="12554" y="5612"/>
                    <a:pt x="12383" y="5517"/>
                    <a:pt x="12272" y="5443"/>
                  </a:cubicBezTo>
                  <a:cubicBezTo>
                    <a:pt x="11984" y="5190"/>
                    <a:pt x="11281" y="2851"/>
                    <a:pt x="10797" y="831"/>
                  </a:cubicBezTo>
                  <a:lnTo>
                    <a:pt x="10771" y="722"/>
                  </a:lnTo>
                  <a:lnTo>
                    <a:pt x="10679" y="656"/>
                  </a:lnTo>
                  <a:cubicBezTo>
                    <a:pt x="10063" y="208"/>
                    <a:pt x="9223" y="1"/>
                    <a:pt x="8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768475" y="1651000"/>
              <a:ext cx="19475" cy="43475"/>
            </a:xfrm>
            <a:custGeom>
              <a:avLst/>
              <a:gdLst/>
              <a:ahLst/>
              <a:cxnLst/>
              <a:rect l="l" t="t" r="r" b="b"/>
              <a:pathLst>
                <a:path w="779" h="1739" extrusionOk="0">
                  <a:moveTo>
                    <a:pt x="275" y="1"/>
                  </a:moveTo>
                  <a:cubicBezTo>
                    <a:pt x="268" y="1"/>
                    <a:pt x="262" y="1"/>
                    <a:pt x="256" y="2"/>
                  </a:cubicBezTo>
                  <a:cubicBezTo>
                    <a:pt x="82" y="28"/>
                    <a:pt x="0" y="439"/>
                    <a:pt x="74" y="918"/>
                  </a:cubicBezTo>
                  <a:cubicBezTo>
                    <a:pt x="145" y="1382"/>
                    <a:pt x="335" y="1739"/>
                    <a:pt x="505" y="1739"/>
                  </a:cubicBezTo>
                  <a:cubicBezTo>
                    <a:pt x="511" y="1739"/>
                    <a:pt x="517" y="1738"/>
                    <a:pt x="522" y="1737"/>
                  </a:cubicBezTo>
                  <a:cubicBezTo>
                    <a:pt x="697" y="1710"/>
                    <a:pt x="778" y="1301"/>
                    <a:pt x="705" y="821"/>
                  </a:cubicBezTo>
                  <a:cubicBezTo>
                    <a:pt x="634" y="359"/>
                    <a:pt x="445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732075" y="1597850"/>
              <a:ext cx="62775" cy="44650"/>
            </a:xfrm>
            <a:custGeom>
              <a:avLst/>
              <a:gdLst/>
              <a:ahLst/>
              <a:cxnLst/>
              <a:rect l="l" t="t" r="r" b="b"/>
              <a:pathLst>
                <a:path w="2511" h="1786" extrusionOk="0">
                  <a:moveTo>
                    <a:pt x="1642" y="0"/>
                  </a:moveTo>
                  <a:cubicBezTo>
                    <a:pt x="1504" y="0"/>
                    <a:pt x="1369" y="24"/>
                    <a:pt x="1237" y="71"/>
                  </a:cubicBezTo>
                  <a:cubicBezTo>
                    <a:pt x="478" y="348"/>
                    <a:pt x="93" y="1331"/>
                    <a:pt x="77" y="1374"/>
                  </a:cubicBezTo>
                  <a:cubicBezTo>
                    <a:pt x="0" y="1571"/>
                    <a:pt x="148" y="1786"/>
                    <a:pt x="361" y="1786"/>
                  </a:cubicBezTo>
                  <a:cubicBezTo>
                    <a:pt x="486" y="1784"/>
                    <a:pt x="599" y="1707"/>
                    <a:pt x="644" y="1589"/>
                  </a:cubicBezTo>
                  <a:cubicBezTo>
                    <a:pt x="725" y="1377"/>
                    <a:pt x="1029" y="793"/>
                    <a:pt x="1445" y="642"/>
                  </a:cubicBezTo>
                  <a:cubicBezTo>
                    <a:pt x="1510" y="618"/>
                    <a:pt x="1577" y="606"/>
                    <a:pt x="1645" y="606"/>
                  </a:cubicBezTo>
                  <a:cubicBezTo>
                    <a:pt x="1763" y="606"/>
                    <a:pt x="1886" y="642"/>
                    <a:pt x="2017" y="716"/>
                  </a:cubicBezTo>
                  <a:cubicBezTo>
                    <a:pt x="2064" y="742"/>
                    <a:pt x="2115" y="754"/>
                    <a:pt x="2165" y="754"/>
                  </a:cubicBezTo>
                  <a:cubicBezTo>
                    <a:pt x="2271" y="754"/>
                    <a:pt x="2375" y="698"/>
                    <a:pt x="2429" y="597"/>
                  </a:cubicBezTo>
                  <a:cubicBezTo>
                    <a:pt x="2511" y="451"/>
                    <a:pt x="2459" y="266"/>
                    <a:pt x="2312" y="185"/>
                  </a:cubicBezTo>
                  <a:cubicBezTo>
                    <a:pt x="2091" y="62"/>
                    <a:pt x="1864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2428325" y="1938175"/>
              <a:ext cx="359275" cy="140750"/>
            </a:xfrm>
            <a:custGeom>
              <a:avLst/>
              <a:gdLst/>
              <a:ahLst/>
              <a:cxnLst/>
              <a:rect l="l" t="t" r="r" b="b"/>
              <a:pathLst>
                <a:path w="14371" h="5630" extrusionOk="0">
                  <a:moveTo>
                    <a:pt x="3041" y="0"/>
                  </a:moveTo>
                  <a:cubicBezTo>
                    <a:pt x="1972" y="0"/>
                    <a:pt x="1420" y="307"/>
                    <a:pt x="1420" y="307"/>
                  </a:cubicBezTo>
                  <a:cubicBezTo>
                    <a:pt x="0" y="840"/>
                    <a:pt x="355" y="3677"/>
                    <a:pt x="355" y="3677"/>
                  </a:cubicBezTo>
                  <a:lnTo>
                    <a:pt x="2485" y="3677"/>
                  </a:lnTo>
                  <a:cubicBezTo>
                    <a:pt x="3903" y="3677"/>
                    <a:pt x="7807" y="5629"/>
                    <a:pt x="8516" y="5629"/>
                  </a:cubicBezTo>
                  <a:cubicBezTo>
                    <a:pt x="9225" y="5629"/>
                    <a:pt x="11887" y="5274"/>
                    <a:pt x="13128" y="4920"/>
                  </a:cubicBezTo>
                  <a:cubicBezTo>
                    <a:pt x="14370" y="4565"/>
                    <a:pt x="13482" y="4034"/>
                    <a:pt x="12950" y="3855"/>
                  </a:cubicBezTo>
                  <a:cubicBezTo>
                    <a:pt x="12418" y="3678"/>
                    <a:pt x="9048" y="1904"/>
                    <a:pt x="6033" y="663"/>
                  </a:cubicBezTo>
                  <a:cubicBezTo>
                    <a:pt x="4790" y="151"/>
                    <a:pt x="3789" y="0"/>
                    <a:pt x="304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2420575" y="1930550"/>
              <a:ext cx="359575" cy="155950"/>
            </a:xfrm>
            <a:custGeom>
              <a:avLst/>
              <a:gdLst/>
              <a:ahLst/>
              <a:cxnLst/>
              <a:rect l="l" t="t" r="r" b="b"/>
              <a:pathLst>
                <a:path w="14383" h="6238" extrusionOk="0">
                  <a:moveTo>
                    <a:pt x="3353" y="612"/>
                  </a:moveTo>
                  <a:cubicBezTo>
                    <a:pt x="4065" y="612"/>
                    <a:pt x="5027" y="755"/>
                    <a:pt x="6225" y="1248"/>
                  </a:cubicBezTo>
                  <a:cubicBezTo>
                    <a:pt x="8099" y="2019"/>
                    <a:pt x="10141" y="3012"/>
                    <a:pt x="11493" y="3668"/>
                  </a:cubicBezTo>
                  <a:cubicBezTo>
                    <a:pt x="12447" y="4133"/>
                    <a:pt x="12954" y="4379"/>
                    <a:pt x="13163" y="4447"/>
                  </a:cubicBezTo>
                  <a:cubicBezTo>
                    <a:pt x="13447" y="4543"/>
                    <a:pt x="13668" y="4684"/>
                    <a:pt x="13743" y="4769"/>
                  </a:cubicBezTo>
                  <a:cubicBezTo>
                    <a:pt x="13697" y="4804"/>
                    <a:pt x="13590" y="4866"/>
                    <a:pt x="13354" y="4933"/>
                  </a:cubicBezTo>
                  <a:cubicBezTo>
                    <a:pt x="12092" y="5293"/>
                    <a:pt x="9476" y="5631"/>
                    <a:pt x="8825" y="5631"/>
                  </a:cubicBezTo>
                  <a:cubicBezTo>
                    <a:pt x="8589" y="5631"/>
                    <a:pt x="7646" y="5256"/>
                    <a:pt x="6816" y="4925"/>
                  </a:cubicBezTo>
                  <a:cubicBezTo>
                    <a:pt x="5348" y="4341"/>
                    <a:pt x="3684" y="3678"/>
                    <a:pt x="2793" y="3678"/>
                  </a:cubicBezTo>
                  <a:lnTo>
                    <a:pt x="942" y="3678"/>
                  </a:lnTo>
                  <a:cubicBezTo>
                    <a:pt x="883" y="2827"/>
                    <a:pt x="959" y="1225"/>
                    <a:pt x="1836" y="897"/>
                  </a:cubicBezTo>
                  <a:lnTo>
                    <a:pt x="1875" y="879"/>
                  </a:lnTo>
                  <a:cubicBezTo>
                    <a:pt x="1883" y="873"/>
                    <a:pt x="2388" y="612"/>
                    <a:pt x="3353" y="612"/>
                  </a:cubicBezTo>
                  <a:close/>
                  <a:moveTo>
                    <a:pt x="3351" y="1"/>
                  </a:moveTo>
                  <a:cubicBezTo>
                    <a:pt x="2321" y="1"/>
                    <a:pt x="1729" y="272"/>
                    <a:pt x="1605" y="335"/>
                  </a:cubicBezTo>
                  <a:cubicBezTo>
                    <a:pt x="0" y="960"/>
                    <a:pt x="348" y="3896"/>
                    <a:pt x="364" y="4020"/>
                  </a:cubicBezTo>
                  <a:lnTo>
                    <a:pt x="397" y="4286"/>
                  </a:lnTo>
                  <a:lnTo>
                    <a:pt x="2793" y="4286"/>
                  </a:lnTo>
                  <a:cubicBezTo>
                    <a:pt x="3567" y="4286"/>
                    <a:pt x="5244" y="4954"/>
                    <a:pt x="6592" y="5489"/>
                  </a:cubicBezTo>
                  <a:cubicBezTo>
                    <a:pt x="7794" y="5967"/>
                    <a:pt x="8490" y="6238"/>
                    <a:pt x="8826" y="6238"/>
                  </a:cubicBezTo>
                  <a:cubicBezTo>
                    <a:pt x="9584" y="6238"/>
                    <a:pt x="12294" y="5868"/>
                    <a:pt x="13521" y="5517"/>
                  </a:cubicBezTo>
                  <a:cubicBezTo>
                    <a:pt x="13729" y="5456"/>
                    <a:pt x="14361" y="5277"/>
                    <a:pt x="14371" y="4792"/>
                  </a:cubicBezTo>
                  <a:cubicBezTo>
                    <a:pt x="14383" y="4256"/>
                    <a:pt x="13597" y="3952"/>
                    <a:pt x="13357" y="3872"/>
                  </a:cubicBezTo>
                  <a:cubicBezTo>
                    <a:pt x="13175" y="3812"/>
                    <a:pt x="12550" y="3508"/>
                    <a:pt x="11759" y="3123"/>
                  </a:cubicBezTo>
                  <a:cubicBezTo>
                    <a:pt x="10401" y="2463"/>
                    <a:pt x="8348" y="1464"/>
                    <a:pt x="6458" y="686"/>
                  </a:cubicBezTo>
                  <a:cubicBezTo>
                    <a:pt x="5176" y="158"/>
                    <a:pt x="4136" y="1"/>
                    <a:pt x="3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997250" y="1653150"/>
              <a:ext cx="2805900" cy="3696525"/>
            </a:xfrm>
            <a:custGeom>
              <a:avLst/>
              <a:gdLst/>
              <a:ahLst/>
              <a:cxnLst/>
              <a:rect l="l" t="t" r="r" b="b"/>
              <a:pathLst>
                <a:path w="112236" h="147861" extrusionOk="0">
                  <a:moveTo>
                    <a:pt x="111171" y="0"/>
                  </a:moveTo>
                  <a:cubicBezTo>
                    <a:pt x="111171" y="0"/>
                    <a:pt x="103011" y="4080"/>
                    <a:pt x="95561" y="8338"/>
                  </a:cubicBezTo>
                  <a:cubicBezTo>
                    <a:pt x="88110" y="12595"/>
                    <a:pt x="83142" y="14724"/>
                    <a:pt x="80659" y="15789"/>
                  </a:cubicBezTo>
                  <a:cubicBezTo>
                    <a:pt x="78175" y="16853"/>
                    <a:pt x="68597" y="18095"/>
                    <a:pt x="68065" y="18095"/>
                  </a:cubicBezTo>
                  <a:cubicBezTo>
                    <a:pt x="68065" y="18095"/>
                    <a:pt x="64694" y="15433"/>
                    <a:pt x="59905" y="14369"/>
                  </a:cubicBezTo>
                  <a:cubicBezTo>
                    <a:pt x="58344" y="14022"/>
                    <a:pt x="56822" y="13882"/>
                    <a:pt x="55374" y="13882"/>
                  </a:cubicBezTo>
                  <a:cubicBezTo>
                    <a:pt x="52376" y="13882"/>
                    <a:pt x="49697" y="14480"/>
                    <a:pt x="47664" y="15078"/>
                  </a:cubicBezTo>
                  <a:cubicBezTo>
                    <a:pt x="44649" y="15966"/>
                    <a:pt x="41987" y="16675"/>
                    <a:pt x="40745" y="18094"/>
                  </a:cubicBezTo>
                  <a:cubicBezTo>
                    <a:pt x="39504" y="19514"/>
                    <a:pt x="26377" y="37431"/>
                    <a:pt x="23183" y="42221"/>
                  </a:cubicBezTo>
                  <a:cubicBezTo>
                    <a:pt x="19990" y="47011"/>
                    <a:pt x="17622" y="58603"/>
                    <a:pt x="17622" y="58603"/>
                  </a:cubicBezTo>
                  <a:cubicBezTo>
                    <a:pt x="17622" y="58603"/>
                    <a:pt x="18331" y="59666"/>
                    <a:pt x="19396" y="59666"/>
                  </a:cubicBezTo>
                  <a:cubicBezTo>
                    <a:pt x="20461" y="59666"/>
                    <a:pt x="20523" y="57654"/>
                    <a:pt x="20523" y="57654"/>
                  </a:cubicBezTo>
                  <a:cubicBezTo>
                    <a:pt x="20523" y="57654"/>
                    <a:pt x="21941" y="56945"/>
                    <a:pt x="23360" y="55525"/>
                  </a:cubicBezTo>
                  <a:cubicBezTo>
                    <a:pt x="24780" y="54106"/>
                    <a:pt x="26554" y="45946"/>
                    <a:pt x="28860" y="43994"/>
                  </a:cubicBezTo>
                  <a:cubicBezTo>
                    <a:pt x="31166" y="42043"/>
                    <a:pt x="44649" y="29803"/>
                    <a:pt x="44649" y="29803"/>
                  </a:cubicBezTo>
                  <a:cubicBezTo>
                    <a:pt x="44649" y="29803"/>
                    <a:pt x="47310" y="36899"/>
                    <a:pt x="47310" y="39738"/>
                  </a:cubicBezTo>
                  <a:cubicBezTo>
                    <a:pt x="47310" y="42576"/>
                    <a:pt x="46245" y="44527"/>
                    <a:pt x="43407" y="49672"/>
                  </a:cubicBezTo>
                  <a:cubicBezTo>
                    <a:pt x="40568" y="54817"/>
                    <a:pt x="37907" y="57477"/>
                    <a:pt x="36488" y="62976"/>
                  </a:cubicBezTo>
                  <a:cubicBezTo>
                    <a:pt x="35068" y="68475"/>
                    <a:pt x="34005" y="75749"/>
                    <a:pt x="34005" y="75749"/>
                  </a:cubicBezTo>
                  <a:cubicBezTo>
                    <a:pt x="34005" y="75749"/>
                    <a:pt x="28328" y="95263"/>
                    <a:pt x="27263" y="98278"/>
                  </a:cubicBezTo>
                  <a:cubicBezTo>
                    <a:pt x="26198" y="101294"/>
                    <a:pt x="18393" y="108036"/>
                    <a:pt x="16975" y="113180"/>
                  </a:cubicBezTo>
                  <a:cubicBezTo>
                    <a:pt x="15555" y="118325"/>
                    <a:pt x="11830" y="137129"/>
                    <a:pt x="10056" y="139080"/>
                  </a:cubicBezTo>
                  <a:cubicBezTo>
                    <a:pt x="8282" y="141031"/>
                    <a:pt x="4734" y="141742"/>
                    <a:pt x="2249" y="144402"/>
                  </a:cubicBezTo>
                  <a:cubicBezTo>
                    <a:pt x="1" y="146812"/>
                    <a:pt x="225" y="147622"/>
                    <a:pt x="2526" y="147622"/>
                  </a:cubicBezTo>
                  <a:cubicBezTo>
                    <a:pt x="2766" y="147622"/>
                    <a:pt x="3029" y="147613"/>
                    <a:pt x="3314" y="147596"/>
                  </a:cubicBezTo>
                  <a:cubicBezTo>
                    <a:pt x="6330" y="147418"/>
                    <a:pt x="9524" y="145999"/>
                    <a:pt x="11475" y="145644"/>
                  </a:cubicBezTo>
                  <a:cubicBezTo>
                    <a:pt x="13425" y="145290"/>
                    <a:pt x="14490" y="145467"/>
                    <a:pt x="15022" y="143516"/>
                  </a:cubicBezTo>
                  <a:cubicBezTo>
                    <a:pt x="15555" y="141565"/>
                    <a:pt x="13781" y="140854"/>
                    <a:pt x="15201" y="137483"/>
                  </a:cubicBezTo>
                  <a:cubicBezTo>
                    <a:pt x="16619" y="134113"/>
                    <a:pt x="26021" y="114422"/>
                    <a:pt x="30102" y="108745"/>
                  </a:cubicBezTo>
                  <a:cubicBezTo>
                    <a:pt x="34182" y="103069"/>
                    <a:pt x="38262" y="96327"/>
                    <a:pt x="39859" y="92602"/>
                  </a:cubicBezTo>
                  <a:cubicBezTo>
                    <a:pt x="41455" y="88877"/>
                    <a:pt x="46776" y="75749"/>
                    <a:pt x="47309" y="74152"/>
                  </a:cubicBezTo>
                  <a:cubicBezTo>
                    <a:pt x="47609" y="73251"/>
                    <a:pt x="47740" y="72689"/>
                    <a:pt x="47925" y="72689"/>
                  </a:cubicBezTo>
                  <a:cubicBezTo>
                    <a:pt x="48068" y="72689"/>
                    <a:pt x="48242" y="73024"/>
                    <a:pt x="48550" y="73797"/>
                  </a:cubicBezTo>
                  <a:cubicBezTo>
                    <a:pt x="49260" y="75571"/>
                    <a:pt x="53518" y="94021"/>
                    <a:pt x="53341" y="98455"/>
                  </a:cubicBezTo>
                  <a:cubicBezTo>
                    <a:pt x="53163" y="102889"/>
                    <a:pt x="49438" y="110519"/>
                    <a:pt x="51035" y="115662"/>
                  </a:cubicBezTo>
                  <a:cubicBezTo>
                    <a:pt x="52631" y="120807"/>
                    <a:pt x="57243" y="134290"/>
                    <a:pt x="57954" y="138014"/>
                  </a:cubicBezTo>
                  <a:cubicBezTo>
                    <a:pt x="58663" y="141739"/>
                    <a:pt x="57243" y="144224"/>
                    <a:pt x="57954" y="145289"/>
                  </a:cubicBezTo>
                  <a:cubicBezTo>
                    <a:pt x="58663" y="146353"/>
                    <a:pt x="65404" y="147417"/>
                    <a:pt x="67178" y="147595"/>
                  </a:cubicBezTo>
                  <a:cubicBezTo>
                    <a:pt x="68065" y="147683"/>
                    <a:pt x="69661" y="147861"/>
                    <a:pt x="71080" y="147861"/>
                  </a:cubicBezTo>
                  <a:cubicBezTo>
                    <a:pt x="72500" y="147861"/>
                    <a:pt x="73742" y="147683"/>
                    <a:pt x="73919" y="147063"/>
                  </a:cubicBezTo>
                  <a:cubicBezTo>
                    <a:pt x="74273" y="145821"/>
                    <a:pt x="70725" y="145643"/>
                    <a:pt x="68419" y="143159"/>
                  </a:cubicBezTo>
                  <a:cubicBezTo>
                    <a:pt x="66511" y="141104"/>
                    <a:pt x="63453" y="138014"/>
                    <a:pt x="62388" y="133403"/>
                  </a:cubicBezTo>
                  <a:cubicBezTo>
                    <a:pt x="61323" y="128791"/>
                    <a:pt x="59905" y="113003"/>
                    <a:pt x="60614" y="108569"/>
                  </a:cubicBezTo>
                  <a:cubicBezTo>
                    <a:pt x="61323" y="104135"/>
                    <a:pt x="62211" y="91538"/>
                    <a:pt x="62388" y="89410"/>
                  </a:cubicBezTo>
                  <a:cubicBezTo>
                    <a:pt x="62565" y="87280"/>
                    <a:pt x="64339" y="78589"/>
                    <a:pt x="63097" y="70073"/>
                  </a:cubicBezTo>
                  <a:cubicBezTo>
                    <a:pt x="61856" y="61557"/>
                    <a:pt x="60614" y="48963"/>
                    <a:pt x="60614" y="48963"/>
                  </a:cubicBezTo>
                  <a:cubicBezTo>
                    <a:pt x="60614" y="48963"/>
                    <a:pt x="61679" y="42221"/>
                    <a:pt x="62033" y="41689"/>
                  </a:cubicBezTo>
                  <a:cubicBezTo>
                    <a:pt x="62388" y="41156"/>
                    <a:pt x="66468" y="35657"/>
                    <a:pt x="66645" y="33528"/>
                  </a:cubicBezTo>
                  <a:cubicBezTo>
                    <a:pt x="66824" y="31399"/>
                    <a:pt x="66290" y="28206"/>
                    <a:pt x="66290" y="28206"/>
                  </a:cubicBezTo>
                  <a:cubicBezTo>
                    <a:pt x="66290" y="28206"/>
                    <a:pt x="78886" y="24303"/>
                    <a:pt x="85803" y="21820"/>
                  </a:cubicBezTo>
                  <a:cubicBezTo>
                    <a:pt x="92722" y="19337"/>
                    <a:pt x="108188" y="7737"/>
                    <a:pt x="109785" y="6318"/>
                  </a:cubicBezTo>
                  <a:cubicBezTo>
                    <a:pt x="110498" y="5685"/>
                    <a:pt x="110003" y="4290"/>
                    <a:pt x="110702" y="3522"/>
                  </a:cubicBezTo>
                  <a:cubicBezTo>
                    <a:pt x="111569" y="2570"/>
                    <a:pt x="112236" y="1774"/>
                    <a:pt x="112236" y="1774"/>
                  </a:cubicBezTo>
                  <a:lnTo>
                    <a:pt x="11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001350" y="1643225"/>
              <a:ext cx="2811125" cy="3714000"/>
            </a:xfrm>
            <a:custGeom>
              <a:avLst/>
              <a:gdLst/>
              <a:ahLst/>
              <a:cxnLst/>
              <a:rect l="l" t="t" r="r" b="b"/>
              <a:pathLst>
                <a:path w="112445" h="148560" extrusionOk="0">
                  <a:moveTo>
                    <a:pt x="110893" y="795"/>
                  </a:moveTo>
                  <a:lnTo>
                    <a:pt x="111701" y="2140"/>
                  </a:lnTo>
                  <a:cubicBezTo>
                    <a:pt x="111460" y="2422"/>
                    <a:pt x="110937" y="3030"/>
                    <a:pt x="110314" y="3715"/>
                  </a:cubicBezTo>
                  <a:cubicBezTo>
                    <a:pt x="109901" y="4169"/>
                    <a:pt x="109839" y="4780"/>
                    <a:pt x="109785" y="5320"/>
                  </a:cubicBezTo>
                  <a:cubicBezTo>
                    <a:pt x="109737" y="5797"/>
                    <a:pt x="109692" y="6246"/>
                    <a:pt x="109420" y="6488"/>
                  </a:cubicBezTo>
                  <a:cubicBezTo>
                    <a:pt x="107681" y="8034"/>
                    <a:pt x="92322" y="19496"/>
                    <a:pt x="85537" y="21931"/>
                  </a:cubicBezTo>
                  <a:cubicBezTo>
                    <a:pt x="78705" y="24384"/>
                    <a:pt x="66162" y="28274"/>
                    <a:pt x="66037" y="28314"/>
                  </a:cubicBezTo>
                  <a:lnTo>
                    <a:pt x="65784" y="28391"/>
                  </a:lnTo>
                  <a:lnTo>
                    <a:pt x="65826" y="28654"/>
                  </a:lnTo>
                  <a:cubicBezTo>
                    <a:pt x="65831" y="28685"/>
                    <a:pt x="66351" y="31833"/>
                    <a:pt x="66179" y="33901"/>
                  </a:cubicBezTo>
                  <a:cubicBezTo>
                    <a:pt x="66079" y="35093"/>
                    <a:pt x="64634" y="37663"/>
                    <a:pt x="61883" y="41537"/>
                  </a:cubicBezTo>
                  <a:cubicBezTo>
                    <a:pt x="61751" y="41724"/>
                    <a:pt x="61658" y="41854"/>
                    <a:pt x="61615" y="41918"/>
                  </a:cubicBezTo>
                  <a:cubicBezTo>
                    <a:pt x="61252" y="42463"/>
                    <a:pt x="60401" y="47715"/>
                    <a:pt x="60149" y="49312"/>
                  </a:cubicBezTo>
                  <a:lnTo>
                    <a:pt x="60144" y="49351"/>
                  </a:lnTo>
                  <a:lnTo>
                    <a:pt x="60148" y="49388"/>
                  </a:lnTo>
                  <a:cubicBezTo>
                    <a:pt x="60159" y="49515"/>
                    <a:pt x="61404" y="62089"/>
                    <a:pt x="62632" y="70513"/>
                  </a:cubicBezTo>
                  <a:cubicBezTo>
                    <a:pt x="63640" y="77425"/>
                    <a:pt x="62636" y="84549"/>
                    <a:pt x="62153" y="87973"/>
                  </a:cubicBezTo>
                  <a:cubicBezTo>
                    <a:pt x="62042" y="88760"/>
                    <a:pt x="61954" y="89383"/>
                    <a:pt x="61920" y="89782"/>
                  </a:cubicBezTo>
                  <a:cubicBezTo>
                    <a:pt x="61892" y="90136"/>
                    <a:pt x="61842" y="90782"/>
                    <a:pt x="61777" y="91632"/>
                  </a:cubicBezTo>
                  <a:cubicBezTo>
                    <a:pt x="61467" y="95702"/>
                    <a:pt x="60739" y="105234"/>
                    <a:pt x="60149" y="108917"/>
                  </a:cubicBezTo>
                  <a:cubicBezTo>
                    <a:pt x="59433" y="113397"/>
                    <a:pt x="60830" y="129113"/>
                    <a:pt x="61928" y="133870"/>
                  </a:cubicBezTo>
                  <a:cubicBezTo>
                    <a:pt x="62955" y="138324"/>
                    <a:pt x="65829" y="141403"/>
                    <a:pt x="67729" y="143440"/>
                  </a:cubicBezTo>
                  <a:lnTo>
                    <a:pt x="68033" y="143766"/>
                  </a:lnTo>
                  <a:cubicBezTo>
                    <a:pt x="69236" y="145060"/>
                    <a:pt x="70777" y="145755"/>
                    <a:pt x="71903" y="146263"/>
                  </a:cubicBezTo>
                  <a:cubicBezTo>
                    <a:pt x="72934" y="146728"/>
                    <a:pt x="73562" y="147032"/>
                    <a:pt x="73462" y="147378"/>
                  </a:cubicBezTo>
                  <a:cubicBezTo>
                    <a:pt x="73354" y="147759"/>
                    <a:pt x="72539" y="147950"/>
                    <a:pt x="71030" y="147950"/>
                  </a:cubicBezTo>
                  <a:cubicBezTo>
                    <a:pt x="70070" y="147950"/>
                    <a:pt x="68830" y="147873"/>
                    <a:pt x="67313" y="147718"/>
                  </a:cubicBezTo>
                  <a:lnTo>
                    <a:pt x="67043" y="147691"/>
                  </a:lnTo>
                  <a:cubicBezTo>
                    <a:pt x="64641" y="147450"/>
                    <a:pt x="58597" y="146354"/>
                    <a:pt x="58042" y="145519"/>
                  </a:cubicBezTo>
                  <a:cubicBezTo>
                    <a:pt x="57785" y="145134"/>
                    <a:pt x="57897" y="144381"/>
                    <a:pt x="58039" y="143427"/>
                  </a:cubicBezTo>
                  <a:cubicBezTo>
                    <a:pt x="58228" y="142167"/>
                    <a:pt x="58485" y="140444"/>
                    <a:pt x="58087" y="138356"/>
                  </a:cubicBezTo>
                  <a:cubicBezTo>
                    <a:pt x="57579" y="135690"/>
                    <a:pt x="55115" y="128151"/>
                    <a:pt x="53136" y="122093"/>
                  </a:cubicBezTo>
                  <a:cubicBezTo>
                    <a:pt x="52323" y="119606"/>
                    <a:pt x="51622" y="117459"/>
                    <a:pt x="51160" y="115970"/>
                  </a:cubicBezTo>
                  <a:cubicBezTo>
                    <a:pt x="50175" y="112797"/>
                    <a:pt x="51293" y="108562"/>
                    <a:pt x="52279" y="104823"/>
                  </a:cubicBezTo>
                  <a:cubicBezTo>
                    <a:pt x="52862" y="102613"/>
                    <a:pt x="53412" y="100527"/>
                    <a:pt x="53480" y="98865"/>
                  </a:cubicBezTo>
                  <a:cubicBezTo>
                    <a:pt x="53659" y="94379"/>
                    <a:pt x="49328" y="75733"/>
                    <a:pt x="48668" y="74081"/>
                  </a:cubicBezTo>
                  <a:cubicBezTo>
                    <a:pt x="48309" y="73183"/>
                    <a:pt x="48113" y="72783"/>
                    <a:pt x="47764" y="72783"/>
                  </a:cubicBezTo>
                  <a:cubicBezTo>
                    <a:pt x="47759" y="72783"/>
                    <a:pt x="47752" y="72783"/>
                    <a:pt x="47746" y="72784"/>
                  </a:cubicBezTo>
                  <a:cubicBezTo>
                    <a:pt x="47388" y="72796"/>
                    <a:pt x="47274" y="73155"/>
                    <a:pt x="47023" y="73941"/>
                  </a:cubicBezTo>
                  <a:cubicBezTo>
                    <a:pt x="46973" y="74096"/>
                    <a:pt x="46919" y="74267"/>
                    <a:pt x="46857" y="74454"/>
                  </a:cubicBezTo>
                  <a:cubicBezTo>
                    <a:pt x="46337" y="76012"/>
                    <a:pt x="41003" y="89176"/>
                    <a:pt x="39415" y="92879"/>
                  </a:cubicBezTo>
                  <a:cubicBezTo>
                    <a:pt x="37842" y="96547"/>
                    <a:pt x="33753" y="103312"/>
                    <a:pt x="29691" y="108965"/>
                  </a:cubicBezTo>
                  <a:cubicBezTo>
                    <a:pt x="25633" y="114612"/>
                    <a:pt x="16158" y="134431"/>
                    <a:pt x="14755" y="137764"/>
                  </a:cubicBezTo>
                  <a:cubicBezTo>
                    <a:pt x="13867" y="139873"/>
                    <a:pt x="14175" y="140994"/>
                    <a:pt x="14445" y="141984"/>
                  </a:cubicBezTo>
                  <a:cubicBezTo>
                    <a:pt x="14614" y="142598"/>
                    <a:pt x="14758" y="143127"/>
                    <a:pt x="14565" y="143833"/>
                  </a:cubicBezTo>
                  <a:cubicBezTo>
                    <a:pt x="14166" y="145295"/>
                    <a:pt x="13519" y="145392"/>
                    <a:pt x="12099" y="145607"/>
                  </a:cubicBezTo>
                  <a:cubicBezTo>
                    <a:pt x="11838" y="145646"/>
                    <a:pt x="11557" y="145688"/>
                    <a:pt x="11256" y="145742"/>
                  </a:cubicBezTo>
                  <a:cubicBezTo>
                    <a:pt x="10528" y="145876"/>
                    <a:pt x="9663" y="146142"/>
                    <a:pt x="8662" y="146452"/>
                  </a:cubicBezTo>
                  <a:cubicBezTo>
                    <a:pt x="6951" y="146980"/>
                    <a:pt x="5012" y="147578"/>
                    <a:pt x="3132" y="147690"/>
                  </a:cubicBezTo>
                  <a:cubicBezTo>
                    <a:pt x="2841" y="147707"/>
                    <a:pt x="2586" y="147714"/>
                    <a:pt x="2362" y="147714"/>
                  </a:cubicBezTo>
                  <a:cubicBezTo>
                    <a:pt x="1264" y="147714"/>
                    <a:pt x="922" y="147529"/>
                    <a:pt x="841" y="147356"/>
                  </a:cubicBezTo>
                  <a:cubicBezTo>
                    <a:pt x="750" y="147164"/>
                    <a:pt x="819" y="146600"/>
                    <a:pt x="2308" y="145007"/>
                  </a:cubicBezTo>
                  <a:cubicBezTo>
                    <a:pt x="3602" y="143620"/>
                    <a:pt x="5176" y="142786"/>
                    <a:pt x="6698" y="141981"/>
                  </a:cubicBezTo>
                  <a:cubicBezTo>
                    <a:pt x="8013" y="141285"/>
                    <a:pt x="9256" y="140627"/>
                    <a:pt x="10115" y="139682"/>
                  </a:cubicBezTo>
                  <a:cubicBezTo>
                    <a:pt x="11411" y="138258"/>
                    <a:pt x="13578" y="128768"/>
                    <a:pt x="15320" y="121142"/>
                  </a:cubicBezTo>
                  <a:cubicBezTo>
                    <a:pt x="16048" y="117952"/>
                    <a:pt x="16678" y="115196"/>
                    <a:pt x="17103" y="113659"/>
                  </a:cubicBezTo>
                  <a:cubicBezTo>
                    <a:pt x="17914" y="110718"/>
                    <a:pt x="20855" y="107248"/>
                    <a:pt x="23449" y="104186"/>
                  </a:cubicBezTo>
                  <a:cubicBezTo>
                    <a:pt x="25315" y="101984"/>
                    <a:pt x="26923" y="100083"/>
                    <a:pt x="27386" y="98776"/>
                  </a:cubicBezTo>
                  <a:cubicBezTo>
                    <a:pt x="28440" y="95787"/>
                    <a:pt x="34075" y="76426"/>
                    <a:pt x="34141" y="76190"/>
                  </a:cubicBezTo>
                  <a:cubicBezTo>
                    <a:pt x="34151" y="76118"/>
                    <a:pt x="35219" y="68871"/>
                    <a:pt x="36619" y="63449"/>
                  </a:cubicBezTo>
                  <a:cubicBezTo>
                    <a:pt x="37577" y="59732"/>
                    <a:pt x="39116" y="57320"/>
                    <a:pt x="40898" y="54527"/>
                  </a:cubicBezTo>
                  <a:cubicBezTo>
                    <a:pt x="41739" y="53209"/>
                    <a:pt x="42607" y="51847"/>
                    <a:pt x="43508" y="50215"/>
                  </a:cubicBezTo>
                  <a:cubicBezTo>
                    <a:pt x="46295" y="45163"/>
                    <a:pt x="47448" y="43073"/>
                    <a:pt x="47448" y="40133"/>
                  </a:cubicBezTo>
                  <a:cubicBezTo>
                    <a:pt x="47448" y="37273"/>
                    <a:pt x="44879" y="30385"/>
                    <a:pt x="44769" y="30093"/>
                  </a:cubicBezTo>
                  <a:lnTo>
                    <a:pt x="44611" y="29674"/>
                  </a:lnTo>
                  <a:lnTo>
                    <a:pt x="44280" y="29976"/>
                  </a:lnTo>
                  <a:cubicBezTo>
                    <a:pt x="44146" y="30097"/>
                    <a:pt x="30775" y="42234"/>
                    <a:pt x="28500" y="44159"/>
                  </a:cubicBezTo>
                  <a:cubicBezTo>
                    <a:pt x="27122" y="45326"/>
                    <a:pt x="25967" y="48494"/>
                    <a:pt x="24949" y="51290"/>
                  </a:cubicBezTo>
                  <a:cubicBezTo>
                    <a:pt x="24226" y="53273"/>
                    <a:pt x="23543" y="55147"/>
                    <a:pt x="22981" y="55708"/>
                  </a:cubicBezTo>
                  <a:cubicBezTo>
                    <a:pt x="21617" y="57072"/>
                    <a:pt x="20236" y="57773"/>
                    <a:pt x="20222" y="57780"/>
                  </a:cubicBezTo>
                  <a:lnTo>
                    <a:pt x="20060" y="57860"/>
                  </a:lnTo>
                  <a:lnTo>
                    <a:pt x="20055" y="58041"/>
                  </a:lnTo>
                  <a:cubicBezTo>
                    <a:pt x="20039" y="58487"/>
                    <a:pt x="19859" y="59759"/>
                    <a:pt x="19232" y="59759"/>
                  </a:cubicBezTo>
                  <a:cubicBezTo>
                    <a:pt x="18521" y="59759"/>
                    <a:pt x="17973" y="59165"/>
                    <a:pt x="17784" y="58926"/>
                  </a:cubicBezTo>
                  <a:cubicBezTo>
                    <a:pt x="18059" y="57627"/>
                    <a:pt x="20330" y="47197"/>
                    <a:pt x="23272" y="42786"/>
                  </a:cubicBezTo>
                  <a:cubicBezTo>
                    <a:pt x="26574" y="37832"/>
                    <a:pt x="39636" y="20033"/>
                    <a:pt x="40810" y="18691"/>
                  </a:cubicBezTo>
                  <a:cubicBezTo>
                    <a:pt x="41917" y="17426"/>
                    <a:pt x="44287" y="16732"/>
                    <a:pt x="47032" y="15929"/>
                  </a:cubicBezTo>
                  <a:lnTo>
                    <a:pt x="47585" y="15767"/>
                  </a:lnTo>
                  <a:cubicBezTo>
                    <a:pt x="50280" y="14974"/>
                    <a:pt x="52803" y="14579"/>
                    <a:pt x="55205" y="14579"/>
                  </a:cubicBezTo>
                  <a:cubicBezTo>
                    <a:pt x="56740" y="14579"/>
                    <a:pt x="58226" y="14740"/>
                    <a:pt x="59675" y="15063"/>
                  </a:cubicBezTo>
                  <a:cubicBezTo>
                    <a:pt x="64335" y="16099"/>
                    <a:pt x="67680" y="18704"/>
                    <a:pt x="67713" y="18730"/>
                  </a:cubicBezTo>
                  <a:lnTo>
                    <a:pt x="67795" y="18794"/>
                  </a:lnTo>
                  <a:lnTo>
                    <a:pt x="67901" y="18794"/>
                  </a:lnTo>
                  <a:cubicBezTo>
                    <a:pt x="68515" y="18794"/>
                    <a:pt x="78117" y="17536"/>
                    <a:pt x="80617" y="16463"/>
                  </a:cubicBezTo>
                  <a:cubicBezTo>
                    <a:pt x="83040" y="15425"/>
                    <a:pt x="88084" y="13263"/>
                    <a:pt x="95548" y="8998"/>
                  </a:cubicBezTo>
                  <a:cubicBezTo>
                    <a:pt x="102181" y="5209"/>
                    <a:pt x="109463" y="1516"/>
                    <a:pt x="110893" y="795"/>
                  </a:cubicBezTo>
                  <a:close/>
                  <a:moveTo>
                    <a:pt x="111126" y="0"/>
                  </a:moveTo>
                  <a:lnTo>
                    <a:pt x="110874" y="127"/>
                  </a:lnTo>
                  <a:cubicBezTo>
                    <a:pt x="110792" y="167"/>
                    <a:pt x="102620" y="4259"/>
                    <a:pt x="95248" y="8472"/>
                  </a:cubicBezTo>
                  <a:cubicBezTo>
                    <a:pt x="87814" y="12720"/>
                    <a:pt x="82792" y="14873"/>
                    <a:pt x="80378" y="15908"/>
                  </a:cubicBezTo>
                  <a:cubicBezTo>
                    <a:pt x="78019" y="16918"/>
                    <a:pt x="69068" y="18086"/>
                    <a:pt x="67997" y="18183"/>
                  </a:cubicBezTo>
                  <a:cubicBezTo>
                    <a:pt x="67409" y="17739"/>
                    <a:pt x="64227" y="15453"/>
                    <a:pt x="59808" y="14471"/>
                  </a:cubicBezTo>
                  <a:cubicBezTo>
                    <a:pt x="58315" y="14140"/>
                    <a:pt x="56785" y="13973"/>
                    <a:pt x="55205" y="13973"/>
                  </a:cubicBezTo>
                  <a:cubicBezTo>
                    <a:pt x="52747" y="13973"/>
                    <a:pt x="50167" y="14376"/>
                    <a:pt x="47415" y="15186"/>
                  </a:cubicBezTo>
                  <a:lnTo>
                    <a:pt x="46863" y="15347"/>
                  </a:lnTo>
                  <a:cubicBezTo>
                    <a:pt x="44028" y="16177"/>
                    <a:pt x="41579" y="16894"/>
                    <a:pt x="40355" y="18293"/>
                  </a:cubicBezTo>
                  <a:cubicBezTo>
                    <a:pt x="39174" y="19641"/>
                    <a:pt x="26077" y="37487"/>
                    <a:pt x="22768" y="42450"/>
                  </a:cubicBezTo>
                  <a:cubicBezTo>
                    <a:pt x="19578" y="47236"/>
                    <a:pt x="17259" y="58463"/>
                    <a:pt x="17162" y="58940"/>
                  </a:cubicBezTo>
                  <a:lnTo>
                    <a:pt x="17136" y="59064"/>
                  </a:lnTo>
                  <a:lnTo>
                    <a:pt x="17207" y="59169"/>
                  </a:lnTo>
                  <a:cubicBezTo>
                    <a:pt x="17240" y="59218"/>
                    <a:pt x="18021" y="60368"/>
                    <a:pt x="19233" y="60368"/>
                  </a:cubicBezTo>
                  <a:cubicBezTo>
                    <a:pt x="20235" y="60368"/>
                    <a:pt x="20589" y="59106"/>
                    <a:pt x="20653" y="58240"/>
                  </a:cubicBezTo>
                  <a:cubicBezTo>
                    <a:pt x="21070" y="58011"/>
                    <a:pt x="22236" y="57316"/>
                    <a:pt x="23413" y="56139"/>
                  </a:cubicBezTo>
                  <a:cubicBezTo>
                    <a:pt x="24069" y="55481"/>
                    <a:pt x="24742" y="53636"/>
                    <a:pt x="25521" y="51499"/>
                  </a:cubicBezTo>
                  <a:cubicBezTo>
                    <a:pt x="26514" y="48774"/>
                    <a:pt x="27639" y="45687"/>
                    <a:pt x="28894" y="44625"/>
                  </a:cubicBezTo>
                  <a:cubicBezTo>
                    <a:pt x="30974" y="42865"/>
                    <a:pt x="42261" y="32631"/>
                    <a:pt x="44357" y="30729"/>
                  </a:cubicBezTo>
                  <a:cubicBezTo>
                    <a:pt x="44921" y="32291"/>
                    <a:pt x="46844" y="37777"/>
                    <a:pt x="46844" y="40136"/>
                  </a:cubicBezTo>
                  <a:cubicBezTo>
                    <a:pt x="46844" y="42918"/>
                    <a:pt x="45791" y="44825"/>
                    <a:pt x="42978" y="49923"/>
                  </a:cubicBezTo>
                  <a:cubicBezTo>
                    <a:pt x="42088" y="51538"/>
                    <a:pt x="41223" y="52892"/>
                    <a:pt x="40388" y="54202"/>
                  </a:cubicBezTo>
                  <a:cubicBezTo>
                    <a:pt x="38579" y="57038"/>
                    <a:pt x="37015" y="59488"/>
                    <a:pt x="36032" y="63299"/>
                  </a:cubicBezTo>
                  <a:cubicBezTo>
                    <a:pt x="34625" y="68751"/>
                    <a:pt x="33553" y="76030"/>
                    <a:pt x="33550" y="76062"/>
                  </a:cubicBezTo>
                  <a:cubicBezTo>
                    <a:pt x="33493" y="76257"/>
                    <a:pt x="27864" y="95603"/>
                    <a:pt x="26815" y="98576"/>
                  </a:cubicBezTo>
                  <a:cubicBezTo>
                    <a:pt x="26390" y="99777"/>
                    <a:pt x="24812" y="101638"/>
                    <a:pt x="22987" y="103793"/>
                  </a:cubicBezTo>
                  <a:cubicBezTo>
                    <a:pt x="20352" y="106903"/>
                    <a:pt x="17365" y="110427"/>
                    <a:pt x="16519" y="113497"/>
                  </a:cubicBezTo>
                  <a:cubicBezTo>
                    <a:pt x="16091" y="115048"/>
                    <a:pt x="15461" y="117810"/>
                    <a:pt x="14729" y="121008"/>
                  </a:cubicBezTo>
                  <a:cubicBezTo>
                    <a:pt x="13095" y="128164"/>
                    <a:pt x="10856" y="137967"/>
                    <a:pt x="9667" y="139273"/>
                  </a:cubicBezTo>
                  <a:cubicBezTo>
                    <a:pt x="8880" y="140140"/>
                    <a:pt x="7683" y="140773"/>
                    <a:pt x="6415" y="141444"/>
                  </a:cubicBezTo>
                  <a:cubicBezTo>
                    <a:pt x="4923" y="142235"/>
                    <a:pt x="3230" y="143130"/>
                    <a:pt x="1865" y="144593"/>
                  </a:cubicBezTo>
                  <a:cubicBezTo>
                    <a:pt x="470" y="146087"/>
                    <a:pt x="0" y="146991"/>
                    <a:pt x="293" y="147615"/>
                  </a:cubicBezTo>
                  <a:cubicBezTo>
                    <a:pt x="522" y="148103"/>
                    <a:pt x="1137" y="148323"/>
                    <a:pt x="2349" y="148323"/>
                  </a:cubicBezTo>
                  <a:cubicBezTo>
                    <a:pt x="2597" y="148323"/>
                    <a:pt x="2870" y="148313"/>
                    <a:pt x="3169" y="148295"/>
                  </a:cubicBezTo>
                  <a:cubicBezTo>
                    <a:pt x="5123" y="148180"/>
                    <a:pt x="7099" y="147571"/>
                    <a:pt x="8843" y="147032"/>
                  </a:cubicBezTo>
                  <a:cubicBezTo>
                    <a:pt x="9825" y="146727"/>
                    <a:pt x="10674" y="146466"/>
                    <a:pt x="11366" y="146339"/>
                  </a:cubicBezTo>
                  <a:cubicBezTo>
                    <a:pt x="11661" y="146286"/>
                    <a:pt x="11935" y="146245"/>
                    <a:pt x="12189" y="146206"/>
                  </a:cubicBezTo>
                  <a:cubicBezTo>
                    <a:pt x="13618" y="145992"/>
                    <a:pt x="14649" y="145837"/>
                    <a:pt x="15152" y="143993"/>
                  </a:cubicBezTo>
                  <a:cubicBezTo>
                    <a:pt x="15388" y="143126"/>
                    <a:pt x="15207" y="142465"/>
                    <a:pt x="15032" y="141822"/>
                  </a:cubicBezTo>
                  <a:cubicBezTo>
                    <a:pt x="14774" y="140884"/>
                    <a:pt x="14508" y="139914"/>
                    <a:pt x="15316" y="137999"/>
                  </a:cubicBezTo>
                  <a:cubicBezTo>
                    <a:pt x="16715" y="134678"/>
                    <a:pt x="26149" y="114933"/>
                    <a:pt x="30184" y="109319"/>
                  </a:cubicBezTo>
                  <a:cubicBezTo>
                    <a:pt x="34270" y="103635"/>
                    <a:pt x="38386" y="96821"/>
                    <a:pt x="39974" y="93118"/>
                  </a:cubicBezTo>
                  <a:cubicBezTo>
                    <a:pt x="41628" y="89259"/>
                    <a:pt x="46898" y="76249"/>
                    <a:pt x="47433" y="74646"/>
                  </a:cubicBezTo>
                  <a:cubicBezTo>
                    <a:pt x="47496" y="74456"/>
                    <a:pt x="47552" y="74283"/>
                    <a:pt x="47602" y="74125"/>
                  </a:cubicBezTo>
                  <a:cubicBezTo>
                    <a:pt x="47663" y="73934"/>
                    <a:pt x="47729" y="73727"/>
                    <a:pt x="47786" y="73572"/>
                  </a:cubicBezTo>
                  <a:cubicBezTo>
                    <a:pt x="47858" y="73716"/>
                    <a:pt x="47960" y="73946"/>
                    <a:pt x="48105" y="74308"/>
                  </a:cubicBezTo>
                  <a:cubicBezTo>
                    <a:pt x="48760" y="75943"/>
                    <a:pt x="53052" y="94405"/>
                    <a:pt x="52874" y="98841"/>
                  </a:cubicBezTo>
                  <a:cubicBezTo>
                    <a:pt x="52810" y="100435"/>
                    <a:pt x="52268" y="102492"/>
                    <a:pt x="51693" y="104669"/>
                  </a:cubicBezTo>
                  <a:cubicBezTo>
                    <a:pt x="50686" y="108486"/>
                    <a:pt x="49544" y="112813"/>
                    <a:pt x="50580" y="116151"/>
                  </a:cubicBezTo>
                  <a:cubicBezTo>
                    <a:pt x="51044" y="117643"/>
                    <a:pt x="51747" y="119793"/>
                    <a:pt x="52560" y="122283"/>
                  </a:cubicBezTo>
                  <a:cubicBezTo>
                    <a:pt x="54534" y="128325"/>
                    <a:pt x="56990" y="135843"/>
                    <a:pt x="57491" y="138471"/>
                  </a:cubicBezTo>
                  <a:cubicBezTo>
                    <a:pt x="57870" y="140458"/>
                    <a:pt x="57631" y="142054"/>
                    <a:pt x="57440" y="143338"/>
                  </a:cubicBezTo>
                  <a:cubicBezTo>
                    <a:pt x="57272" y="144463"/>
                    <a:pt x="57150" y="145276"/>
                    <a:pt x="57537" y="145856"/>
                  </a:cubicBezTo>
                  <a:cubicBezTo>
                    <a:pt x="58475" y="147262"/>
                    <a:pt x="66900" y="148286"/>
                    <a:pt x="66984" y="148294"/>
                  </a:cubicBezTo>
                  <a:lnTo>
                    <a:pt x="67253" y="148321"/>
                  </a:lnTo>
                  <a:cubicBezTo>
                    <a:pt x="68673" y="148466"/>
                    <a:pt x="69926" y="148559"/>
                    <a:pt x="70959" y="148559"/>
                  </a:cubicBezTo>
                  <a:cubicBezTo>
                    <a:pt x="72715" y="148559"/>
                    <a:pt x="73834" y="148290"/>
                    <a:pt x="74047" y="147545"/>
                  </a:cubicBezTo>
                  <a:cubicBezTo>
                    <a:pt x="74295" y="146677"/>
                    <a:pt x="73351" y="146250"/>
                    <a:pt x="72153" y="145710"/>
                  </a:cubicBezTo>
                  <a:cubicBezTo>
                    <a:pt x="71014" y="145196"/>
                    <a:pt x="69599" y="144558"/>
                    <a:pt x="68479" y="143352"/>
                  </a:cubicBezTo>
                  <a:lnTo>
                    <a:pt x="68175" y="143025"/>
                  </a:lnTo>
                  <a:cubicBezTo>
                    <a:pt x="66317" y="141036"/>
                    <a:pt x="63512" y="138028"/>
                    <a:pt x="62521" y="133733"/>
                  </a:cubicBezTo>
                  <a:cubicBezTo>
                    <a:pt x="61459" y="129135"/>
                    <a:pt x="60059" y="113337"/>
                    <a:pt x="60751" y="109014"/>
                  </a:cubicBezTo>
                  <a:cubicBezTo>
                    <a:pt x="61344" y="105305"/>
                    <a:pt x="62047" y="96101"/>
                    <a:pt x="62384" y="91679"/>
                  </a:cubicBezTo>
                  <a:cubicBezTo>
                    <a:pt x="62449" y="90831"/>
                    <a:pt x="62498" y="90187"/>
                    <a:pt x="62528" y="89831"/>
                  </a:cubicBezTo>
                  <a:cubicBezTo>
                    <a:pt x="62559" y="89450"/>
                    <a:pt x="62645" y="88836"/>
                    <a:pt x="62755" y="88059"/>
                  </a:cubicBezTo>
                  <a:cubicBezTo>
                    <a:pt x="63242" y="84606"/>
                    <a:pt x="64255" y="77424"/>
                    <a:pt x="63234" y="70426"/>
                  </a:cubicBezTo>
                  <a:cubicBezTo>
                    <a:pt x="62042" y="62248"/>
                    <a:pt x="60834" y="50147"/>
                    <a:pt x="60756" y="49369"/>
                  </a:cubicBezTo>
                  <a:cubicBezTo>
                    <a:pt x="61260" y="46181"/>
                    <a:pt x="61910" y="42614"/>
                    <a:pt x="62122" y="42254"/>
                  </a:cubicBezTo>
                  <a:cubicBezTo>
                    <a:pt x="62163" y="42194"/>
                    <a:pt x="62252" y="42068"/>
                    <a:pt x="62380" y="41888"/>
                  </a:cubicBezTo>
                  <a:cubicBezTo>
                    <a:pt x="63428" y="40411"/>
                    <a:pt x="66622" y="35915"/>
                    <a:pt x="66785" y="33951"/>
                  </a:cubicBezTo>
                  <a:cubicBezTo>
                    <a:pt x="66936" y="32140"/>
                    <a:pt x="66591" y="29629"/>
                    <a:pt x="66468" y="28815"/>
                  </a:cubicBezTo>
                  <a:cubicBezTo>
                    <a:pt x="68280" y="28252"/>
                    <a:pt x="79436" y="24766"/>
                    <a:pt x="85744" y="22502"/>
                  </a:cubicBezTo>
                  <a:cubicBezTo>
                    <a:pt x="92597" y="20042"/>
                    <a:pt x="108074" y="8498"/>
                    <a:pt x="109823" y="6941"/>
                  </a:cubicBezTo>
                  <a:cubicBezTo>
                    <a:pt x="110272" y="6543"/>
                    <a:pt x="110331" y="5953"/>
                    <a:pt x="110389" y="5380"/>
                  </a:cubicBezTo>
                  <a:cubicBezTo>
                    <a:pt x="110438" y="4891"/>
                    <a:pt x="110485" y="4430"/>
                    <a:pt x="110763" y="4125"/>
                  </a:cubicBezTo>
                  <a:cubicBezTo>
                    <a:pt x="111625" y="3178"/>
                    <a:pt x="112299" y="2374"/>
                    <a:pt x="112305" y="2366"/>
                  </a:cubicBezTo>
                  <a:lnTo>
                    <a:pt x="112445" y="2200"/>
                  </a:lnTo>
                  <a:lnTo>
                    <a:pt x="1111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997250" y="5148700"/>
              <a:ext cx="384175" cy="195000"/>
            </a:xfrm>
            <a:custGeom>
              <a:avLst/>
              <a:gdLst/>
              <a:ahLst/>
              <a:cxnLst/>
              <a:rect l="l" t="t" r="r" b="b"/>
              <a:pathLst>
                <a:path w="15367" h="7800" extrusionOk="0">
                  <a:moveTo>
                    <a:pt x="11867" y="0"/>
                  </a:moveTo>
                  <a:cubicBezTo>
                    <a:pt x="10294" y="0"/>
                    <a:pt x="7933" y="1260"/>
                    <a:pt x="7933" y="1260"/>
                  </a:cubicBezTo>
                  <a:lnTo>
                    <a:pt x="8352" y="590"/>
                  </a:lnTo>
                  <a:lnTo>
                    <a:pt x="8352" y="590"/>
                  </a:lnTo>
                  <a:cubicBezTo>
                    <a:pt x="6499" y="1713"/>
                    <a:pt x="4085" y="2615"/>
                    <a:pt x="2249" y="4582"/>
                  </a:cubicBezTo>
                  <a:cubicBezTo>
                    <a:pt x="1" y="6990"/>
                    <a:pt x="225" y="7800"/>
                    <a:pt x="2526" y="7800"/>
                  </a:cubicBezTo>
                  <a:cubicBezTo>
                    <a:pt x="2766" y="7800"/>
                    <a:pt x="3029" y="7791"/>
                    <a:pt x="3314" y="7774"/>
                  </a:cubicBezTo>
                  <a:cubicBezTo>
                    <a:pt x="6330" y="7597"/>
                    <a:pt x="9524" y="6177"/>
                    <a:pt x="11475" y="5823"/>
                  </a:cubicBezTo>
                  <a:cubicBezTo>
                    <a:pt x="13427" y="5468"/>
                    <a:pt x="14490" y="5645"/>
                    <a:pt x="15022" y="3694"/>
                  </a:cubicBezTo>
                  <a:cubicBezTo>
                    <a:pt x="15366" y="2433"/>
                    <a:pt x="14751" y="1687"/>
                    <a:pt x="14653" y="411"/>
                  </a:cubicBezTo>
                  <a:cubicBezTo>
                    <a:pt x="14211" y="283"/>
                    <a:pt x="13092" y="0"/>
                    <a:pt x="1186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001300" y="5140375"/>
              <a:ext cx="384775" cy="210925"/>
            </a:xfrm>
            <a:custGeom>
              <a:avLst/>
              <a:gdLst/>
              <a:ahLst/>
              <a:cxnLst/>
              <a:rect l="l" t="t" r="r" b="b"/>
              <a:pathLst>
                <a:path w="15391" h="8437" extrusionOk="0">
                  <a:moveTo>
                    <a:pt x="11707" y="637"/>
                  </a:moveTo>
                  <a:cubicBezTo>
                    <a:pt x="12739" y="637"/>
                    <a:pt x="13703" y="846"/>
                    <a:pt x="14209" y="980"/>
                  </a:cubicBezTo>
                  <a:cubicBezTo>
                    <a:pt x="14261" y="1398"/>
                    <a:pt x="14360" y="1763"/>
                    <a:pt x="14450" y="2093"/>
                  </a:cubicBezTo>
                  <a:cubicBezTo>
                    <a:pt x="14616" y="2708"/>
                    <a:pt x="14762" y="3239"/>
                    <a:pt x="14568" y="3947"/>
                  </a:cubicBezTo>
                  <a:cubicBezTo>
                    <a:pt x="14169" y="5409"/>
                    <a:pt x="13522" y="5506"/>
                    <a:pt x="12102" y="5719"/>
                  </a:cubicBezTo>
                  <a:cubicBezTo>
                    <a:pt x="11840" y="5760"/>
                    <a:pt x="11561" y="5802"/>
                    <a:pt x="11258" y="5856"/>
                  </a:cubicBezTo>
                  <a:cubicBezTo>
                    <a:pt x="10530" y="5990"/>
                    <a:pt x="9666" y="6256"/>
                    <a:pt x="8665" y="6566"/>
                  </a:cubicBezTo>
                  <a:cubicBezTo>
                    <a:pt x="6955" y="7094"/>
                    <a:pt x="5015" y="7692"/>
                    <a:pt x="3135" y="7804"/>
                  </a:cubicBezTo>
                  <a:cubicBezTo>
                    <a:pt x="2846" y="7820"/>
                    <a:pt x="2592" y="7828"/>
                    <a:pt x="2369" y="7828"/>
                  </a:cubicBezTo>
                  <a:cubicBezTo>
                    <a:pt x="1268" y="7828"/>
                    <a:pt x="925" y="7643"/>
                    <a:pt x="845" y="7470"/>
                  </a:cubicBezTo>
                  <a:cubicBezTo>
                    <a:pt x="753" y="7276"/>
                    <a:pt x="823" y="6714"/>
                    <a:pt x="2311" y="5120"/>
                  </a:cubicBezTo>
                  <a:cubicBezTo>
                    <a:pt x="3606" y="3732"/>
                    <a:pt x="5179" y="2899"/>
                    <a:pt x="6700" y="2093"/>
                  </a:cubicBezTo>
                  <a:cubicBezTo>
                    <a:pt x="6903" y="1987"/>
                    <a:pt x="7103" y="1881"/>
                    <a:pt x="7298" y="1775"/>
                  </a:cubicBezTo>
                  <a:lnTo>
                    <a:pt x="7298" y="1775"/>
                  </a:lnTo>
                  <a:lnTo>
                    <a:pt x="6913" y="2394"/>
                  </a:lnTo>
                  <a:lnTo>
                    <a:pt x="7915" y="1860"/>
                  </a:lnTo>
                  <a:cubicBezTo>
                    <a:pt x="7936" y="1847"/>
                    <a:pt x="10226" y="637"/>
                    <a:pt x="11707" y="637"/>
                  </a:cubicBezTo>
                  <a:close/>
                  <a:moveTo>
                    <a:pt x="9123" y="1"/>
                  </a:moveTo>
                  <a:lnTo>
                    <a:pt x="8032" y="662"/>
                  </a:lnTo>
                  <a:cubicBezTo>
                    <a:pt x="7531" y="967"/>
                    <a:pt x="6989" y="1254"/>
                    <a:pt x="6416" y="1558"/>
                  </a:cubicBezTo>
                  <a:cubicBezTo>
                    <a:pt x="4923" y="2349"/>
                    <a:pt x="3231" y="3243"/>
                    <a:pt x="1867" y="4707"/>
                  </a:cubicBezTo>
                  <a:cubicBezTo>
                    <a:pt x="471" y="6201"/>
                    <a:pt x="1" y="7105"/>
                    <a:pt x="294" y="7729"/>
                  </a:cubicBezTo>
                  <a:cubicBezTo>
                    <a:pt x="524" y="8217"/>
                    <a:pt x="1139" y="8437"/>
                    <a:pt x="2356" y="8437"/>
                  </a:cubicBezTo>
                  <a:cubicBezTo>
                    <a:pt x="2602" y="8437"/>
                    <a:pt x="2873" y="8426"/>
                    <a:pt x="3171" y="8408"/>
                  </a:cubicBezTo>
                  <a:cubicBezTo>
                    <a:pt x="5125" y="8293"/>
                    <a:pt x="7101" y="7683"/>
                    <a:pt x="8845" y="7145"/>
                  </a:cubicBezTo>
                  <a:cubicBezTo>
                    <a:pt x="9827" y="6841"/>
                    <a:pt x="10674" y="6579"/>
                    <a:pt x="11368" y="6453"/>
                  </a:cubicBezTo>
                  <a:cubicBezTo>
                    <a:pt x="11661" y="6399"/>
                    <a:pt x="11937" y="6358"/>
                    <a:pt x="12191" y="6319"/>
                  </a:cubicBezTo>
                  <a:cubicBezTo>
                    <a:pt x="13619" y="6104"/>
                    <a:pt x="14651" y="5949"/>
                    <a:pt x="15154" y="4106"/>
                  </a:cubicBezTo>
                  <a:cubicBezTo>
                    <a:pt x="15390" y="3239"/>
                    <a:pt x="15209" y="2575"/>
                    <a:pt x="15035" y="1931"/>
                  </a:cubicBezTo>
                  <a:cubicBezTo>
                    <a:pt x="14933" y="1557"/>
                    <a:pt x="14828" y="1170"/>
                    <a:pt x="14793" y="718"/>
                  </a:cubicBezTo>
                  <a:lnTo>
                    <a:pt x="14776" y="509"/>
                  </a:lnTo>
                  <a:lnTo>
                    <a:pt x="14575" y="451"/>
                  </a:lnTo>
                  <a:cubicBezTo>
                    <a:pt x="14133" y="324"/>
                    <a:pt x="12971" y="29"/>
                    <a:pt x="11705" y="29"/>
                  </a:cubicBezTo>
                  <a:cubicBezTo>
                    <a:pt x="10705" y="29"/>
                    <a:pt x="9437" y="496"/>
                    <a:pt x="8580" y="869"/>
                  </a:cubicBezTo>
                  <a:lnTo>
                    <a:pt x="91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999800" y="5229875"/>
              <a:ext cx="372400" cy="113825"/>
            </a:xfrm>
            <a:custGeom>
              <a:avLst/>
              <a:gdLst/>
              <a:ahLst/>
              <a:cxnLst/>
              <a:rect l="l" t="t" r="r" b="b"/>
              <a:pathLst>
                <a:path w="14896" h="4553" extrusionOk="0">
                  <a:moveTo>
                    <a:pt x="11463" y="0"/>
                  </a:moveTo>
                  <a:cubicBezTo>
                    <a:pt x="11061" y="0"/>
                    <a:pt x="10637" y="19"/>
                    <a:pt x="10192" y="59"/>
                  </a:cubicBezTo>
                  <a:cubicBezTo>
                    <a:pt x="6923" y="356"/>
                    <a:pt x="3469" y="1464"/>
                    <a:pt x="1357" y="2243"/>
                  </a:cubicBezTo>
                  <a:cubicBezTo>
                    <a:pt x="0" y="3952"/>
                    <a:pt x="441" y="4553"/>
                    <a:pt x="2423" y="4553"/>
                  </a:cubicBezTo>
                  <a:cubicBezTo>
                    <a:pt x="2664" y="4553"/>
                    <a:pt x="2927" y="4544"/>
                    <a:pt x="3212" y="4527"/>
                  </a:cubicBezTo>
                  <a:cubicBezTo>
                    <a:pt x="6228" y="4350"/>
                    <a:pt x="9422" y="2930"/>
                    <a:pt x="11373" y="2576"/>
                  </a:cubicBezTo>
                  <a:cubicBezTo>
                    <a:pt x="13296" y="2226"/>
                    <a:pt x="14356" y="2389"/>
                    <a:pt x="14896" y="527"/>
                  </a:cubicBezTo>
                  <a:cubicBezTo>
                    <a:pt x="13997" y="225"/>
                    <a:pt x="12861" y="0"/>
                    <a:pt x="1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002600" y="5222250"/>
              <a:ext cx="378900" cy="129025"/>
            </a:xfrm>
            <a:custGeom>
              <a:avLst/>
              <a:gdLst/>
              <a:ahLst/>
              <a:cxnLst/>
              <a:rect l="l" t="t" r="r" b="b"/>
              <a:pathLst>
                <a:path w="15156" h="5161" extrusionOk="0">
                  <a:moveTo>
                    <a:pt x="11350" y="607"/>
                  </a:moveTo>
                  <a:cubicBezTo>
                    <a:pt x="12443" y="607"/>
                    <a:pt x="13464" y="748"/>
                    <a:pt x="14401" y="1028"/>
                  </a:cubicBezTo>
                  <a:cubicBezTo>
                    <a:pt x="13992" y="2151"/>
                    <a:pt x="13346" y="2248"/>
                    <a:pt x="12041" y="2446"/>
                  </a:cubicBezTo>
                  <a:cubicBezTo>
                    <a:pt x="11783" y="2486"/>
                    <a:pt x="11505" y="2527"/>
                    <a:pt x="11206" y="2581"/>
                  </a:cubicBezTo>
                  <a:cubicBezTo>
                    <a:pt x="10478" y="2715"/>
                    <a:pt x="9614" y="2981"/>
                    <a:pt x="8613" y="3291"/>
                  </a:cubicBezTo>
                  <a:cubicBezTo>
                    <a:pt x="6903" y="3819"/>
                    <a:pt x="4963" y="4417"/>
                    <a:pt x="3082" y="4529"/>
                  </a:cubicBezTo>
                  <a:cubicBezTo>
                    <a:pt x="2792" y="4545"/>
                    <a:pt x="2538" y="4553"/>
                    <a:pt x="2315" y="4553"/>
                  </a:cubicBezTo>
                  <a:cubicBezTo>
                    <a:pt x="1230" y="4553"/>
                    <a:pt x="883" y="4372"/>
                    <a:pt x="796" y="4204"/>
                  </a:cubicBezTo>
                  <a:cubicBezTo>
                    <a:pt x="727" y="4071"/>
                    <a:pt x="721" y="3713"/>
                    <a:pt x="1430" y="2804"/>
                  </a:cubicBezTo>
                  <a:cubicBezTo>
                    <a:pt x="3676" y="1978"/>
                    <a:pt x="6977" y="950"/>
                    <a:pt x="10108" y="665"/>
                  </a:cubicBezTo>
                  <a:cubicBezTo>
                    <a:pt x="10531" y="627"/>
                    <a:pt x="10946" y="607"/>
                    <a:pt x="11350" y="607"/>
                  </a:cubicBezTo>
                  <a:close/>
                  <a:moveTo>
                    <a:pt x="11346" y="1"/>
                  </a:moveTo>
                  <a:cubicBezTo>
                    <a:pt x="10924" y="1"/>
                    <a:pt x="10493" y="21"/>
                    <a:pt x="10052" y="61"/>
                  </a:cubicBezTo>
                  <a:cubicBezTo>
                    <a:pt x="6819" y="355"/>
                    <a:pt x="3421" y="1421"/>
                    <a:pt x="1139" y="2264"/>
                  </a:cubicBezTo>
                  <a:lnTo>
                    <a:pt x="1060" y="2292"/>
                  </a:lnTo>
                  <a:lnTo>
                    <a:pt x="1007" y="2359"/>
                  </a:lnTo>
                  <a:cubicBezTo>
                    <a:pt x="232" y="3336"/>
                    <a:pt x="1" y="3991"/>
                    <a:pt x="258" y="4485"/>
                  </a:cubicBezTo>
                  <a:cubicBezTo>
                    <a:pt x="498" y="4947"/>
                    <a:pt x="1131" y="5160"/>
                    <a:pt x="2326" y="5160"/>
                  </a:cubicBezTo>
                  <a:cubicBezTo>
                    <a:pt x="2566" y="5160"/>
                    <a:pt x="2831" y="5151"/>
                    <a:pt x="3118" y="5136"/>
                  </a:cubicBezTo>
                  <a:cubicBezTo>
                    <a:pt x="5072" y="5019"/>
                    <a:pt x="7049" y="4410"/>
                    <a:pt x="8793" y="3871"/>
                  </a:cubicBezTo>
                  <a:cubicBezTo>
                    <a:pt x="9775" y="3567"/>
                    <a:pt x="10622" y="3305"/>
                    <a:pt x="11315" y="3180"/>
                  </a:cubicBezTo>
                  <a:cubicBezTo>
                    <a:pt x="11607" y="3127"/>
                    <a:pt x="11879" y="3085"/>
                    <a:pt x="12133" y="3047"/>
                  </a:cubicBezTo>
                  <a:cubicBezTo>
                    <a:pt x="13545" y="2833"/>
                    <a:pt x="14564" y="2680"/>
                    <a:pt x="15076" y="917"/>
                  </a:cubicBezTo>
                  <a:lnTo>
                    <a:pt x="15156" y="638"/>
                  </a:lnTo>
                  <a:lnTo>
                    <a:pt x="14881" y="545"/>
                  </a:lnTo>
                  <a:cubicBezTo>
                    <a:pt x="13804" y="182"/>
                    <a:pt x="12619" y="1"/>
                    <a:pt x="1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015075" y="5262950"/>
              <a:ext cx="343850" cy="80750"/>
            </a:xfrm>
            <a:custGeom>
              <a:avLst/>
              <a:gdLst/>
              <a:ahLst/>
              <a:cxnLst/>
              <a:rect l="l" t="t" r="r" b="b"/>
              <a:pathLst>
                <a:path w="13754" h="3230" extrusionOk="0">
                  <a:moveTo>
                    <a:pt x="11318" y="1"/>
                  </a:moveTo>
                  <a:cubicBezTo>
                    <a:pt x="10640" y="1"/>
                    <a:pt x="9809" y="42"/>
                    <a:pt x="8794" y="151"/>
                  </a:cubicBezTo>
                  <a:cubicBezTo>
                    <a:pt x="5591" y="495"/>
                    <a:pt x="1980" y="1587"/>
                    <a:pt x="0" y="2641"/>
                  </a:cubicBezTo>
                  <a:cubicBezTo>
                    <a:pt x="145" y="3058"/>
                    <a:pt x="762" y="3230"/>
                    <a:pt x="1818" y="3230"/>
                  </a:cubicBezTo>
                  <a:cubicBezTo>
                    <a:pt x="2057" y="3230"/>
                    <a:pt x="2318" y="3221"/>
                    <a:pt x="2601" y="3204"/>
                  </a:cubicBezTo>
                  <a:cubicBezTo>
                    <a:pt x="5617" y="3026"/>
                    <a:pt x="8809" y="1607"/>
                    <a:pt x="10762" y="1252"/>
                  </a:cubicBezTo>
                  <a:cubicBezTo>
                    <a:pt x="12187" y="993"/>
                    <a:pt x="13138" y="1014"/>
                    <a:pt x="13754" y="287"/>
                  </a:cubicBezTo>
                  <a:cubicBezTo>
                    <a:pt x="13363" y="156"/>
                    <a:pt x="12625" y="1"/>
                    <a:pt x="1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005800" y="5255350"/>
              <a:ext cx="366175" cy="95950"/>
            </a:xfrm>
            <a:custGeom>
              <a:avLst/>
              <a:gdLst/>
              <a:ahLst/>
              <a:cxnLst/>
              <a:rect l="l" t="t" r="r" b="b"/>
              <a:pathLst>
                <a:path w="14647" h="3838" extrusionOk="0">
                  <a:moveTo>
                    <a:pt x="11694" y="609"/>
                  </a:moveTo>
                  <a:cubicBezTo>
                    <a:pt x="12488" y="609"/>
                    <a:pt x="13059" y="667"/>
                    <a:pt x="13463" y="739"/>
                  </a:cubicBezTo>
                  <a:cubicBezTo>
                    <a:pt x="13078" y="946"/>
                    <a:pt x="12574" y="1022"/>
                    <a:pt x="11912" y="1122"/>
                  </a:cubicBezTo>
                  <a:cubicBezTo>
                    <a:pt x="11653" y="1162"/>
                    <a:pt x="11377" y="1203"/>
                    <a:pt x="11078" y="1257"/>
                  </a:cubicBezTo>
                  <a:cubicBezTo>
                    <a:pt x="10350" y="1391"/>
                    <a:pt x="9486" y="1657"/>
                    <a:pt x="8485" y="1967"/>
                  </a:cubicBezTo>
                  <a:cubicBezTo>
                    <a:pt x="6775" y="2495"/>
                    <a:pt x="4835" y="3093"/>
                    <a:pt x="2954" y="3205"/>
                  </a:cubicBezTo>
                  <a:cubicBezTo>
                    <a:pt x="2672" y="3221"/>
                    <a:pt x="2423" y="3229"/>
                    <a:pt x="2205" y="3229"/>
                  </a:cubicBezTo>
                  <a:cubicBezTo>
                    <a:pt x="1455" y="3229"/>
                    <a:pt x="1061" y="3141"/>
                    <a:pt x="857" y="3038"/>
                  </a:cubicBezTo>
                  <a:cubicBezTo>
                    <a:pt x="2977" y="1999"/>
                    <a:pt x="6400" y="1057"/>
                    <a:pt x="9197" y="757"/>
                  </a:cubicBezTo>
                  <a:cubicBezTo>
                    <a:pt x="10207" y="650"/>
                    <a:pt x="11028" y="609"/>
                    <a:pt x="11694" y="609"/>
                  </a:cubicBezTo>
                  <a:close/>
                  <a:moveTo>
                    <a:pt x="11704" y="0"/>
                  </a:moveTo>
                  <a:cubicBezTo>
                    <a:pt x="11006" y="0"/>
                    <a:pt x="10160" y="44"/>
                    <a:pt x="9132" y="154"/>
                  </a:cubicBezTo>
                  <a:cubicBezTo>
                    <a:pt x="6061" y="484"/>
                    <a:pt x="2400" y="1521"/>
                    <a:pt x="229" y="2677"/>
                  </a:cubicBezTo>
                  <a:lnTo>
                    <a:pt x="0" y="2799"/>
                  </a:lnTo>
                  <a:lnTo>
                    <a:pt x="84" y="3044"/>
                  </a:lnTo>
                  <a:cubicBezTo>
                    <a:pt x="304" y="3683"/>
                    <a:pt x="1188" y="3838"/>
                    <a:pt x="2179" y="3838"/>
                  </a:cubicBezTo>
                  <a:cubicBezTo>
                    <a:pt x="2445" y="3838"/>
                    <a:pt x="2720" y="3826"/>
                    <a:pt x="2990" y="3810"/>
                  </a:cubicBezTo>
                  <a:cubicBezTo>
                    <a:pt x="4944" y="3695"/>
                    <a:pt x="6919" y="3086"/>
                    <a:pt x="8663" y="2547"/>
                  </a:cubicBezTo>
                  <a:cubicBezTo>
                    <a:pt x="9645" y="2242"/>
                    <a:pt x="10494" y="1981"/>
                    <a:pt x="11187" y="1854"/>
                  </a:cubicBezTo>
                  <a:cubicBezTo>
                    <a:pt x="11479" y="1801"/>
                    <a:pt x="11750" y="1761"/>
                    <a:pt x="12003" y="1723"/>
                  </a:cubicBezTo>
                  <a:cubicBezTo>
                    <a:pt x="13003" y="1571"/>
                    <a:pt x="13794" y="1451"/>
                    <a:pt x="14357" y="787"/>
                  </a:cubicBezTo>
                  <a:lnTo>
                    <a:pt x="14647" y="446"/>
                  </a:lnTo>
                  <a:lnTo>
                    <a:pt x="14222" y="304"/>
                  </a:lnTo>
                  <a:cubicBezTo>
                    <a:pt x="13759" y="148"/>
                    <a:pt x="12983" y="0"/>
                    <a:pt x="11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003300" y="4671700"/>
              <a:ext cx="576375" cy="671975"/>
            </a:xfrm>
            <a:custGeom>
              <a:avLst/>
              <a:gdLst/>
              <a:ahLst/>
              <a:cxnLst/>
              <a:rect l="l" t="t" r="r" b="b"/>
              <a:pathLst>
                <a:path w="23055" h="26879" extrusionOk="0">
                  <a:moveTo>
                    <a:pt x="23055" y="1"/>
                  </a:moveTo>
                  <a:lnTo>
                    <a:pt x="19713" y="439"/>
                  </a:lnTo>
                  <a:cubicBezTo>
                    <a:pt x="19713" y="439"/>
                    <a:pt x="15311" y="11368"/>
                    <a:pt x="13793" y="15314"/>
                  </a:cubicBezTo>
                  <a:cubicBezTo>
                    <a:pt x="12275" y="19261"/>
                    <a:pt x="11625" y="21260"/>
                    <a:pt x="10053" y="22385"/>
                  </a:cubicBezTo>
                  <a:cubicBezTo>
                    <a:pt x="8798" y="23283"/>
                    <a:pt x="3625" y="23756"/>
                    <a:pt x="810" y="25141"/>
                  </a:cubicBezTo>
                  <a:cubicBezTo>
                    <a:pt x="0" y="26411"/>
                    <a:pt x="546" y="26879"/>
                    <a:pt x="2286" y="26879"/>
                  </a:cubicBezTo>
                  <a:cubicBezTo>
                    <a:pt x="2526" y="26879"/>
                    <a:pt x="2789" y="26870"/>
                    <a:pt x="3073" y="26853"/>
                  </a:cubicBezTo>
                  <a:cubicBezTo>
                    <a:pt x="6089" y="26676"/>
                    <a:pt x="9282" y="25256"/>
                    <a:pt x="11234" y="24902"/>
                  </a:cubicBezTo>
                  <a:cubicBezTo>
                    <a:pt x="13185" y="24548"/>
                    <a:pt x="14249" y="24725"/>
                    <a:pt x="14782" y="22773"/>
                  </a:cubicBezTo>
                  <a:cubicBezTo>
                    <a:pt x="15314" y="20822"/>
                    <a:pt x="13540" y="20112"/>
                    <a:pt x="14959" y="16741"/>
                  </a:cubicBezTo>
                  <a:cubicBezTo>
                    <a:pt x="15793" y="14757"/>
                    <a:pt x="19399" y="7111"/>
                    <a:pt x="230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432250" y="5155675"/>
              <a:ext cx="421850" cy="194025"/>
            </a:xfrm>
            <a:custGeom>
              <a:avLst/>
              <a:gdLst/>
              <a:ahLst/>
              <a:cxnLst/>
              <a:rect l="l" t="t" r="r" b="b"/>
              <a:pathLst>
                <a:path w="16874" h="7761" extrusionOk="0">
                  <a:moveTo>
                    <a:pt x="8330" y="0"/>
                  </a:moveTo>
                  <a:cubicBezTo>
                    <a:pt x="7355" y="766"/>
                    <a:pt x="7037" y="1924"/>
                    <a:pt x="7037" y="1924"/>
                  </a:cubicBezTo>
                  <a:cubicBezTo>
                    <a:pt x="7037" y="1924"/>
                    <a:pt x="2945" y="1295"/>
                    <a:pt x="1529" y="508"/>
                  </a:cubicBezTo>
                  <a:cubicBezTo>
                    <a:pt x="1244" y="350"/>
                    <a:pt x="987" y="257"/>
                    <a:pt x="754" y="207"/>
                  </a:cubicBezTo>
                  <a:cubicBezTo>
                    <a:pt x="733" y="2669"/>
                    <a:pt x="1" y="4361"/>
                    <a:pt x="553" y="5189"/>
                  </a:cubicBezTo>
                  <a:cubicBezTo>
                    <a:pt x="1262" y="6252"/>
                    <a:pt x="8004" y="7317"/>
                    <a:pt x="9778" y="7495"/>
                  </a:cubicBezTo>
                  <a:cubicBezTo>
                    <a:pt x="10665" y="7584"/>
                    <a:pt x="12261" y="7761"/>
                    <a:pt x="13680" y="7761"/>
                  </a:cubicBezTo>
                  <a:cubicBezTo>
                    <a:pt x="15099" y="7761"/>
                    <a:pt x="16341" y="7584"/>
                    <a:pt x="16518" y="6963"/>
                  </a:cubicBezTo>
                  <a:cubicBezTo>
                    <a:pt x="16873" y="5720"/>
                    <a:pt x="13325" y="5543"/>
                    <a:pt x="11019" y="3060"/>
                  </a:cubicBezTo>
                  <a:cubicBezTo>
                    <a:pt x="10243" y="2224"/>
                    <a:pt x="9276" y="1212"/>
                    <a:pt x="833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430050" y="5145000"/>
              <a:ext cx="428700" cy="212225"/>
            </a:xfrm>
            <a:custGeom>
              <a:avLst/>
              <a:gdLst/>
              <a:ahLst/>
              <a:cxnLst/>
              <a:rect l="l" t="t" r="r" b="b"/>
              <a:pathLst>
                <a:path w="17148" h="8489" extrusionOk="0">
                  <a:moveTo>
                    <a:pt x="8377" y="865"/>
                  </a:moveTo>
                  <a:cubicBezTo>
                    <a:pt x="9154" y="1837"/>
                    <a:pt x="9922" y="2661"/>
                    <a:pt x="10606" y="3395"/>
                  </a:cubicBezTo>
                  <a:lnTo>
                    <a:pt x="10885" y="3693"/>
                  </a:lnTo>
                  <a:cubicBezTo>
                    <a:pt x="12088" y="4989"/>
                    <a:pt x="13629" y="5684"/>
                    <a:pt x="14755" y="6192"/>
                  </a:cubicBezTo>
                  <a:cubicBezTo>
                    <a:pt x="15787" y="6657"/>
                    <a:pt x="16414" y="6960"/>
                    <a:pt x="16315" y="7306"/>
                  </a:cubicBezTo>
                  <a:cubicBezTo>
                    <a:pt x="16206" y="7687"/>
                    <a:pt x="15390" y="7878"/>
                    <a:pt x="13878" y="7878"/>
                  </a:cubicBezTo>
                  <a:cubicBezTo>
                    <a:pt x="12919" y="7878"/>
                    <a:pt x="11681" y="7801"/>
                    <a:pt x="10165" y="7647"/>
                  </a:cubicBezTo>
                  <a:lnTo>
                    <a:pt x="9895" y="7620"/>
                  </a:lnTo>
                  <a:cubicBezTo>
                    <a:pt x="7493" y="7379"/>
                    <a:pt x="1449" y="6281"/>
                    <a:pt x="894" y="5447"/>
                  </a:cubicBezTo>
                  <a:cubicBezTo>
                    <a:pt x="637" y="5062"/>
                    <a:pt x="749" y="4306"/>
                    <a:pt x="891" y="3350"/>
                  </a:cubicBezTo>
                  <a:cubicBezTo>
                    <a:pt x="985" y="2705"/>
                    <a:pt x="1102" y="1923"/>
                    <a:pt x="1137" y="1041"/>
                  </a:cubicBezTo>
                  <a:cubicBezTo>
                    <a:pt x="1250" y="1087"/>
                    <a:pt x="1363" y="1140"/>
                    <a:pt x="1470" y="1201"/>
                  </a:cubicBezTo>
                  <a:cubicBezTo>
                    <a:pt x="2917" y="2005"/>
                    <a:pt x="6911" y="2626"/>
                    <a:pt x="7080" y="2652"/>
                  </a:cubicBezTo>
                  <a:lnTo>
                    <a:pt x="7347" y="2692"/>
                  </a:lnTo>
                  <a:lnTo>
                    <a:pt x="7418" y="2432"/>
                  </a:lnTo>
                  <a:cubicBezTo>
                    <a:pt x="7421" y="2422"/>
                    <a:pt x="7667" y="1547"/>
                    <a:pt x="8377" y="865"/>
                  </a:cubicBezTo>
                  <a:close/>
                  <a:moveTo>
                    <a:pt x="8471" y="1"/>
                  </a:moveTo>
                  <a:lnTo>
                    <a:pt x="8231" y="189"/>
                  </a:lnTo>
                  <a:cubicBezTo>
                    <a:pt x="7468" y="789"/>
                    <a:pt x="7080" y="1600"/>
                    <a:pt x="6921" y="2012"/>
                  </a:cubicBezTo>
                  <a:cubicBezTo>
                    <a:pt x="6018" y="1861"/>
                    <a:pt x="2921" y="1312"/>
                    <a:pt x="1765" y="670"/>
                  </a:cubicBezTo>
                  <a:cubicBezTo>
                    <a:pt x="1476" y="511"/>
                    <a:pt x="1188" y="399"/>
                    <a:pt x="905" y="338"/>
                  </a:cubicBezTo>
                  <a:lnTo>
                    <a:pt x="541" y="260"/>
                  </a:lnTo>
                  <a:lnTo>
                    <a:pt x="538" y="633"/>
                  </a:lnTo>
                  <a:cubicBezTo>
                    <a:pt x="531" y="1638"/>
                    <a:pt x="403" y="2501"/>
                    <a:pt x="290" y="3261"/>
                  </a:cubicBezTo>
                  <a:cubicBezTo>
                    <a:pt x="122" y="4388"/>
                    <a:pt x="1" y="5204"/>
                    <a:pt x="389" y="5785"/>
                  </a:cubicBezTo>
                  <a:cubicBezTo>
                    <a:pt x="1327" y="7191"/>
                    <a:pt x="9752" y="8215"/>
                    <a:pt x="9836" y="8223"/>
                  </a:cubicBezTo>
                  <a:lnTo>
                    <a:pt x="10105" y="8250"/>
                  </a:lnTo>
                  <a:cubicBezTo>
                    <a:pt x="11525" y="8395"/>
                    <a:pt x="12778" y="8488"/>
                    <a:pt x="13811" y="8488"/>
                  </a:cubicBezTo>
                  <a:cubicBezTo>
                    <a:pt x="15567" y="8488"/>
                    <a:pt x="16686" y="8219"/>
                    <a:pt x="16899" y="7474"/>
                  </a:cubicBezTo>
                  <a:cubicBezTo>
                    <a:pt x="17147" y="6606"/>
                    <a:pt x="16202" y="6179"/>
                    <a:pt x="15004" y="5639"/>
                  </a:cubicBezTo>
                  <a:cubicBezTo>
                    <a:pt x="13866" y="5125"/>
                    <a:pt x="12450" y="4487"/>
                    <a:pt x="11329" y="3281"/>
                  </a:cubicBezTo>
                  <a:lnTo>
                    <a:pt x="11050" y="2981"/>
                  </a:lnTo>
                  <a:cubicBezTo>
                    <a:pt x="10316" y="2193"/>
                    <a:pt x="9486" y="1302"/>
                    <a:pt x="8658" y="241"/>
                  </a:cubicBezTo>
                  <a:lnTo>
                    <a:pt x="84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440925" y="5261675"/>
              <a:ext cx="405525" cy="88025"/>
            </a:xfrm>
            <a:custGeom>
              <a:avLst/>
              <a:gdLst/>
              <a:ahLst/>
              <a:cxnLst/>
              <a:rect l="l" t="t" r="r" b="b"/>
              <a:pathLst>
                <a:path w="16221" h="3521" extrusionOk="0">
                  <a:moveTo>
                    <a:pt x="8" y="1"/>
                  </a:moveTo>
                  <a:cubicBezTo>
                    <a:pt x="0" y="386"/>
                    <a:pt x="45" y="709"/>
                    <a:pt x="207" y="949"/>
                  </a:cubicBezTo>
                  <a:cubicBezTo>
                    <a:pt x="916" y="2014"/>
                    <a:pt x="7657" y="3078"/>
                    <a:pt x="9431" y="3255"/>
                  </a:cubicBezTo>
                  <a:cubicBezTo>
                    <a:pt x="10318" y="3344"/>
                    <a:pt x="11914" y="3521"/>
                    <a:pt x="13333" y="3521"/>
                  </a:cubicBezTo>
                  <a:cubicBezTo>
                    <a:pt x="14753" y="3521"/>
                    <a:pt x="15995" y="3344"/>
                    <a:pt x="16172" y="2723"/>
                  </a:cubicBezTo>
                  <a:cubicBezTo>
                    <a:pt x="16220" y="2555"/>
                    <a:pt x="16192" y="2408"/>
                    <a:pt x="16109" y="2271"/>
                  </a:cubicBezTo>
                  <a:cubicBezTo>
                    <a:pt x="15587" y="2392"/>
                    <a:pt x="14997" y="2447"/>
                    <a:pt x="14335" y="2447"/>
                  </a:cubicBezTo>
                  <a:cubicBezTo>
                    <a:pt x="12547" y="2447"/>
                    <a:pt x="10234" y="2046"/>
                    <a:pt x="7321" y="146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433300" y="5252450"/>
              <a:ext cx="420925" cy="104775"/>
            </a:xfrm>
            <a:custGeom>
              <a:avLst/>
              <a:gdLst/>
              <a:ahLst/>
              <a:cxnLst/>
              <a:rect l="l" t="t" r="r" b="b"/>
              <a:pathLst>
                <a:path w="16837" h="4191" extrusionOk="0">
                  <a:moveTo>
                    <a:pt x="632" y="742"/>
                  </a:moveTo>
                  <a:lnTo>
                    <a:pt x="7565" y="2129"/>
                  </a:lnTo>
                  <a:cubicBezTo>
                    <a:pt x="10653" y="2746"/>
                    <a:pt x="12913" y="3119"/>
                    <a:pt x="14646" y="3119"/>
                  </a:cubicBezTo>
                  <a:cubicBezTo>
                    <a:pt x="15213" y="3119"/>
                    <a:pt x="15724" y="3079"/>
                    <a:pt x="16189" y="2995"/>
                  </a:cubicBezTo>
                  <a:lnTo>
                    <a:pt x="16189" y="2995"/>
                  </a:lnTo>
                  <a:cubicBezTo>
                    <a:pt x="16188" y="2999"/>
                    <a:pt x="16187" y="3004"/>
                    <a:pt x="16185" y="3008"/>
                  </a:cubicBezTo>
                  <a:cubicBezTo>
                    <a:pt x="16076" y="3389"/>
                    <a:pt x="15260" y="3580"/>
                    <a:pt x="13748" y="3580"/>
                  </a:cubicBezTo>
                  <a:cubicBezTo>
                    <a:pt x="12789" y="3580"/>
                    <a:pt x="11551" y="3503"/>
                    <a:pt x="10035" y="3349"/>
                  </a:cubicBezTo>
                  <a:lnTo>
                    <a:pt x="9765" y="3322"/>
                  </a:lnTo>
                  <a:cubicBezTo>
                    <a:pt x="7363" y="3081"/>
                    <a:pt x="1319" y="1983"/>
                    <a:pt x="764" y="1149"/>
                  </a:cubicBezTo>
                  <a:cubicBezTo>
                    <a:pt x="697" y="1049"/>
                    <a:pt x="654" y="916"/>
                    <a:pt x="632" y="742"/>
                  </a:cubicBezTo>
                  <a:close/>
                  <a:moveTo>
                    <a:pt x="17" y="0"/>
                  </a:moveTo>
                  <a:lnTo>
                    <a:pt x="10" y="363"/>
                  </a:lnTo>
                  <a:cubicBezTo>
                    <a:pt x="0" y="867"/>
                    <a:pt x="76" y="1213"/>
                    <a:pt x="259" y="1487"/>
                  </a:cubicBezTo>
                  <a:cubicBezTo>
                    <a:pt x="1197" y="2893"/>
                    <a:pt x="9622" y="3917"/>
                    <a:pt x="9706" y="3925"/>
                  </a:cubicBezTo>
                  <a:lnTo>
                    <a:pt x="9975" y="3952"/>
                  </a:lnTo>
                  <a:cubicBezTo>
                    <a:pt x="11395" y="4097"/>
                    <a:pt x="12648" y="4190"/>
                    <a:pt x="13681" y="4190"/>
                  </a:cubicBezTo>
                  <a:cubicBezTo>
                    <a:pt x="15437" y="4190"/>
                    <a:pt x="16556" y="3921"/>
                    <a:pt x="16768" y="3176"/>
                  </a:cubicBezTo>
                  <a:cubicBezTo>
                    <a:pt x="16837" y="2935"/>
                    <a:pt x="16806" y="2703"/>
                    <a:pt x="16675" y="2485"/>
                  </a:cubicBezTo>
                  <a:lnTo>
                    <a:pt x="16561" y="2293"/>
                  </a:lnTo>
                  <a:lnTo>
                    <a:pt x="16346" y="2344"/>
                  </a:lnTo>
                  <a:cubicBezTo>
                    <a:pt x="15847" y="2459"/>
                    <a:pt x="15285" y="2513"/>
                    <a:pt x="14642" y="2513"/>
                  </a:cubicBezTo>
                  <a:cubicBezTo>
                    <a:pt x="12966" y="2513"/>
                    <a:pt x="10743" y="2146"/>
                    <a:pt x="7685" y="153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465650" y="4712275"/>
              <a:ext cx="388450" cy="637400"/>
            </a:xfrm>
            <a:custGeom>
              <a:avLst/>
              <a:gdLst/>
              <a:ahLst/>
              <a:cxnLst/>
              <a:rect l="l" t="t" r="r" b="b"/>
              <a:pathLst>
                <a:path w="15538" h="25496" extrusionOk="0">
                  <a:moveTo>
                    <a:pt x="2220" y="0"/>
                  </a:moveTo>
                  <a:lnTo>
                    <a:pt x="1" y="1233"/>
                  </a:lnTo>
                  <a:cubicBezTo>
                    <a:pt x="1" y="1233"/>
                    <a:pt x="1218" y="11875"/>
                    <a:pt x="2434" y="14917"/>
                  </a:cubicBezTo>
                  <a:cubicBezTo>
                    <a:pt x="3651" y="17957"/>
                    <a:pt x="10644" y="22519"/>
                    <a:pt x="11557" y="24344"/>
                  </a:cubicBezTo>
                  <a:cubicBezTo>
                    <a:pt x="11763" y="24757"/>
                    <a:pt x="11761" y="25138"/>
                    <a:pt x="11642" y="25483"/>
                  </a:cubicBezTo>
                  <a:cubicBezTo>
                    <a:pt x="11877" y="25491"/>
                    <a:pt x="12112" y="25496"/>
                    <a:pt x="12341" y="25496"/>
                  </a:cubicBezTo>
                  <a:cubicBezTo>
                    <a:pt x="13762" y="25496"/>
                    <a:pt x="15005" y="25319"/>
                    <a:pt x="15183" y="24699"/>
                  </a:cubicBezTo>
                  <a:cubicBezTo>
                    <a:pt x="15537" y="23457"/>
                    <a:pt x="11989" y="23279"/>
                    <a:pt x="9683" y="20796"/>
                  </a:cubicBezTo>
                  <a:cubicBezTo>
                    <a:pt x="7775" y="18740"/>
                    <a:pt x="4717" y="15651"/>
                    <a:pt x="3652" y="11038"/>
                  </a:cubicBezTo>
                  <a:cubicBezTo>
                    <a:pt x="3170" y="8952"/>
                    <a:pt x="2617" y="4577"/>
                    <a:pt x="222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070350" y="2013950"/>
              <a:ext cx="631025" cy="325775"/>
            </a:xfrm>
            <a:custGeom>
              <a:avLst/>
              <a:gdLst/>
              <a:ahLst/>
              <a:cxnLst/>
              <a:rect l="l" t="t" r="r" b="b"/>
              <a:pathLst>
                <a:path w="25241" h="13031" extrusionOk="0">
                  <a:moveTo>
                    <a:pt x="20983" y="0"/>
                  </a:moveTo>
                  <a:cubicBezTo>
                    <a:pt x="20983" y="0"/>
                    <a:pt x="13691" y="6608"/>
                    <a:pt x="4433" y="6608"/>
                  </a:cubicBezTo>
                  <a:cubicBezTo>
                    <a:pt x="2996" y="6608"/>
                    <a:pt x="1512" y="6449"/>
                    <a:pt x="1" y="6082"/>
                  </a:cubicBezTo>
                  <a:lnTo>
                    <a:pt x="1" y="6082"/>
                  </a:lnTo>
                  <a:cubicBezTo>
                    <a:pt x="1" y="6082"/>
                    <a:pt x="610" y="10339"/>
                    <a:pt x="5170" y="12163"/>
                  </a:cubicBezTo>
                  <a:cubicBezTo>
                    <a:pt x="6660" y="12759"/>
                    <a:pt x="8474" y="13030"/>
                    <a:pt x="10379" y="13030"/>
                  </a:cubicBezTo>
                  <a:cubicBezTo>
                    <a:pt x="14308" y="13030"/>
                    <a:pt x="18625" y="11877"/>
                    <a:pt x="21287" y="10034"/>
                  </a:cubicBezTo>
                  <a:cubicBezTo>
                    <a:pt x="25241" y="7297"/>
                    <a:pt x="22835" y="2598"/>
                    <a:pt x="22835" y="2598"/>
                  </a:cubicBezTo>
                  <a:lnTo>
                    <a:pt x="2098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510300" y="2325600"/>
              <a:ext cx="598500" cy="768925"/>
            </a:xfrm>
            <a:custGeom>
              <a:avLst/>
              <a:gdLst/>
              <a:ahLst/>
              <a:cxnLst/>
              <a:rect l="l" t="t" r="r" b="b"/>
              <a:pathLst>
                <a:path w="23940" h="30757" extrusionOk="0">
                  <a:moveTo>
                    <a:pt x="22403" y="1"/>
                  </a:moveTo>
                  <a:cubicBezTo>
                    <a:pt x="22403" y="1"/>
                    <a:pt x="17234" y="3954"/>
                    <a:pt x="12673" y="9124"/>
                  </a:cubicBezTo>
                  <a:cubicBezTo>
                    <a:pt x="8111" y="14292"/>
                    <a:pt x="2638" y="17637"/>
                    <a:pt x="2943" y="20678"/>
                  </a:cubicBezTo>
                  <a:cubicBezTo>
                    <a:pt x="3246" y="23719"/>
                    <a:pt x="1" y="30756"/>
                    <a:pt x="1" y="30756"/>
                  </a:cubicBezTo>
                  <a:cubicBezTo>
                    <a:pt x="1" y="30756"/>
                    <a:pt x="1419" y="30047"/>
                    <a:pt x="2838" y="28627"/>
                  </a:cubicBezTo>
                  <a:cubicBezTo>
                    <a:pt x="4258" y="27208"/>
                    <a:pt x="6032" y="19048"/>
                    <a:pt x="8338" y="17096"/>
                  </a:cubicBezTo>
                  <a:cubicBezTo>
                    <a:pt x="10485" y="15278"/>
                    <a:pt x="22329" y="4535"/>
                    <a:pt x="23939" y="3073"/>
                  </a:cubicBezTo>
                  <a:lnTo>
                    <a:pt x="224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336450" y="1741200"/>
              <a:ext cx="1428325" cy="1146300"/>
            </a:xfrm>
            <a:custGeom>
              <a:avLst/>
              <a:gdLst/>
              <a:ahLst/>
              <a:cxnLst/>
              <a:rect l="l" t="t" r="r" b="b"/>
              <a:pathLst>
                <a:path w="57133" h="45852" extrusionOk="0">
                  <a:moveTo>
                    <a:pt x="57133" y="0"/>
                  </a:moveTo>
                  <a:cubicBezTo>
                    <a:pt x="57132" y="1"/>
                    <a:pt x="47741" y="5741"/>
                    <a:pt x="40746" y="11214"/>
                  </a:cubicBezTo>
                  <a:cubicBezTo>
                    <a:pt x="33752" y="16687"/>
                    <a:pt x="26455" y="18816"/>
                    <a:pt x="26455" y="18816"/>
                  </a:cubicBezTo>
                  <a:cubicBezTo>
                    <a:pt x="26455" y="18816"/>
                    <a:pt x="30374" y="13853"/>
                    <a:pt x="30221" y="13853"/>
                  </a:cubicBezTo>
                  <a:cubicBezTo>
                    <a:pt x="30209" y="13853"/>
                    <a:pt x="30172" y="13883"/>
                    <a:pt x="30105" y="13950"/>
                  </a:cubicBezTo>
                  <a:cubicBezTo>
                    <a:pt x="29191" y="14862"/>
                    <a:pt x="26760" y="18207"/>
                    <a:pt x="22503" y="19423"/>
                  </a:cubicBezTo>
                  <a:cubicBezTo>
                    <a:pt x="18245" y="20640"/>
                    <a:pt x="8210" y="23985"/>
                    <a:pt x="6689" y="24898"/>
                  </a:cubicBezTo>
                  <a:cubicBezTo>
                    <a:pt x="5170" y="25810"/>
                    <a:pt x="1" y="24898"/>
                    <a:pt x="1520" y="26418"/>
                  </a:cubicBezTo>
                  <a:cubicBezTo>
                    <a:pt x="3041" y="27938"/>
                    <a:pt x="4258" y="30676"/>
                    <a:pt x="4562" y="31588"/>
                  </a:cubicBezTo>
                  <a:cubicBezTo>
                    <a:pt x="4865" y="32500"/>
                    <a:pt x="3649" y="34628"/>
                    <a:pt x="3344" y="36452"/>
                  </a:cubicBezTo>
                  <a:cubicBezTo>
                    <a:pt x="3041" y="38276"/>
                    <a:pt x="1568" y="43087"/>
                    <a:pt x="3344" y="44359"/>
                  </a:cubicBezTo>
                  <a:cubicBezTo>
                    <a:pt x="4021" y="44844"/>
                    <a:pt x="5417" y="45398"/>
                    <a:pt x="7087" y="45852"/>
                  </a:cubicBezTo>
                  <a:cubicBezTo>
                    <a:pt x="7060" y="45588"/>
                    <a:pt x="7046" y="45439"/>
                    <a:pt x="7046" y="45439"/>
                  </a:cubicBezTo>
                  <a:cubicBezTo>
                    <a:pt x="7046" y="45439"/>
                    <a:pt x="8111" y="38699"/>
                    <a:pt x="8465" y="38167"/>
                  </a:cubicBezTo>
                  <a:cubicBezTo>
                    <a:pt x="8820" y="37634"/>
                    <a:pt x="12900" y="32135"/>
                    <a:pt x="13077" y="30006"/>
                  </a:cubicBezTo>
                  <a:cubicBezTo>
                    <a:pt x="13256" y="27877"/>
                    <a:pt x="12722" y="24684"/>
                    <a:pt x="12722" y="24684"/>
                  </a:cubicBezTo>
                  <a:cubicBezTo>
                    <a:pt x="12722" y="24684"/>
                    <a:pt x="25318" y="20781"/>
                    <a:pt x="32235" y="18298"/>
                  </a:cubicBezTo>
                  <a:cubicBezTo>
                    <a:pt x="39154" y="15815"/>
                    <a:pt x="54620" y="4215"/>
                    <a:pt x="56217" y="2796"/>
                  </a:cubicBezTo>
                  <a:cubicBezTo>
                    <a:pt x="56930" y="2163"/>
                    <a:pt x="56435" y="768"/>
                    <a:pt x="571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495600" y="2350700"/>
              <a:ext cx="167500" cy="72875"/>
            </a:xfrm>
            <a:custGeom>
              <a:avLst/>
              <a:gdLst/>
              <a:ahLst/>
              <a:cxnLst/>
              <a:rect l="l" t="t" r="r" b="b"/>
              <a:pathLst>
                <a:path w="6700" h="2915" extrusionOk="0">
                  <a:moveTo>
                    <a:pt x="6356" y="0"/>
                  </a:moveTo>
                  <a:cubicBezTo>
                    <a:pt x="6320" y="0"/>
                    <a:pt x="6284" y="7"/>
                    <a:pt x="6249" y="20"/>
                  </a:cubicBezTo>
                  <a:lnTo>
                    <a:pt x="218" y="2328"/>
                  </a:lnTo>
                  <a:cubicBezTo>
                    <a:pt x="81" y="2379"/>
                    <a:pt x="0" y="2521"/>
                    <a:pt x="26" y="2666"/>
                  </a:cubicBezTo>
                  <a:cubicBezTo>
                    <a:pt x="53" y="2810"/>
                    <a:pt x="179" y="2914"/>
                    <a:pt x="326" y="2914"/>
                  </a:cubicBezTo>
                  <a:cubicBezTo>
                    <a:pt x="362" y="2914"/>
                    <a:pt x="400" y="2907"/>
                    <a:pt x="433" y="2894"/>
                  </a:cubicBezTo>
                  <a:lnTo>
                    <a:pt x="6466" y="587"/>
                  </a:lnTo>
                  <a:cubicBezTo>
                    <a:pt x="6622" y="528"/>
                    <a:pt x="6700" y="352"/>
                    <a:pt x="6640" y="196"/>
                  </a:cubicBezTo>
                  <a:cubicBezTo>
                    <a:pt x="6594" y="75"/>
                    <a:pt x="6479" y="0"/>
                    <a:pt x="63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93600" y="2368450"/>
              <a:ext cx="133800" cy="134925"/>
            </a:xfrm>
            <a:custGeom>
              <a:avLst/>
              <a:gdLst/>
              <a:ahLst/>
              <a:cxnLst/>
              <a:rect l="l" t="t" r="r" b="b"/>
              <a:pathLst>
                <a:path w="5352" h="5397" extrusionOk="0">
                  <a:moveTo>
                    <a:pt x="5017" y="0"/>
                  </a:moveTo>
                  <a:cubicBezTo>
                    <a:pt x="4938" y="0"/>
                    <a:pt x="4858" y="31"/>
                    <a:pt x="4799" y="93"/>
                  </a:cubicBezTo>
                  <a:lnTo>
                    <a:pt x="186" y="4883"/>
                  </a:lnTo>
                  <a:cubicBezTo>
                    <a:pt x="0" y="5075"/>
                    <a:pt x="137" y="5397"/>
                    <a:pt x="406" y="5397"/>
                  </a:cubicBezTo>
                  <a:cubicBezTo>
                    <a:pt x="487" y="5397"/>
                    <a:pt x="568" y="5363"/>
                    <a:pt x="624" y="5304"/>
                  </a:cubicBezTo>
                  <a:lnTo>
                    <a:pt x="5237" y="514"/>
                  </a:lnTo>
                  <a:cubicBezTo>
                    <a:pt x="5352" y="393"/>
                    <a:pt x="5349" y="202"/>
                    <a:pt x="5228" y="85"/>
                  </a:cubicBezTo>
                  <a:cubicBezTo>
                    <a:pt x="5169" y="28"/>
                    <a:pt x="5093" y="0"/>
                    <a:pt x="5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037225" y="2243125"/>
              <a:ext cx="84900" cy="162700"/>
            </a:xfrm>
            <a:custGeom>
              <a:avLst/>
              <a:gdLst/>
              <a:ahLst/>
              <a:cxnLst/>
              <a:rect l="l" t="t" r="r" b="b"/>
              <a:pathLst>
                <a:path w="3396" h="6508" extrusionOk="0">
                  <a:moveTo>
                    <a:pt x="346" y="1"/>
                  </a:moveTo>
                  <a:cubicBezTo>
                    <a:pt x="303" y="1"/>
                    <a:pt x="260" y="10"/>
                    <a:pt x="219" y="28"/>
                  </a:cubicBezTo>
                  <a:cubicBezTo>
                    <a:pt x="66" y="98"/>
                    <a:pt x="0" y="278"/>
                    <a:pt x="70" y="430"/>
                  </a:cubicBezTo>
                  <a:lnTo>
                    <a:pt x="2773" y="6330"/>
                  </a:lnTo>
                  <a:cubicBezTo>
                    <a:pt x="2822" y="6438"/>
                    <a:pt x="2931" y="6507"/>
                    <a:pt x="3050" y="6508"/>
                  </a:cubicBezTo>
                  <a:cubicBezTo>
                    <a:pt x="3093" y="6507"/>
                    <a:pt x="3136" y="6498"/>
                    <a:pt x="3176" y="6480"/>
                  </a:cubicBezTo>
                  <a:cubicBezTo>
                    <a:pt x="3329" y="6410"/>
                    <a:pt x="3396" y="6229"/>
                    <a:pt x="3325" y="6078"/>
                  </a:cubicBezTo>
                  <a:lnTo>
                    <a:pt x="622" y="177"/>
                  </a:lnTo>
                  <a:cubicBezTo>
                    <a:pt x="571" y="66"/>
                    <a:pt x="461" y="1"/>
                    <a:pt x="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879825" y="1244075"/>
              <a:ext cx="1062675" cy="1043375"/>
            </a:xfrm>
            <a:custGeom>
              <a:avLst/>
              <a:gdLst/>
              <a:ahLst/>
              <a:cxnLst/>
              <a:rect l="l" t="t" r="r" b="b"/>
              <a:pathLst>
                <a:path w="42507" h="41735" extrusionOk="0">
                  <a:moveTo>
                    <a:pt x="36240" y="1"/>
                  </a:moveTo>
                  <a:cubicBezTo>
                    <a:pt x="33481" y="1"/>
                    <a:pt x="33461" y="2364"/>
                    <a:pt x="32254" y="2510"/>
                  </a:cubicBezTo>
                  <a:cubicBezTo>
                    <a:pt x="32187" y="2518"/>
                    <a:pt x="32113" y="2522"/>
                    <a:pt x="32032" y="2522"/>
                  </a:cubicBezTo>
                  <a:cubicBezTo>
                    <a:pt x="31015" y="2522"/>
                    <a:pt x="28888" y="1938"/>
                    <a:pt x="26167" y="1938"/>
                  </a:cubicBezTo>
                  <a:cubicBezTo>
                    <a:pt x="24518" y="1938"/>
                    <a:pt x="22651" y="2152"/>
                    <a:pt x="20679" y="2841"/>
                  </a:cubicBezTo>
                  <a:cubicBezTo>
                    <a:pt x="15193" y="4757"/>
                    <a:pt x="16581" y="10307"/>
                    <a:pt x="14479" y="13599"/>
                  </a:cubicBezTo>
                  <a:cubicBezTo>
                    <a:pt x="12375" y="16893"/>
                    <a:pt x="8657" y="17165"/>
                    <a:pt x="4329" y="21264"/>
                  </a:cubicBezTo>
                  <a:cubicBezTo>
                    <a:pt x="0" y="25362"/>
                    <a:pt x="1260" y="35753"/>
                    <a:pt x="11059" y="39926"/>
                  </a:cubicBezTo>
                  <a:cubicBezTo>
                    <a:pt x="14039" y="41195"/>
                    <a:pt x="16632" y="41734"/>
                    <a:pt x="18883" y="41734"/>
                  </a:cubicBezTo>
                  <a:cubicBezTo>
                    <a:pt x="24034" y="41734"/>
                    <a:pt x="27390" y="38911"/>
                    <a:pt x="29470" y="35550"/>
                  </a:cubicBezTo>
                  <a:cubicBezTo>
                    <a:pt x="32459" y="30719"/>
                    <a:pt x="29027" y="24524"/>
                    <a:pt x="28536" y="20473"/>
                  </a:cubicBezTo>
                  <a:cubicBezTo>
                    <a:pt x="28045" y="16423"/>
                    <a:pt x="29729" y="17499"/>
                    <a:pt x="32862" y="15332"/>
                  </a:cubicBezTo>
                  <a:cubicBezTo>
                    <a:pt x="35994" y="13165"/>
                    <a:pt x="38233" y="10541"/>
                    <a:pt x="38233" y="10541"/>
                  </a:cubicBezTo>
                  <a:cubicBezTo>
                    <a:pt x="42507" y="8951"/>
                    <a:pt x="42292" y="1293"/>
                    <a:pt x="37873" y="221"/>
                  </a:cubicBezTo>
                  <a:cubicBezTo>
                    <a:pt x="37240" y="67"/>
                    <a:pt x="36702" y="1"/>
                    <a:pt x="362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11050" y="1236450"/>
              <a:ext cx="1012275" cy="1058975"/>
            </a:xfrm>
            <a:custGeom>
              <a:avLst/>
              <a:gdLst/>
              <a:ahLst/>
              <a:cxnLst/>
              <a:rect l="l" t="t" r="r" b="b"/>
              <a:pathLst>
                <a:path w="40491" h="42359" extrusionOk="0">
                  <a:moveTo>
                    <a:pt x="34979" y="606"/>
                  </a:moveTo>
                  <a:cubicBezTo>
                    <a:pt x="35418" y="606"/>
                    <a:pt x="35936" y="671"/>
                    <a:pt x="36552" y="820"/>
                  </a:cubicBezTo>
                  <a:cubicBezTo>
                    <a:pt x="38749" y="1352"/>
                    <a:pt x="39648" y="3577"/>
                    <a:pt x="39751" y="5319"/>
                  </a:cubicBezTo>
                  <a:cubicBezTo>
                    <a:pt x="39871" y="7351"/>
                    <a:pt x="39029" y="9761"/>
                    <a:pt x="36876" y="10562"/>
                  </a:cubicBezTo>
                  <a:lnTo>
                    <a:pt x="36801" y="10589"/>
                  </a:lnTo>
                  <a:lnTo>
                    <a:pt x="36751" y="10649"/>
                  </a:lnTo>
                  <a:cubicBezTo>
                    <a:pt x="36729" y="10674"/>
                    <a:pt x="34503" y="13268"/>
                    <a:pt x="31438" y="15388"/>
                  </a:cubicBezTo>
                  <a:cubicBezTo>
                    <a:pt x="30525" y="16020"/>
                    <a:pt x="29726" y="16374"/>
                    <a:pt x="29084" y="16658"/>
                  </a:cubicBezTo>
                  <a:cubicBezTo>
                    <a:pt x="27371" y="17418"/>
                    <a:pt x="26628" y="17877"/>
                    <a:pt x="26985" y="20814"/>
                  </a:cubicBezTo>
                  <a:cubicBezTo>
                    <a:pt x="27125" y="21968"/>
                    <a:pt x="27496" y="23283"/>
                    <a:pt x="27889" y="24676"/>
                  </a:cubicBezTo>
                  <a:cubicBezTo>
                    <a:pt x="28901" y="28261"/>
                    <a:pt x="30047" y="32326"/>
                    <a:pt x="27963" y="35695"/>
                  </a:cubicBezTo>
                  <a:cubicBezTo>
                    <a:pt x="26081" y="38735"/>
                    <a:pt x="22893" y="41739"/>
                    <a:pt x="17641" y="41739"/>
                  </a:cubicBezTo>
                  <a:cubicBezTo>
                    <a:pt x="15449" y="41739"/>
                    <a:pt x="12896" y="41215"/>
                    <a:pt x="9929" y="39952"/>
                  </a:cubicBezTo>
                  <a:cubicBezTo>
                    <a:pt x="5186" y="37931"/>
                    <a:pt x="2003" y="34206"/>
                    <a:pt x="1200" y="29731"/>
                  </a:cubicBezTo>
                  <a:cubicBezTo>
                    <a:pt x="634" y="26587"/>
                    <a:pt x="1435" y="23544"/>
                    <a:pt x="3289" y="21788"/>
                  </a:cubicBezTo>
                  <a:cubicBezTo>
                    <a:pt x="5292" y="19893"/>
                    <a:pt x="7161" y="18826"/>
                    <a:pt x="8812" y="17885"/>
                  </a:cubicBezTo>
                  <a:cubicBezTo>
                    <a:pt x="10699" y="16810"/>
                    <a:pt x="12328" y="15880"/>
                    <a:pt x="13486" y="14067"/>
                  </a:cubicBezTo>
                  <a:cubicBezTo>
                    <a:pt x="14234" y="12897"/>
                    <a:pt x="14558" y="11442"/>
                    <a:pt x="14873" y="10036"/>
                  </a:cubicBezTo>
                  <a:cubicBezTo>
                    <a:pt x="15466" y="7381"/>
                    <a:pt x="16080" y="4637"/>
                    <a:pt x="19531" y="3433"/>
                  </a:cubicBezTo>
                  <a:cubicBezTo>
                    <a:pt x="21460" y="2758"/>
                    <a:pt x="23300" y="2549"/>
                    <a:pt x="24925" y="2549"/>
                  </a:cubicBezTo>
                  <a:lnTo>
                    <a:pt x="24925" y="2550"/>
                  </a:lnTo>
                  <a:cubicBezTo>
                    <a:pt x="26601" y="2550"/>
                    <a:pt x="28049" y="2772"/>
                    <a:pt x="29126" y="2938"/>
                  </a:cubicBezTo>
                  <a:cubicBezTo>
                    <a:pt x="29828" y="3046"/>
                    <a:pt x="30373" y="3129"/>
                    <a:pt x="30781" y="3129"/>
                  </a:cubicBezTo>
                  <a:cubicBezTo>
                    <a:pt x="30874" y="3129"/>
                    <a:pt x="30961" y="3124"/>
                    <a:pt x="31040" y="3115"/>
                  </a:cubicBezTo>
                  <a:cubicBezTo>
                    <a:pt x="31636" y="3044"/>
                    <a:pt x="31980" y="2582"/>
                    <a:pt x="32343" y="2095"/>
                  </a:cubicBezTo>
                  <a:cubicBezTo>
                    <a:pt x="32870" y="1387"/>
                    <a:pt x="33453" y="606"/>
                    <a:pt x="34979" y="606"/>
                  </a:cubicBezTo>
                  <a:close/>
                  <a:moveTo>
                    <a:pt x="34983" y="0"/>
                  </a:moveTo>
                  <a:cubicBezTo>
                    <a:pt x="33149" y="0"/>
                    <a:pt x="32420" y="977"/>
                    <a:pt x="31857" y="1734"/>
                  </a:cubicBezTo>
                  <a:cubicBezTo>
                    <a:pt x="31516" y="2191"/>
                    <a:pt x="31291" y="2474"/>
                    <a:pt x="30969" y="2513"/>
                  </a:cubicBezTo>
                  <a:cubicBezTo>
                    <a:pt x="30913" y="2520"/>
                    <a:pt x="30848" y="2523"/>
                    <a:pt x="30777" y="2523"/>
                  </a:cubicBezTo>
                  <a:cubicBezTo>
                    <a:pt x="30417" y="2523"/>
                    <a:pt x="29876" y="2440"/>
                    <a:pt x="29220" y="2338"/>
                  </a:cubicBezTo>
                  <a:cubicBezTo>
                    <a:pt x="28117" y="2169"/>
                    <a:pt x="26638" y="1941"/>
                    <a:pt x="24920" y="1941"/>
                  </a:cubicBezTo>
                  <a:cubicBezTo>
                    <a:pt x="23243" y="1941"/>
                    <a:pt x="21337" y="2158"/>
                    <a:pt x="19331" y="2859"/>
                  </a:cubicBezTo>
                  <a:cubicBezTo>
                    <a:pt x="15561" y="4176"/>
                    <a:pt x="14881" y="7220"/>
                    <a:pt x="14280" y="9904"/>
                  </a:cubicBezTo>
                  <a:cubicBezTo>
                    <a:pt x="13964" y="11322"/>
                    <a:pt x="13664" y="12660"/>
                    <a:pt x="12974" y="13742"/>
                  </a:cubicBezTo>
                  <a:cubicBezTo>
                    <a:pt x="11898" y="15428"/>
                    <a:pt x="10403" y="16279"/>
                    <a:pt x="8511" y="17358"/>
                  </a:cubicBezTo>
                  <a:cubicBezTo>
                    <a:pt x="6830" y="18315"/>
                    <a:pt x="4926" y="19402"/>
                    <a:pt x="2870" y="21349"/>
                  </a:cubicBezTo>
                  <a:cubicBezTo>
                    <a:pt x="870" y="23243"/>
                    <a:pt x="1" y="26495"/>
                    <a:pt x="602" y="29839"/>
                  </a:cubicBezTo>
                  <a:cubicBezTo>
                    <a:pt x="1443" y="34519"/>
                    <a:pt x="4755" y="38408"/>
                    <a:pt x="9691" y="40510"/>
                  </a:cubicBezTo>
                  <a:cubicBezTo>
                    <a:pt x="12759" y="41817"/>
                    <a:pt x="15403" y="42359"/>
                    <a:pt x="17678" y="42359"/>
                  </a:cubicBezTo>
                  <a:cubicBezTo>
                    <a:pt x="23165" y="42359"/>
                    <a:pt x="26505" y="39204"/>
                    <a:pt x="28480" y="36014"/>
                  </a:cubicBezTo>
                  <a:cubicBezTo>
                    <a:pt x="30703" y="32418"/>
                    <a:pt x="29518" y="28218"/>
                    <a:pt x="28473" y="24511"/>
                  </a:cubicBezTo>
                  <a:cubicBezTo>
                    <a:pt x="28087" y="23142"/>
                    <a:pt x="27721" y="21848"/>
                    <a:pt x="27588" y="20742"/>
                  </a:cubicBezTo>
                  <a:cubicBezTo>
                    <a:pt x="27270" y="18127"/>
                    <a:pt x="27831" y="17877"/>
                    <a:pt x="29331" y="17213"/>
                  </a:cubicBezTo>
                  <a:cubicBezTo>
                    <a:pt x="29995" y="16919"/>
                    <a:pt x="30823" y="16552"/>
                    <a:pt x="31784" y="15888"/>
                  </a:cubicBezTo>
                  <a:cubicBezTo>
                    <a:pt x="34653" y="13903"/>
                    <a:pt x="36807" y="11509"/>
                    <a:pt x="37162" y="11103"/>
                  </a:cubicBezTo>
                  <a:cubicBezTo>
                    <a:pt x="39551" y="10168"/>
                    <a:pt x="40490" y="7517"/>
                    <a:pt x="40358" y="5284"/>
                  </a:cubicBezTo>
                  <a:cubicBezTo>
                    <a:pt x="40207" y="2717"/>
                    <a:pt x="38769" y="734"/>
                    <a:pt x="36697" y="230"/>
                  </a:cubicBezTo>
                  <a:cubicBezTo>
                    <a:pt x="36036" y="69"/>
                    <a:pt x="35471" y="0"/>
                    <a:pt x="34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347925" y="1335275"/>
              <a:ext cx="568375" cy="934875"/>
            </a:xfrm>
            <a:custGeom>
              <a:avLst/>
              <a:gdLst/>
              <a:ahLst/>
              <a:cxnLst/>
              <a:rect l="l" t="t" r="r" b="b"/>
              <a:pathLst>
                <a:path w="22735" h="37395" extrusionOk="0">
                  <a:moveTo>
                    <a:pt x="19107" y="1"/>
                  </a:moveTo>
                  <a:cubicBezTo>
                    <a:pt x="19046" y="1"/>
                    <a:pt x="19008" y="2"/>
                    <a:pt x="18997" y="2"/>
                  </a:cubicBezTo>
                  <a:cubicBezTo>
                    <a:pt x="18913" y="5"/>
                    <a:pt x="18848" y="77"/>
                    <a:pt x="18851" y="159"/>
                  </a:cubicBezTo>
                  <a:cubicBezTo>
                    <a:pt x="18855" y="240"/>
                    <a:pt x="18913" y="306"/>
                    <a:pt x="18997" y="306"/>
                  </a:cubicBezTo>
                  <a:cubicBezTo>
                    <a:pt x="19001" y="306"/>
                    <a:pt x="19005" y="305"/>
                    <a:pt x="19009" y="305"/>
                  </a:cubicBezTo>
                  <a:cubicBezTo>
                    <a:pt x="19011" y="305"/>
                    <a:pt x="19051" y="303"/>
                    <a:pt x="19120" y="303"/>
                  </a:cubicBezTo>
                  <a:cubicBezTo>
                    <a:pt x="19562" y="303"/>
                    <a:pt x="21213" y="370"/>
                    <a:pt x="21970" y="1229"/>
                  </a:cubicBezTo>
                  <a:cubicBezTo>
                    <a:pt x="22302" y="1606"/>
                    <a:pt x="22420" y="2099"/>
                    <a:pt x="22321" y="2692"/>
                  </a:cubicBezTo>
                  <a:cubicBezTo>
                    <a:pt x="21918" y="5110"/>
                    <a:pt x="21221" y="5265"/>
                    <a:pt x="17354" y="6126"/>
                  </a:cubicBezTo>
                  <a:lnTo>
                    <a:pt x="16406" y="6338"/>
                  </a:lnTo>
                  <a:cubicBezTo>
                    <a:pt x="15654" y="6507"/>
                    <a:pt x="14882" y="6656"/>
                    <a:pt x="14132" y="6799"/>
                  </a:cubicBezTo>
                  <a:cubicBezTo>
                    <a:pt x="10127" y="7566"/>
                    <a:pt x="6344" y="8291"/>
                    <a:pt x="5437" y="12180"/>
                  </a:cubicBezTo>
                  <a:cubicBezTo>
                    <a:pt x="4857" y="14665"/>
                    <a:pt x="5517" y="17874"/>
                    <a:pt x="6216" y="21272"/>
                  </a:cubicBezTo>
                  <a:cubicBezTo>
                    <a:pt x="6789" y="24053"/>
                    <a:pt x="7379" y="26929"/>
                    <a:pt x="7242" y="29394"/>
                  </a:cubicBezTo>
                  <a:cubicBezTo>
                    <a:pt x="6989" y="33944"/>
                    <a:pt x="4600" y="36535"/>
                    <a:pt x="139" y="37092"/>
                  </a:cubicBezTo>
                  <a:cubicBezTo>
                    <a:pt x="58" y="37102"/>
                    <a:pt x="0" y="37172"/>
                    <a:pt x="6" y="37252"/>
                  </a:cubicBezTo>
                  <a:cubicBezTo>
                    <a:pt x="9" y="37332"/>
                    <a:pt x="77" y="37394"/>
                    <a:pt x="157" y="37394"/>
                  </a:cubicBezTo>
                  <a:cubicBezTo>
                    <a:pt x="163" y="37394"/>
                    <a:pt x="168" y="37394"/>
                    <a:pt x="175" y="37393"/>
                  </a:cubicBezTo>
                  <a:cubicBezTo>
                    <a:pt x="3357" y="36996"/>
                    <a:pt x="7219" y="35288"/>
                    <a:pt x="7544" y="29411"/>
                  </a:cubicBezTo>
                  <a:cubicBezTo>
                    <a:pt x="7684" y="26905"/>
                    <a:pt x="7088" y="24010"/>
                    <a:pt x="6513" y="21211"/>
                  </a:cubicBezTo>
                  <a:cubicBezTo>
                    <a:pt x="5821" y="17846"/>
                    <a:pt x="5167" y="14669"/>
                    <a:pt x="5732" y="12249"/>
                  </a:cubicBezTo>
                  <a:cubicBezTo>
                    <a:pt x="6595" y="8552"/>
                    <a:pt x="10284" y="7845"/>
                    <a:pt x="14189" y="7097"/>
                  </a:cubicBezTo>
                  <a:cubicBezTo>
                    <a:pt x="14940" y="6953"/>
                    <a:pt x="15717" y="6804"/>
                    <a:pt x="16472" y="6634"/>
                  </a:cubicBezTo>
                  <a:lnTo>
                    <a:pt x="17418" y="6422"/>
                  </a:lnTo>
                  <a:cubicBezTo>
                    <a:pt x="21268" y="5566"/>
                    <a:pt x="22183" y="5362"/>
                    <a:pt x="22620" y="2741"/>
                  </a:cubicBezTo>
                  <a:cubicBezTo>
                    <a:pt x="22735" y="2053"/>
                    <a:pt x="22593" y="1478"/>
                    <a:pt x="22197" y="1029"/>
                  </a:cubicBezTo>
                  <a:cubicBezTo>
                    <a:pt x="21341" y="57"/>
                    <a:pt x="19572" y="1"/>
                    <a:pt x="19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513875" y="1682125"/>
              <a:ext cx="90950" cy="241275"/>
            </a:xfrm>
            <a:custGeom>
              <a:avLst/>
              <a:gdLst/>
              <a:ahLst/>
              <a:cxnLst/>
              <a:rect l="l" t="t" r="r" b="b"/>
              <a:pathLst>
                <a:path w="3638" h="9651" extrusionOk="0">
                  <a:moveTo>
                    <a:pt x="3466" y="0"/>
                  </a:moveTo>
                  <a:cubicBezTo>
                    <a:pt x="3439" y="0"/>
                    <a:pt x="3413" y="7"/>
                    <a:pt x="3388" y="22"/>
                  </a:cubicBezTo>
                  <a:cubicBezTo>
                    <a:pt x="3250" y="110"/>
                    <a:pt x="1" y="2262"/>
                    <a:pt x="152" y="9502"/>
                  </a:cubicBezTo>
                  <a:cubicBezTo>
                    <a:pt x="153" y="9583"/>
                    <a:pt x="220" y="9649"/>
                    <a:pt x="303" y="9650"/>
                  </a:cubicBezTo>
                  <a:lnTo>
                    <a:pt x="307" y="9650"/>
                  </a:lnTo>
                  <a:cubicBezTo>
                    <a:pt x="391" y="9648"/>
                    <a:pt x="457" y="9578"/>
                    <a:pt x="456" y="9495"/>
                  </a:cubicBezTo>
                  <a:cubicBezTo>
                    <a:pt x="308" y="2443"/>
                    <a:pt x="3519" y="299"/>
                    <a:pt x="3551" y="278"/>
                  </a:cubicBezTo>
                  <a:cubicBezTo>
                    <a:pt x="3620" y="231"/>
                    <a:pt x="3638" y="140"/>
                    <a:pt x="3594" y="71"/>
                  </a:cubicBezTo>
                  <a:cubicBezTo>
                    <a:pt x="3565" y="25"/>
                    <a:pt x="3516" y="0"/>
                    <a:pt x="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1944675" y="1413750"/>
              <a:ext cx="807275" cy="688625"/>
            </a:xfrm>
            <a:custGeom>
              <a:avLst/>
              <a:gdLst/>
              <a:ahLst/>
              <a:cxnLst/>
              <a:rect l="l" t="t" r="r" b="b"/>
              <a:pathLst>
                <a:path w="32291" h="27545" extrusionOk="0">
                  <a:moveTo>
                    <a:pt x="27364" y="0"/>
                  </a:moveTo>
                  <a:cubicBezTo>
                    <a:pt x="25662" y="0"/>
                    <a:pt x="23783" y="401"/>
                    <a:pt x="22220" y="1724"/>
                  </a:cubicBezTo>
                  <a:cubicBezTo>
                    <a:pt x="19579" y="3960"/>
                    <a:pt x="19223" y="6616"/>
                    <a:pt x="18846" y="9428"/>
                  </a:cubicBezTo>
                  <a:cubicBezTo>
                    <a:pt x="18655" y="10859"/>
                    <a:pt x="18457" y="12340"/>
                    <a:pt x="17952" y="13853"/>
                  </a:cubicBezTo>
                  <a:cubicBezTo>
                    <a:pt x="15235" y="22008"/>
                    <a:pt x="10218" y="26044"/>
                    <a:pt x="6748" y="27022"/>
                  </a:cubicBezTo>
                  <a:cubicBezTo>
                    <a:pt x="6223" y="27171"/>
                    <a:pt x="5733" y="27238"/>
                    <a:pt x="5277" y="27238"/>
                  </a:cubicBezTo>
                  <a:cubicBezTo>
                    <a:pt x="3092" y="27238"/>
                    <a:pt x="1691" y="25685"/>
                    <a:pt x="1069" y="24017"/>
                  </a:cubicBezTo>
                  <a:cubicBezTo>
                    <a:pt x="352" y="22100"/>
                    <a:pt x="648" y="20126"/>
                    <a:pt x="1727" y="19618"/>
                  </a:cubicBezTo>
                  <a:cubicBezTo>
                    <a:pt x="2284" y="19355"/>
                    <a:pt x="2827" y="19244"/>
                    <a:pt x="3326" y="19244"/>
                  </a:cubicBezTo>
                  <a:cubicBezTo>
                    <a:pt x="4172" y="19244"/>
                    <a:pt x="4892" y="19563"/>
                    <a:pt x="5345" y="20003"/>
                  </a:cubicBezTo>
                  <a:cubicBezTo>
                    <a:pt x="5997" y="20638"/>
                    <a:pt x="6143" y="21524"/>
                    <a:pt x="5745" y="22434"/>
                  </a:cubicBezTo>
                  <a:cubicBezTo>
                    <a:pt x="5714" y="22511"/>
                    <a:pt x="5749" y="22598"/>
                    <a:pt x="5824" y="22631"/>
                  </a:cubicBezTo>
                  <a:cubicBezTo>
                    <a:pt x="5844" y="22640"/>
                    <a:pt x="5865" y="22644"/>
                    <a:pt x="5885" y="22644"/>
                  </a:cubicBezTo>
                  <a:cubicBezTo>
                    <a:pt x="5943" y="22644"/>
                    <a:pt x="5997" y="22611"/>
                    <a:pt x="6023" y="22556"/>
                  </a:cubicBezTo>
                  <a:cubicBezTo>
                    <a:pt x="6475" y="21524"/>
                    <a:pt x="6304" y="20513"/>
                    <a:pt x="5556" y="19786"/>
                  </a:cubicBezTo>
                  <a:cubicBezTo>
                    <a:pt x="4987" y="19231"/>
                    <a:pt x="4190" y="18944"/>
                    <a:pt x="3340" y="18944"/>
                  </a:cubicBezTo>
                  <a:cubicBezTo>
                    <a:pt x="2766" y="18944"/>
                    <a:pt x="2167" y="19075"/>
                    <a:pt x="1598" y="19343"/>
                  </a:cubicBezTo>
                  <a:cubicBezTo>
                    <a:pt x="359" y="19925"/>
                    <a:pt x="1" y="22025"/>
                    <a:pt x="784" y="24123"/>
                  </a:cubicBezTo>
                  <a:cubicBezTo>
                    <a:pt x="1445" y="25894"/>
                    <a:pt x="2934" y="27544"/>
                    <a:pt x="5262" y="27544"/>
                  </a:cubicBezTo>
                  <a:cubicBezTo>
                    <a:pt x="5748" y="27544"/>
                    <a:pt x="6271" y="27472"/>
                    <a:pt x="6829" y="27316"/>
                  </a:cubicBezTo>
                  <a:cubicBezTo>
                    <a:pt x="10370" y="26317"/>
                    <a:pt x="15484" y="22217"/>
                    <a:pt x="18240" y="13950"/>
                  </a:cubicBezTo>
                  <a:cubicBezTo>
                    <a:pt x="18753" y="12410"/>
                    <a:pt x="18953" y="10915"/>
                    <a:pt x="19147" y="9468"/>
                  </a:cubicBezTo>
                  <a:cubicBezTo>
                    <a:pt x="19515" y="6716"/>
                    <a:pt x="19864" y="4116"/>
                    <a:pt x="22416" y="1956"/>
                  </a:cubicBezTo>
                  <a:cubicBezTo>
                    <a:pt x="23915" y="687"/>
                    <a:pt x="25723" y="302"/>
                    <a:pt x="27366" y="302"/>
                  </a:cubicBezTo>
                  <a:cubicBezTo>
                    <a:pt x="29888" y="302"/>
                    <a:pt x="32022" y="1210"/>
                    <a:pt x="32057" y="1226"/>
                  </a:cubicBezTo>
                  <a:cubicBezTo>
                    <a:pt x="32077" y="1234"/>
                    <a:pt x="32097" y="1238"/>
                    <a:pt x="32117" y="1238"/>
                  </a:cubicBezTo>
                  <a:cubicBezTo>
                    <a:pt x="32176" y="1238"/>
                    <a:pt x="32232" y="1204"/>
                    <a:pt x="32257" y="1147"/>
                  </a:cubicBezTo>
                  <a:cubicBezTo>
                    <a:pt x="32291" y="1069"/>
                    <a:pt x="32256" y="980"/>
                    <a:pt x="32179" y="947"/>
                  </a:cubicBezTo>
                  <a:cubicBezTo>
                    <a:pt x="32143" y="931"/>
                    <a:pt x="29958" y="0"/>
                    <a:pt x="27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45775" y="3265825"/>
              <a:ext cx="33350" cy="125075"/>
            </a:xfrm>
            <a:custGeom>
              <a:avLst/>
              <a:gdLst/>
              <a:ahLst/>
              <a:cxnLst/>
              <a:rect l="l" t="t" r="r" b="b"/>
              <a:pathLst>
                <a:path w="1334" h="5003" extrusionOk="0">
                  <a:moveTo>
                    <a:pt x="614" y="1"/>
                  </a:moveTo>
                  <a:cubicBezTo>
                    <a:pt x="273" y="1"/>
                    <a:pt x="0" y="615"/>
                    <a:pt x="0" y="615"/>
                  </a:cubicBezTo>
                  <a:cubicBezTo>
                    <a:pt x="99" y="4611"/>
                    <a:pt x="587" y="5003"/>
                    <a:pt x="775" y="5003"/>
                  </a:cubicBezTo>
                  <a:cubicBezTo>
                    <a:pt x="821" y="5003"/>
                    <a:pt x="849" y="4980"/>
                    <a:pt x="849" y="4980"/>
                  </a:cubicBezTo>
                  <a:lnTo>
                    <a:pt x="1092" y="4009"/>
                  </a:lnTo>
                  <a:cubicBezTo>
                    <a:pt x="1333" y="3039"/>
                    <a:pt x="970" y="251"/>
                    <a:pt x="970" y="251"/>
                  </a:cubicBezTo>
                  <a:cubicBezTo>
                    <a:pt x="849" y="69"/>
                    <a:pt x="728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38175" y="3258250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40" y="616"/>
                    <a:pt x="984" y="670"/>
                  </a:cubicBezTo>
                  <a:cubicBezTo>
                    <a:pt x="1086" y="1488"/>
                    <a:pt x="1282" y="3513"/>
                    <a:pt x="1101" y="4239"/>
                  </a:cubicBezTo>
                  <a:lnTo>
                    <a:pt x="991" y="4681"/>
                  </a:lnTo>
                  <a:cubicBezTo>
                    <a:pt x="852" y="4236"/>
                    <a:pt x="668" y="3232"/>
                    <a:pt x="610" y="983"/>
                  </a:cubicBezTo>
                  <a:lnTo>
                    <a:pt x="609" y="983"/>
                  </a:lnTo>
                  <a:cubicBezTo>
                    <a:pt x="710" y="786"/>
                    <a:pt x="856" y="617"/>
                    <a:pt x="914" y="607"/>
                  </a:cubicBezTo>
                  <a:close/>
                  <a:moveTo>
                    <a:pt x="928" y="0"/>
                  </a:moveTo>
                  <a:cubicBezTo>
                    <a:pt x="907" y="0"/>
                    <a:pt x="887" y="1"/>
                    <a:pt x="867" y="3"/>
                  </a:cubicBezTo>
                  <a:cubicBezTo>
                    <a:pt x="384" y="43"/>
                    <a:pt x="83" y="669"/>
                    <a:pt x="28" y="794"/>
                  </a:cubicBezTo>
                  <a:cubicBezTo>
                    <a:pt x="10" y="835"/>
                    <a:pt x="0" y="879"/>
                    <a:pt x="0" y="925"/>
                  </a:cubicBezTo>
                  <a:cubicBezTo>
                    <a:pt x="94" y="4724"/>
                    <a:pt x="525" y="5402"/>
                    <a:pt x="889" y="5568"/>
                  </a:cubicBezTo>
                  <a:cubicBezTo>
                    <a:pt x="949" y="5595"/>
                    <a:pt x="1013" y="5610"/>
                    <a:pt x="1078" y="5610"/>
                  </a:cubicBezTo>
                  <a:cubicBezTo>
                    <a:pt x="1176" y="5610"/>
                    <a:pt x="1272" y="5577"/>
                    <a:pt x="1348" y="5515"/>
                  </a:cubicBezTo>
                  <a:cubicBezTo>
                    <a:pt x="1397" y="5474"/>
                    <a:pt x="1432" y="5418"/>
                    <a:pt x="1448" y="5356"/>
                  </a:cubicBezTo>
                  <a:lnTo>
                    <a:pt x="1690" y="4386"/>
                  </a:lnTo>
                  <a:cubicBezTo>
                    <a:pt x="1944" y="3372"/>
                    <a:pt x="1591" y="631"/>
                    <a:pt x="1575" y="515"/>
                  </a:cubicBezTo>
                  <a:cubicBezTo>
                    <a:pt x="1569" y="469"/>
                    <a:pt x="1552" y="425"/>
                    <a:pt x="1526" y="386"/>
                  </a:cubicBezTo>
                  <a:cubicBezTo>
                    <a:pt x="1324" y="80"/>
                    <a:pt x="1099" y="0"/>
                    <a:pt x="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1427575" y="3302200"/>
              <a:ext cx="33375" cy="125075"/>
            </a:xfrm>
            <a:custGeom>
              <a:avLst/>
              <a:gdLst/>
              <a:ahLst/>
              <a:cxnLst/>
              <a:rect l="l" t="t" r="r" b="b"/>
              <a:pathLst>
                <a:path w="1335" h="5003" extrusionOk="0">
                  <a:moveTo>
                    <a:pt x="615" y="1"/>
                  </a:moveTo>
                  <a:cubicBezTo>
                    <a:pt x="273" y="1"/>
                    <a:pt x="1" y="615"/>
                    <a:pt x="1" y="615"/>
                  </a:cubicBezTo>
                  <a:cubicBezTo>
                    <a:pt x="99" y="4611"/>
                    <a:pt x="588" y="5003"/>
                    <a:pt x="776" y="5003"/>
                  </a:cubicBezTo>
                  <a:cubicBezTo>
                    <a:pt x="822" y="5003"/>
                    <a:pt x="850" y="4979"/>
                    <a:pt x="850" y="4979"/>
                  </a:cubicBezTo>
                  <a:lnTo>
                    <a:pt x="1092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1420000" y="3294625"/>
              <a:ext cx="48600" cy="140250"/>
            </a:xfrm>
            <a:custGeom>
              <a:avLst/>
              <a:gdLst/>
              <a:ahLst/>
              <a:cxnLst/>
              <a:rect l="l" t="t" r="r" b="b"/>
              <a:pathLst>
                <a:path w="1944" h="5610" extrusionOk="0">
                  <a:moveTo>
                    <a:pt x="914" y="607"/>
                  </a:moveTo>
                  <a:cubicBezTo>
                    <a:pt x="914" y="607"/>
                    <a:pt x="939" y="617"/>
                    <a:pt x="983" y="670"/>
                  </a:cubicBezTo>
                  <a:cubicBezTo>
                    <a:pt x="1085" y="1488"/>
                    <a:pt x="1282" y="3514"/>
                    <a:pt x="1101" y="4239"/>
                  </a:cubicBezTo>
                  <a:lnTo>
                    <a:pt x="990" y="4682"/>
                  </a:lnTo>
                  <a:cubicBezTo>
                    <a:pt x="852" y="4236"/>
                    <a:pt x="668" y="3234"/>
                    <a:pt x="610" y="984"/>
                  </a:cubicBezTo>
                  <a:lnTo>
                    <a:pt x="610" y="984"/>
                  </a:lnTo>
                  <a:cubicBezTo>
                    <a:pt x="711" y="786"/>
                    <a:pt x="855" y="617"/>
                    <a:pt x="914" y="607"/>
                  </a:cubicBezTo>
                  <a:close/>
                  <a:moveTo>
                    <a:pt x="911" y="0"/>
                  </a:moveTo>
                  <a:cubicBezTo>
                    <a:pt x="896" y="0"/>
                    <a:pt x="882" y="1"/>
                    <a:pt x="868" y="2"/>
                  </a:cubicBezTo>
                  <a:cubicBezTo>
                    <a:pt x="384" y="43"/>
                    <a:pt x="83" y="670"/>
                    <a:pt x="27" y="794"/>
                  </a:cubicBezTo>
                  <a:cubicBezTo>
                    <a:pt x="9" y="835"/>
                    <a:pt x="0" y="881"/>
                    <a:pt x="0" y="924"/>
                  </a:cubicBezTo>
                  <a:cubicBezTo>
                    <a:pt x="93" y="4724"/>
                    <a:pt x="523" y="5401"/>
                    <a:pt x="889" y="5567"/>
                  </a:cubicBezTo>
                  <a:cubicBezTo>
                    <a:pt x="948" y="5594"/>
                    <a:pt x="1013" y="5608"/>
                    <a:pt x="1078" y="5609"/>
                  </a:cubicBezTo>
                  <a:cubicBezTo>
                    <a:pt x="1176" y="5609"/>
                    <a:pt x="1271" y="5576"/>
                    <a:pt x="1348" y="5515"/>
                  </a:cubicBezTo>
                  <a:cubicBezTo>
                    <a:pt x="1397" y="5474"/>
                    <a:pt x="1432" y="5418"/>
                    <a:pt x="1447" y="5355"/>
                  </a:cubicBezTo>
                  <a:lnTo>
                    <a:pt x="1690" y="4386"/>
                  </a:lnTo>
                  <a:cubicBezTo>
                    <a:pt x="1943" y="3372"/>
                    <a:pt x="1591" y="631"/>
                    <a:pt x="1575" y="515"/>
                  </a:cubicBezTo>
                  <a:cubicBezTo>
                    <a:pt x="1569" y="468"/>
                    <a:pt x="1552" y="424"/>
                    <a:pt x="1526" y="386"/>
                  </a:cubicBezTo>
                  <a:cubicBezTo>
                    <a:pt x="1316" y="70"/>
                    <a:pt x="1081" y="0"/>
                    <a:pt x="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412425" y="3326450"/>
              <a:ext cx="33375" cy="125050"/>
            </a:xfrm>
            <a:custGeom>
              <a:avLst/>
              <a:gdLst/>
              <a:ahLst/>
              <a:cxnLst/>
              <a:rect l="l" t="t" r="r" b="b"/>
              <a:pathLst>
                <a:path w="1335" h="5002" extrusionOk="0">
                  <a:moveTo>
                    <a:pt x="615" y="1"/>
                  </a:moveTo>
                  <a:cubicBezTo>
                    <a:pt x="274" y="1"/>
                    <a:pt x="1" y="614"/>
                    <a:pt x="1" y="614"/>
                  </a:cubicBezTo>
                  <a:cubicBezTo>
                    <a:pt x="1" y="614"/>
                    <a:pt x="1" y="614"/>
                    <a:pt x="1" y="614"/>
                  </a:cubicBezTo>
                  <a:lnTo>
                    <a:pt x="1" y="614"/>
                  </a:lnTo>
                  <a:cubicBezTo>
                    <a:pt x="98" y="4610"/>
                    <a:pt x="588" y="5002"/>
                    <a:pt x="776" y="5002"/>
                  </a:cubicBezTo>
                  <a:cubicBezTo>
                    <a:pt x="822" y="5002"/>
                    <a:pt x="850" y="4978"/>
                    <a:pt x="850" y="4978"/>
                  </a:cubicBezTo>
                  <a:lnTo>
                    <a:pt x="1091" y="4009"/>
                  </a:lnTo>
                  <a:cubicBezTo>
                    <a:pt x="1334" y="3039"/>
                    <a:pt x="971" y="251"/>
                    <a:pt x="971" y="251"/>
                  </a:cubicBezTo>
                  <a:cubicBezTo>
                    <a:pt x="850" y="69"/>
                    <a:pt x="728" y="1"/>
                    <a:pt x="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404850" y="3318850"/>
              <a:ext cx="48600" cy="140275"/>
            </a:xfrm>
            <a:custGeom>
              <a:avLst/>
              <a:gdLst/>
              <a:ahLst/>
              <a:cxnLst/>
              <a:rect l="l" t="t" r="r" b="b"/>
              <a:pathLst>
                <a:path w="1944" h="5611" extrusionOk="0">
                  <a:moveTo>
                    <a:pt x="912" y="607"/>
                  </a:moveTo>
                  <a:cubicBezTo>
                    <a:pt x="912" y="607"/>
                    <a:pt x="938" y="617"/>
                    <a:pt x="982" y="670"/>
                  </a:cubicBezTo>
                  <a:cubicBezTo>
                    <a:pt x="1084" y="1488"/>
                    <a:pt x="1282" y="3514"/>
                    <a:pt x="1101" y="4240"/>
                  </a:cubicBezTo>
                  <a:lnTo>
                    <a:pt x="990" y="4682"/>
                  </a:lnTo>
                  <a:cubicBezTo>
                    <a:pt x="852" y="4237"/>
                    <a:pt x="667" y="3233"/>
                    <a:pt x="610" y="984"/>
                  </a:cubicBezTo>
                  <a:lnTo>
                    <a:pt x="609" y="984"/>
                  </a:lnTo>
                  <a:cubicBezTo>
                    <a:pt x="709" y="786"/>
                    <a:pt x="855" y="618"/>
                    <a:pt x="912" y="607"/>
                  </a:cubicBezTo>
                  <a:close/>
                  <a:moveTo>
                    <a:pt x="923" y="1"/>
                  </a:moveTo>
                  <a:cubicBezTo>
                    <a:pt x="904" y="1"/>
                    <a:pt x="886" y="2"/>
                    <a:pt x="868" y="3"/>
                  </a:cubicBezTo>
                  <a:cubicBezTo>
                    <a:pt x="384" y="45"/>
                    <a:pt x="83" y="670"/>
                    <a:pt x="27" y="795"/>
                  </a:cubicBezTo>
                  <a:cubicBezTo>
                    <a:pt x="9" y="837"/>
                    <a:pt x="0" y="881"/>
                    <a:pt x="0" y="926"/>
                  </a:cubicBezTo>
                  <a:cubicBezTo>
                    <a:pt x="93" y="4724"/>
                    <a:pt x="523" y="5403"/>
                    <a:pt x="889" y="5568"/>
                  </a:cubicBezTo>
                  <a:cubicBezTo>
                    <a:pt x="948" y="5595"/>
                    <a:pt x="1013" y="5609"/>
                    <a:pt x="1078" y="5611"/>
                  </a:cubicBezTo>
                  <a:cubicBezTo>
                    <a:pt x="1176" y="5611"/>
                    <a:pt x="1271" y="5578"/>
                    <a:pt x="1348" y="5516"/>
                  </a:cubicBezTo>
                  <a:cubicBezTo>
                    <a:pt x="1397" y="5475"/>
                    <a:pt x="1432" y="5419"/>
                    <a:pt x="1447" y="5356"/>
                  </a:cubicBezTo>
                  <a:lnTo>
                    <a:pt x="1690" y="4387"/>
                  </a:lnTo>
                  <a:cubicBezTo>
                    <a:pt x="1943" y="3373"/>
                    <a:pt x="1591" y="632"/>
                    <a:pt x="1575" y="516"/>
                  </a:cubicBezTo>
                  <a:cubicBezTo>
                    <a:pt x="1569" y="470"/>
                    <a:pt x="1552" y="426"/>
                    <a:pt x="1526" y="387"/>
                  </a:cubicBezTo>
                  <a:cubicBezTo>
                    <a:pt x="1320" y="78"/>
                    <a:pt x="1093" y="1"/>
                    <a:pt x="9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388200" y="3118200"/>
              <a:ext cx="242475" cy="346175"/>
            </a:xfrm>
            <a:custGeom>
              <a:avLst/>
              <a:gdLst/>
              <a:ahLst/>
              <a:cxnLst/>
              <a:rect l="l" t="t" r="r" b="b"/>
              <a:pathLst>
                <a:path w="9699" h="13847" extrusionOk="0">
                  <a:moveTo>
                    <a:pt x="1985" y="1"/>
                  </a:moveTo>
                  <a:cubicBezTo>
                    <a:pt x="1985" y="1"/>
                    <a:pt x="1698" y="701"/>
                    <a:pt x="1577" y="1185"/>
                  </a:cubicBezTo>
                  <a:cubicBezTo>
                    <a:pt x="1456" y="1671"/>
                    <a:pt x="485" y="7490"/>
                    <a:pt x="244" y="8824"/>
                  </a:cubicBezTo>
                  <a:cubicBezTo>
                    <a:pt x="1" y="10157"/>
                    <a:pt x="365" y="12461"/>
                    <a:pt x="728" y="13551"/>
                  </a:cubicBezTo>
                  <a:cubicBezTo>
                    <a:pt x="797" y="13757"/>
                    <a:pt x="865" y="13846"/>
                    <a:pt x="931" y="13846"/>
                  </a:cubicBezTo>
                  <a:cubicBezTo>
                    <a:pt x="1215" y="13846"/>
                    <a:pt x="1454" y="12186"/>
                    <a:pt x="1454" y="11006"/>
                  </a:cubicBezTo>
                  <a:cubicBezTo>
                    <a:pt x="1454" y="9551"/>
                    <a:pt x="1940" y="9308"/>
                    <a:pt x="2303" y="8338"/>
                  </a:cubicBezTo>
                  <a:cubicBezTo>
                    <a:pt x="2667" y="7369"/>
                    <a:pt x="4001" y="6156"/>
                    <a:pt x="4001" y="6156"/>
                  </a:cubicBezTo>
                  <a:cubicBezTo>
                    <a:pt x="4001" y="6156"/>
                    <a:pt x="5576" y="6156"/>
                    <a:pt x="6303" y="6399"/>
                  </a:cubicBezTo>
                  <a:cubicBezTo>
                    <a:pt x="7031" y="6642"/>
                    <a:pt x="7274" y="7732"/>
                    <a:pt x="8485" y="7732"/>
                  </a:cubicBezTo>
                  <a:cubicBezTo>
                    <a:pt x="9699" y="7732"/>
                    <a:pt x="9334" y="7248"/>
                    <a:pt x="8607" y="6883"/>
                  </a:cubicBezTo>
                  <a:cubicBezTo>
                    <a:pt x="7879" y="6520"/>
                    <a:pt x="6910" y="5307"/>
                    <a:pt x="6303" y="3852"/>
                  </a:cubicBezTo>
                  <a:cubicBezTo>
                    <a:pt x="5697" y="2397"/>
                    <a:pt x="4364" y="822"/>
                    <a:pt x="4364" y="822"/>
                  </a:cubicBezTo>
                  <a:cubicBezTo>
                    <a:pt x="4187" y="871"/>
                    <a:pt x="4015" y="891"/>
                    <a:pt x="3849" y="891"/>
                  </a:cubicBezTo>
                  <a:cubicBezTo>
                    <a:pt x="2771" y="891"/>
                    <a:pt x="1985" y="1"/>
                    <a:pt x="1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380350" y="3110600"/>
              <a:ext cx="249000" cy="361375"/>
            </a:xfrm>
            <a:custGeom>
              <a:avLst/>
              <a:gdLst/>
              <a:ahLst/>
              <a:cxnLst/>
              <a:rect l="l" t="t" r="r" b="b"/>
              <a:pathLst>
                <a:path w="9960" h="14455" extrusionOk="0">
                  <a:moveTo>
                    <a:pt x="2421" y="829"/>
                  </a:moveTo>
                  <a:cubicBezTo>
                    <a:pt x="2784" y="1120"/>
                    <a:pt x="3402" y="1501"/>
                    <a:pt x="4155" y="1501"/>
                  </a:cubicBezTo>
                  <a:cubicBezTo>
                    <a:pt x="4287" y="1501"/>
                    <a:pt x="4422" y="1489"/>
                    <a:pt x="4562" y="1464"/>
                  </a:cubicBezTo>
                  <a:cubicBezTo>
                    <a:pt x="4894" y="1877"/>
                    <a:pt x="5859" y="3125"/>
                    <a:pt x="6337" y="4274"/>
                  </a:cubicBezTo>
                  <a:cubicBezTo>
                    <a:pt x="6945" y="5734"/>
                    <a:pt x="7952" y="7043"/>
                    <a:pt x="8785" y="7460"/>
                  </a:cubicBezTo>
                  <a:cubicBezTo>
                    <a:pt x="8979" y="7557"/>
                    <a:pt x="9107" y="7643"/>
                    <a:pt x="9186" y="7708"/>
                  </a:cubicBezTo>
                  <a:cubicBezTo>
                    <a:pt x="9066" y="7725"/>
                    <a:pt x="8945" y="7734"/>
                    <a:pt x="8824" y="7734"/>
                  </a:cubicBezTo>
                  <a:cubicBezTo>
                    <a:pt x="8816" y="7734"/>
                    <a:pt x="8808" y="7734"/>
                    <a:pt x="8799" y="7734"/>
                  </a:cubicBezTo>
                  <a:cubicBezTo>
                    <a:pt x="8193" y="7734"/>
                    <a:pt x="7885" y="7403"/>
                    <a:pt x="7558" y="7054"/>
                  </a:cubicBezTo>
                  <a:cubicBezTo>
                    <a:pt x="7317" y="6798"/>
                    <a:pt x="7071" y="6535"/>
                    <a:pt x="6713" y="6415"/>
                  </a:cubicBezTo>
                  <a:cubicBezTo>
                    <a:pt x="5948" y="6160"/>
                    <a:pt x="4381" y="6156"/>
                    <a:pt x="4314" y="6156"/>
                  </a:cubicBezTo>
                  <a:cubicBezTo>
                    <a:pt x="4239" y="6156"/>
                    <a:pt x="4165" y="6185"/>
                    <a:pt x="4109" y="6235"/>
                  </a:cubicBezTo>
                  <a:cubicBezTo>
                    <a:pt x="4054" y="6287"/>
                    <a:pt x="2718" y="7509"/>
                    <a:pt x="2333" y="8536"/>
                  </a:cubicBezTo>
                  <a:cubicBezTo>
                    <a:pt x="2227" y="8818"/>
                    <a:pt x="2108" y="9037"/>
                    <a:pt x="1994" y="9251"/>
                  </a:cubicBezTo>
                  <a:cubicBezTo>
                    <a:pt x="1722" y="9754"/>
                    <a:pt x="1465" y="10230"/>
                    <a:pt x="1465" y="11309"/>
                  </a:cubicBezTo>
                  <a:cubicBezTo>
                    <a:pt x="1465" y="12131"/>
                    <a:pt x="1357" y="12979"/>
                    <a:pt x="1244" y="13479"/>
                  </a:cubicBezTo>
                  <a:cubicBezTo>
                    <a:pt x="923" y="12341"/>
                    <a:pt x="644" y="10345"/>
                    <a:pt x="855" y="9182"/>
                  </a:cubicBezTo>
                  <a:cubicBezTo>
                    <a:pt x="948" y="8670"/>
                    <a:pt x="1147" y="7502"/>
                    <a:pt x="1365" y="6227"/>
                  </a:cubicBezTo>
                  <a:cubicBezTo>
                    <a:pt x="1698" y="4279"/>
                    <a:pt x="2112" y="1851"/>
                    <a:pt x="2184" y="1563"/>
                  </a:cubicBezTo>
                  <a:cubicBezTo>
                    <a:pt x="2241" y="1337"/>
                    <a:pt x="2337" y="1057"/>
                    <a:pt x="2421" y="829"/>
                  </a:cubicBezTo>
                  <a:close/>
                  <a:moveTo>
                    <a:pt x="2299" y="1"/>
                  </a:moveTo>
                  <a:cubicBezTo>
                    <a:pt x="2182" y="1"/>
                    <a:pt x="2067" y="67"/>
                    <a:pt x="2016" y="188"/>
                  </a:cubicBezTo>
                  <a:cubicBezTo>
                    <a:pt x="2005" y="218"/>
                    <a:pt x="1720" y="916"/>
                    <a:pt x="1595" y="1416"/>
                  </a:cubicBezTo>
                  <a:cubicBezTo>
                    <a:pt x="1518" y="1727"/>
                    <a:pt x="1135" y="3962"/>
                    <a:pt x="767" y="6125"/>
                  </a:cubicBezTo>
                  <a:cubicBezTo>
                    <a:pt x="549" y="7398"/>
                    <a:pt x="350" y="8563"/>
                    <a:pt x="257" y="9072"/>
                  </a:cubicBezTo>
                  <a:cubicBezTo>
                    <a:pt x="1" y="10487"/>
                    <a:pt x="387" y="12855"/>
                    <a:pt x="753" y="13951"/>
                  </a:cubicBezTo>
                  <a:cubicBezTo>
                    <a:pt x="865" y="14286"/>
                    <a:pt x="1027" y="14455"/>
                    <a:pt x="1237" y="14455"/>
                  </a:cubicBezTo>
                  <a:cubicBezTo>
                    <a:pt x="1259" y="14455"/>
                    <a:pt x="1282" y="14452"/>
                    <a:pt x="1304" y="14448"/>
                  </a:cubicBezTo>
                  <a:cubicBezTo>
                    <a:pt x="2064" y="14326"/>
                    <a:pt x="2072" y="11340"/>
                    <a:pt x="2072" y="11309"/>
                  </a:cubicBezTo>
                  <a:cubicBezTo>
                    <a:pt x="2072" y="10384"/>
                    <a:pt x="2273" y="10010"/>
                    <a:pt x="2528" y="9539"/>
                  </a:cubicBezTo>
                  <a:cubicBezTo>
                    <a:pt x="2647" y="9319"/>
                    <a:pt x="2781" y="9070"/>
                    <a:pt x="2901" y="8749"/>
                  </a:cubicBezTo>
                  <a:cubicBezTo>
                    <a:pt x="3184" y="7995"/>
                    <a:pt x="4142" y="7044"/>
                    <a:pt x="4434" y="6765"/>
                  </a:cubicBezTo>
                  <a:cubicBezTo>
                    <a:pt x="4935" y="6771"/>
                    <a:pt x="6009" y="6819"/>
                    <a:pt x="6522" y="6991"/>
                  </a:cubicBezTo>
                  <a:cubicBezTo>
                    <a:pt x="6733" y="7061"/>
                    <a:pt x="6911" y="7249"/>
                    <a:pt x="7115" y="7468"/>
                  </a:cubicBezTo>
                  <a:cubicBezTo>
                    <a:pt x="7478" y="7857"/>
                    <a:pt x="7931" y="8340"/>
                    <a:pt x="8801" y="8340"/>
                  </a:cubicBezTo>
                  <a:cubicBezTo>
                    <a:pt x="9253" y="8340"/>
                    <a:pt x="9785" y="8288"/>
                    <a:pt x="9882" y="7882"/>
                  </a:cubicBezTo>
                  <a:cubicBezTo>
                    <a:pt x="9960" y="7554"/>
                    <a:pt x="9682" y="7229"/>
                    <a:pt x="9057" y="6916"/>
                  </a:cubicBezTo>
                  <a:cubicBezTo>
                    <a:pt x="8454" y="6615"/>
                    <a:pt x="7519" y="5530"/>
                    <a:pt x="6898" y="4040"/>
                  </a:cubicBezTo>
                  <a:cubicBezTo>
                    <a:pt x="6281" y="2559"/>
                    <a:pt x="4966" y="996"/>
                    <a:pt x="4910" y="930"/>
                  </a:cubicBezTo>
                  <a:cubicBezTo>
                    <a:pt x="4851" y="861"/>
                    <a:pt x="4766" y="822"/>
                    <a:pt x="4678" y="822"/>
                  </a:cubicBezTo>
                  <a:cubicBezTo>
                    <a:pt x="4651" y="822"/>
                    <a:pt x="4624" y="826"/>
                    <a:pt x="4598" y="833"/>
                  </a:cubicBezTo>
                  <a:cubicBezTo>
                    <a:pt x="4450" y="873"/>
                    <a:pt x="4306" y="891"/>
                    <a:pt x="4167" y="891"/>
                  </a:cubicBezTo>
                  <a:cubicBezTo>
                    <a:pt x="3239" y="891"/>
                    <a:pt x="2533" y="111"/>
                    <a:pt x="2525" y="102"/>
                  </a:cubicBezTo>
                  <a:cubicBezTo>
                    <a:pt x="2464" y="33"/>
                    <a:pt x="2381" y="1"/>
                    <a:pt x="2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478450" y="3206775"/>
              <a:ext cx="33050" cy="72925"/>
            </a:xfrm>
            <a:custGeom>
              <a:avLst/>
              <a:gdLst/>
              <a:ahLst/>
              <a:cxnLst/>
              <a:rect l="l" t="t" r="r" b="b"/>
              <a:pathLst>
                <a:path w="1322" h="2917" extrusionOk="0">
                  <a:moveTo>
                    <a:pt x="632" y="0"/>
                  </a:moveTo>
                  <a:cubicBezTo>
                    <a:pt x="607" y="0"/>
                    <a:pt x="582" y="3"/>
                    <a:pt x="557" y="9"/>
                  </a:cubicBezTo>
                  <a:cubicBezTo>
                    <a:pt x="392" y="51"/>
                    <a:pt x="294" y="219"/>
                    <a:pt x="339" y="383"/>
                  </a:cubicBezTo>
                  <a:cubicBezTo>
                    <a:pt x="660" y="1663"/>
                    <a:pt x="167" y="2402"/>
                    <a:pt x="143" y="2438"/>
                  </a:cubicBezTo>
                  <a:cubicBezTo>
                    <a:pt x="1" y="2640"/>
                    <a:pt x="144" y="2916"/>
                    <a:pt x="390" y="2916"/>
                  </a:cubicBezTo>
                  <a:cubicBezTo>
                    <a:pt x="488" y="2916"/>
                    <a:pt x="579" y="2870"/>
                    <a:pt x="636" y="2790"/>
                  </a:cubicBezTo>
                  <a:cubicBezTo>
                    <a:pt x="666" y="2750"/>
                    <a:pt x="1321" y="1809"/>
                    <a:pt x="927" y="237"/>
                  </a:cubicBezTo>
                  <a:cubicBezTo>
                    <a:pt x="895" y="95"/>
                    <a:pt x="770" y="0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370475" y="2814750"/>
              <a:ext cx="1235300" cy="2044300"/>
            </a:xfrm>
            <a:custGeom>
              <a:avLst/>
              <a:gdLst/>
              <a:ahLst/>
              <a:cxnLst/>
              <a:rect l="l" t="t" r="r" b="b"/>
              <a:pathLst>
                <a:path w="49412" h="81772" extrusionOk="0">
                  <a:moveTo>
                    <a:pt x="32880" y="1"/>
                  </a:moveTo>
                  <a:cubicBezTo>
                    <a:pt x="31983" y="1"/>
                    <a:pt x="31069" y="43"/>
                    <a:pt x="30150" y="138"/>
                  </a:cubicBezTo>
                  <a:cubicBezTo>
                    <a:pt x="29678" y="1028"/>
                    <a:pt x="29126" y="2032"/>
                    <a:pt x="28478" y="3207"/>
                  </a:cubicBezTo>
                  <a:cubicBezTo>
                    <a:pt x="25639" y="8352"/>
                    <a:pt x="22978" y="11013"/>
                    <a:pt x="21559" y="16512"/>
                  </a:cubicBezTo>
                  <a:cubicBezTo>
                    <a:pt x="20139" y="22011"/>
                    <a:pt x="19075" y="29285"/>
                    <a:pt x="19075" y="29285"/>
                  </a:cubicBezTo>
                  <a:cubicBezTo>
                    <a:pt x="19075" y="29285"/>
                    <a:pt x="13399" y="48799"/>
                    <a:pt x="12334" y="51814"/>
                  </a:cubicBezTo>
                  <a:cubicBezTo>
                    <a:pt x="11269" y="54830"/>
                    <a:pt x="3464" y="61572"/>
                    <a:pt x="2044" y="66716"/>
                  </a:cubicBezTo>
                  <a:cubicBezTo>
                    <a:pt x="1569" y="68441"/>
                    <a:pt x="834" y="71702"/>
                    <a:pt x="0" y="75347"/>
                  </a:cubicBezTo>
                  <a:cubicBezTo>
                    <a:pt x="491" y="75189"/>
                    <a:pt x="1242" y="75010"/>
                    <a:pt x="2131" y="75010"/>
                  </a:cubicBezTo>
                  <a:cubicBezTo>
                    <a:pt x="3540" y="75010"/>
                    <a:pt x="5295" y="75459"/>
                    <a:pt x="6908" y="77150"/>
                  </a:cubicBezTo>
                  <a:cubicBezTo>
                    <a:pt x="9897" y="71207"/>
                    <a:pt x="13174" y="65063"/>
                    <a:pt x="15173" y="62281"/>
                  </a:cubicBezTo>
                  <a:cubicBezTo>
                    <a:pt x="19253" y="56605"/>
                    <a:pt x="23333" y="49863"/>
                    <a:pt x="24929" y="46138"/>
                  </a:cubicBezTo>
                  <a:cubicBezTo>
                    <a:pt x="26526" y="42412"/>
                    <a:pt x="31847" y="29285"/>
                    <a:pt x="32380" y="27688"/>
                  </a:cubicBezTo>
                  <a:cubicBezTo>
                    <a:pt x="32680" y="26787"/>
                    <a:pt x="32811" y="26225"/>
                    <a:pt x="32996" y="26225"/>
                  </a:cubicBezTo>
                  <a:cubicBezTo>
                    <a:pt x="33139" y="26225"/>
                    <a:pt x="33313" y="26560"/>
                    <a:pt x="33621" y="27333"/>
                  </a:cubicBezTo>
                  <a:cubicBezTo>
                    <a:pt x="34331" y="29107"/>
                    <a:pt x="38589" y="47557"/>
                    <a:pt x="38412" y="51991"/>
                  </a:cubicBezTo>
                  <a:cubicBezTo>
                    <a:pt x="38234" y="56425"/>
                    <a:pt x="34509" y="64055"/>
                    <a:pt x="36106" y="69198"/>
                  </a:cubicBezTo>
                  <a:cubicBezTo>
                    <a:pt x="36955" y="71937"/>
                    <a:pt x="38659" y="77037"/>
                    <a:pt x="40176" y="81771"/>
                  </a:cubicBezTo>
                  <a:cubicBezTo>
                    <a:pt x="42244" y="81730"/>
                    <a:pt x="44490" y="81505"/>
                    <a:pt x="46535" y="80917"/>
                  </a:cubicBezTo>
                  <a:cubicBezTo>
                    <a:pt x="45766" y="74363"/>
                    <a:pt x="45175" y="65294"/>
                    <a:pt x="45685" y="62103"/>
                  </a:cubicBezTo>
                  <a:cubicBezTo>
                    <a:pt x="46394" y="57668"/>
                    <a:pt x="47282" y="45072"/>
                    <a:pt x="47459" y="42944"/>
                  </a:cubicBezTo>
                  <a:cubicBezTo>
                    <a:pt x="47637" y="40815"/>
                    <a:pt x="49411" y="32124"/>
                    <a:pt x="48170" y="23608"/>
                  </a:cubicBezTo>
                  <a:cubicBezTo>
                    <a:pt x="46927" y="15092"/>
                    <a:pt x="45685" y="2497"/>
                    <a:pt x="45685" y="2497"/>
                  </a:cubicBezTo>
                  <a:cubicBezTo>
                    <a:pt x="45685" y="2497"/>
                    <a:pt x="39782" y="1"/>
                    <a:pt x="328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360100" y="2807200"/>
              <a:ext cx="1247650" cy="2059600"/>
            </a:xfrm>
            <a:custGeom>
              <a:avLst/>
              <a:gdLst/>
              <a:ahLst/>
              <a:cxnLst/>
              <a:rect l="l" t="t" r="r" b="b"/>
              <a:pathLst>
                <a:path w="49906" h="82384" extrusionOk="0">
                  <a:moveTo>
                    <a:pt x="33272" y="607"/>
                  </a:moveTo>
                  <a:cubicBezTo>
                    <a:pt x="39414" y="607"/>
                    <a:pt x="44814" y="2618"/>
                    <a:pt x="45816" y="3014"/>
                  </a:cubicBezTo>
                  <a:cubicBezTo>
                    <a:pt x="45973" y="4599"/>
                    <a:pt x="47135" y="16087"/>
                    <a:pt x="48284" y="23955"/>
                  </a:cubicBezTo>
                  <a:cubicBezTo>
                    <a:pt x="49291" y="30866"/>
                    <a:pt x="48286" y="37990"/>
                    <a:pt x="47803" y="41414"/>
                  </a:cubicBezTo>
                  <a:cubicBezTo>
                    <a:pt x="47692" y="42201"/>
                    <a:pt x="47604" y="42824"/>
                    <a:pt x="47572" y="43223"/>
                  </a:cubicBezTo>
                  <a:cubicBezTo>
                    <a:pt x="47542" y="43577"/>
                    <a:pt x="47492" y="44223"/>
                    <a:pt x="47427" y="45073"/>
                  </a:cubicBezTo>
                  <a:cubicBezTo>
                    <a:pt x="47117" y="49143"/>
                    <a:pt x="46389" y="58675"/>
                    <a:pt x="45800" y="62358"/>
                  </a:cubicBezTo>
                  <a:cubicBezTo>
                    <a:pt x="45294" y="65522"/>
                    <a:pt x="45840" y="74262"/>
                    <a:pt x="46618" y="80998"/>
                  </a:cubicBezTo>
                  <a:cubicBezTo>
                    <a:pt x="44950" y="81450"/>
                    <a:pt x="42999" y="81709"/>
                    <a:pt x="40809" y="81767"/>
                  </a:cubicBezTo>
                  <a:cubicBezTo>
                    <a:pt x="40139" y="79674"/>
                    <a:pt x="39435" y="77517"/>
                    <a:pt x="38786" y="75533"/>
                  </a:cubicBezTo>
                  <a:cubicBezTo>
                    <a:pt x="37973" y="73046"/>
                    <a:pt x="37272" y="70900"/>
                    <a:pt x="36810" y="69411"/>
                  </a:cubicBezTo>
                  <a:cubicBezTo>
                    <a:pt x="35826" y="66238"/>
                    <a:pt x="36943" y="62003"/>
                    <a:pt x="37929" y="58264"/>
                  </a:cubicBezTo>
                  <a:cubicBezTo>
                    <a:pt x="38512" y="56054"/>
                    <a:pt x="39064" y="53968"/>
                    <a:pt x="39130" y="52306"/>
                  </a:cubicBezTo>
                  <a:cubicBezTo>
                    <a:pt x="39309" y="47820"/>
                    <a:pt x="34980" y="29174"/>
                    <a:pt x="34319" y="27522"/>
                  </a:cubicBezTo>
                  <a:cubicBezTo>
                    <a:pt x="33959" y="26624"/>
                    <a:pt x="33763" y="26224"/>
                    <a:pt x="33414" y="26224"/>
                  </a:cubicBezTo>
                  <a:cubicBezTo>
                    <a:pt x="33409" y="26224"/>
                    <a:pt x="33402" y="26224"/>
                    <a:pt x="33396" y="26225"/>
                  </a:cubicBezTo>
                  <a:cubicBezTo>
                    <a:pt x="33038" y="26237"/>
                    <a:pt x="32924" y="26596"/>
                    <a:pt x="32673" y="27382"/>
                  </a:cubicBezTo>
                  <a:cubicBezTo>
                    <a:pt x="32623" y="27537"/>
                    <a:pt x="32569" y="27708"/>
                    <a:pt x="32507" y="27895"/>
                  </a:cubicBezTo>
                  <a:cubicBezTo>
                    <a:pt x="31987" y="29451"/>
                    <a:pt x="26653" y="42616"/>
                    <a:pt x="25065" y="46320"/>
                  </a:cubicBezTo>
                  <a:cubicBezTo>
                    <a:pt x="23492" y="49988"/>
                    <a:pt x="19403" y="56753"/>
                    <a:pt x="15341" y="62406"/>
                  </a:cubicBezTo>
                  <a:cubicBezTo>
                    <a:pt x="13219" y="65357"/>
                    <a:pt x="9803" y="71860"/>
                    <a:pt x="7240" y="76941"/>
                  </a:cubicBezTo>
                  <a:cubicBezTo>
                    <a:pt x="5638" y="75421"/>
                    <a:pt x="3924" y="75012"/>
                    <a:pt x="2544" y="75012"/>
                  </a:cubicBezTo>
                  <a:cubicBezTo>
                    <a:pt x="1875" y="75012"/>
                    <a:pt x="1286" y="75108"/>
                    <a:pt x="825" y="75220"/>
                  </a:cubicBezTo>
                  <a:lnTo>
                    <a:pt x="971" y="74579"/>
                  </a:lnTo>
                  <a:cubicBezTo>
                    <a:pt x="1700" y="71389"/>
                    <a:pt x="2328" y="68635"/>
                    <a:pt x="2753" y="67100"/>
                  </a:cubicBezTo>
                  <a:cubicBezTo>
                    <a:pt x="3564" y="64159"/>
                    <a:pt x="6505" y="60689"/>
                    <a:pt x="9099" y="57627"/>
                  </a:cubicBezTo>
                  <a:cubicBezTo>
                    <a:pt x="10965" y="55425"/>
                    <a:pt x="12573" y="53524"/>
                    <a:pt x="13036" y="52218"/>
                  </a:cubicBezTo>
                  <a:cubicBezTo>
                    <a:pt x="14090" y="49228"/>
                    <a:pt x="19725" y="29867"/>
                    <a:pt x="19791" y="29631"/>
                  </a:cubicBezTo>
                  <a:cubicBezTo>
                    <a:pt x="19801" y="29559"/>
                    <a:pt x="20869" y="22312"/>
                    <a:pt x="22269" y="16890"/>
                  </a:cubicBezTo>
                  <a:cubicBezTo>
                    <a:pt x="23227" y="13173"/>
                    <a:pt x="24766" y="10762"/>
                    <a:pt x="26548" y="7968"/>
                  </a:cubicBezTo>
                  <a:cubicBezTo>
                    <a:pt x="27389" y="6650"/>
                    <a:pt x="28257" y="5288"/>
                    <a:pt x="29158" y="3656"/>
                  </a:cubicBezTo>
                  <a:cubicBezTo>
                    <a:pt x="29773" y="2542"/>
                    <a:pt x="30301" y="1582"/>
                    <a:pt x="30756" y="726"/>
                  </a:cubicBezTo>
                  <a:cubicBezTo>
                    <a:pt x="31602" y="644"/>
                    <a:pt x="32444" y="607"/>
                    <a:pt x="33272" y="607"/>
                  </a:cubicBezTo>
                  <a:close/>
                  <a:moveTo>
                    <a:pt x="33276" y="0"/>
                  </a:moveTo>
                  <a:cubicBezTo>
                    <a:pt x="32374" y="0"/>
                    <a:pt x="31456" y="43"/>
                    <a:pt x="30534" y="139"/>
                  </a:cubicBezTo>
                  <a:lnTo>
                    <a:pt x="30372" y="155"/>
                  </a:lnTo>
                  <a:lnTo>
                    <a:pt x="30297" y="298"/>
                  </a:lnTo>
                  <a:cubicBezTo>
                    <a:pt x="29826" y="1188"/>
                    <a:pt x="29275" y="2190"/>
                    <a:pt x="28627" y="3363"/>
                  </a:cubicBezTo>
                  <a:cubicBezTo>
                    <a:pt x="27737" y="4978"/>
                    <a:pt x="26872" y="6332"/>
                    <a:pt x="26036" y="7642"/>
                  </a:cubicBezTo>
                  <a:cubicBezTo>
                    <a:pt x="24227" y="10478"/>
                    <a:pt x="22664" y="12928"/>
                    <a:pt x="21681" y="16739"/>
                  </a:cubicBezTo>
                  <a:cubicBezTo>
                    <a:pt x="20274" y="22190"/>
                    <a:pt x="19201" y="29470"/>
                    <a:pt x="19199" y="29502"/>
                  </a:cubicBezTo>
                  <a:cubicBezTo>
                    <a:pt x="19142" y="29697"/>
                    <a:pt x="13513" y="49042"/>
                    <a:pt x="12464" y="52015"/>
                  </a:cubicBezTo>
                  <a:cubicBezTo>
                    <a:pt x="12038" y="53217"/>
                    <a:pt x="10462" y="55077"/>
                    <a:pt x="8635" y="57233"/>
                  </a:cubicBezTo>
                  <a:cubicBezTo>
                    <a:pt x="6001" y="60343"/>
                    <a:pt x="3014" y="63867"/>
                    <a:pt x="2167" y="66937"/>
                  </a:cubicBezTo>
                  <a:cubicBezTo>
                    <a:pt x="1740" y="68486"/>
                    <a:pt x="1109" y="71246"/>
                    <a:pt x="379" y="74442"/>
                  </a:cubicBezTo>
                  <a:lnTo>
                    <a:pt x="1" y="76103"/>
                  </a:lnTo>
                  <a:lnTo>
                    <a:pt x="508" y="75937"/>
                  </a:lnTo>
                  <a:cubicBezTo>
                    <a:pt x="953" y="75794"/>
                    <a:pt x="1671" y="75619"/>
                    <a:pt x="2532" y="75619"/>
                  </a:cubicBezTo>
                  <a:cubicBezTo>
                    <a:pt x="3872" y="75619"/>
                    <a:pt x="5559" y="76042"/>
                    <a:pt x="7103" y="77661"/>
                  </a:cubicBezTo>
                  <a:lnTo>
                    <a:pt x="7400" y="77972"/>
                  </a:lnTo>
                  <a:lnTo>
                    <a:pt x="7594" y="77588"/>
                  </a:lnTo>
                  <a:cubicBezTo>
                    <a:pt x="10165" y="72475"/>
                    <a:pt x="13684" y="65751"/>
                    <a:pt x="15834" y="62760"/>
                  </a:cubicBezTo>
                  <a:cubicBezTo>
                    <a:pt x="19920" y="57075"/>
                    <a:pt x="24036" y="50262"/>
                    <a:pt x="25623" y="46559"/>
                  </a:cubicBezTo>
                  <a:cubicBezTo>
                    <a:pt x="27278" y="42699"/>
                    <a:pt x="32551" y="29688"/>
                    <a:pt x="33083" y="28086"/>
                  </a:cubicBezTo>
                  <a:cubicBezTo>
                    <a:pt x="33146" y="27896"/>
                    <a:pt x="33202" y="27723"/>
                    <a:pt x="33252" y="27565"/>
                  </a:cubicBezTo>
                  <a:cubicBezTo>
                    <a:pt x="33313" y="27374"/>
                    <a:pt x="33379" y="27167"/>
                    <a:pt x="33436" y="27013"/>
                  </a:cubicBezTo>
                  <a:cubicBezTo>
                    <a:pt x="33508" y="27157"/>
                    <a:pt x="33610" y="27385"/>
                    <a:pt x="33755" y="27747"/>
                  </a:cubicBezTo>
                  <a:cubicBezTo>
                    <a:pt x="34410" y="29383"/>
                    <a:pt x="38701" y="47846"/>
                    <a:pt x="38524" y="52282"/>
                  </a:cubicBezTo>
                  <a:cubicBezTo>
                    <a:pt x="38460" y="53876"/>
                    <a:pt x="37918" y="55932"/>
                    <a:pt x="37343" y="58109"/>
                  </a:cubicBezTo>
                  <a:cubicBezTo>
                    <a:pt x="36335" y="61927"/>
                    <a:pt x="35194" y="66252"/>
                    <a:pt x="36230" y="69592"/>
                  </a:cubicBezTo>
                  <a:cubicBezTo>
                    <a:pt x="36693" y="71083"/>
                    <a:pt x="37396" y="73232"/>
                    <a:pt x="38208" y="75720"/>
                  </a:cubicBezTo>
                  <a:cubicBezTo>
                    <a:pt x="38879" y="77773"/>
                    <a:pt x="39610" y="80007"/>
                    <a:pt x="40300" y="82167"/>
                  </a:cubicBezTo>
                  <a:lnTo>
                    <a:pt x="40370" y="82383"/>
                  </a:lnTo>
                  <a:lnTo>
                    <a:pt x="40597" y="82379"/>
                  </a:lnTo>
                  <a:cubicBezTo>
                    <a:pt x="43041" y="82330"/>
                    <a:pt x="45207" y="82038"/>
                    <a:pt x="47034" y="81512"/>
                  </a:cubicBezTo>
                  <a:lnTo>
                    <a:pt x="47282" y="81441"/>
                  </a:lnTo>
                  <a:lnTo>
                    <a:pt x="47251" y="81184"/>
                  </a:lnTo>
                  <a:cubicBezTo>
                    <a:pt x="46452" y="74362"/>
                    <a:pt x="45915" y="65491"/>
                    <a:pt x="46400" y="62455"/>
                  </a:cubicBezTo>
                  <a:cubicBezTo>
                    <a:pt x="46994" y="58746"/>
                    <a:pt x="47696" y="49542"/>
                    <a:pt x="48034" y="45120"/>
                  </a:cubicBezTo>
                  <a:cubicBezTo>
                    <a:pt x="48099" y="44271"/>
                    <a:pt x="48148" y="43628"/>
                    <a:pt x="48178" y="43272"/>
                  </a:cubicBezTo>
                  <a:cubicBezTo>
                    <a:pt x="48209" y="42891"/>
                    <a:pt x="48295" y="42277"/>
                    <a:pt x="48405" y="41500"/>
                  </a:cubicBezTo>
                  <a:cubicBezTo>
                    <a:pt x="48892" y="38047"/>
                    <a:pt x="49905" y="30865"/>
                    <a:pt x="48884" y="23867"/>
                  </a:cubicBezTo>
                  <a:cubicBezTo>
                    <a:pt x="47658" y="15456"/>
                    <a:pt x="46415" y="2896"/>
                    <a:pt x="46402" y="2771"/>
                  </a:cubicBezTo>
                  <a:lnTo>
                    <a:pt x="46386" y="2591"/>
                  </a:lnTo>
                  <a:lnTo>
                    <a:pt x="46219" y="2520"/>
                  </a:lnTo>
                  <a:cubicBezTo>
                    <a:pt x="46152" y="2492"/>
                    <a:pt x="40178" y="0"/>
                    <a:pt x="332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2081300" y="3404350"/>
              <a:ext cx="114775" cy="87600"/>
            </a:xfrm>
            <a:custGeom>
              <a:avLst/>
              <a:gdLst/>
              <a:ahLst/>
              <a:cxnLst/>
              <a:rect l="l" t="t" r="r" b="b"/>
              <a:pathLst>
                <a:path w="4591" h="3504" extrusionOk="0">
                  <a:moveTo>
                    <a:pt x="173" y="1"/>
                  </a:moveTo>
                  <a:cubicBezTo>
                    <a:pt x="127" y="1"/>
                    <a:pt x="82" y="21"/>
                    <a:pt x="51" y="60"/>
                  </a:cubicBezTo>
                  <a:cubicBezTo>
                    <a:pt x="1" y="127"/>
                    <a:pt x="14" y="223"/>
                    <a:pt x="81" y="273"/>
                  </a:cubicBezTo>
                  <a:lnTo>
                    <a:pt x="4290" y="3472"/>
                  </a:lnTo>
                  <a:cubicBezTo>
                    <a:pt x="4318" y="3493"/>
                    <a:pt x="4350" y="3503"/>
                    <a:pt x="4382" y="3503"/>
                  </a:cubicBezTo>
                  <a:cubicBezTo>
                    <a:pt x="4528" y="3503"/>
                    <a:pt x="4590" y="3319"/>
                    <a:pt x="4474" y="3231"/>
                  </a:cubicBezTo>
                  <a:lnTo>
                    <a:pt x="265" y="32"/>
                  </a:lnTo>
                  <a:cubicBezTo>
                    <a:pt x="237" y="11"/>
                    <a:pt x="205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2456525" y="2878150"/>
              <a:ext cx="95975" cy="1956600"/>
            </a:xfrm>
            <a:custGeom>
              <a:avLst/>
              <a:gdLst/>
              <a:ahLst/>
              <a:cxnLst/>
              <a:rect l="l" t="t" r="r" b="b"/>
              <a:pathLst>
                <a:path w="3839" h="78264" extrusionOk="0">
                  <a:moveTo>
                    <a:pt x="323" y="1"/>
                  </a:moveTo>
                  <a:cubicBezTo>
                    <a:pt x="312" y="1"/>
                    <a:pt x="300" y="2"/>
                    <a:pt x="288" y="5"/>
                  </a:cubicBezTo>
                  <a:cubicBezTo>
                    <a:pt x="207" y="21"/>
                    <a:pt x="153" y="100"/>
                    <a:pt x="168" y="182"/>
                  </a:cubicBezTo>
                  <a:cubicBezTo>
                    <a:pt x="189" y="287"/>
                    <a:pt x="2198" y="10712"/>
                    <a:pt x="3029" y="19195"/>
                  </a:cubicBezTo>
                  <a:cubicBezTo>
                    <a:pt x="3535" y="24355"/>
                    <a:pt x="3003" y="32471"/>
                    <a:pt x="2575" y="38994"/>
                  </a:cubicBezTo>
                  <a:cubicBezTo>
                    <a:pt x="2295" y="43274"/>
                    <a:pt x="2053" y="46973"/>
                    <a:pt x="2188" y="48658"/>
                  </a:cubicBezTo>
                  <a:cubicBezTo>
                    <a:pt x="2365" y="50869"/>
                    <a:pt x="1835" y="53613"/>
                    <a:pt x="1274" y="56519"/>
                  </a:cubicBezTo>
                  <a:cubicBezTo>
                    <a:pt x="769" y="59138"/>
                    <a:pt x="246" y="61844"/>
                    <a:pt x="167" y="64469"/>
                  </a:cubicBezTo>
                  <a:cubicBezTo>
                    <a:pt x="0" y="69973"/>
                    <a:pt x="832" y="78048"/>
                    <a:pt x="841" y="78128"/>
                  </a:cubicBezTo>
                  <a:cubicBezTo>
                    <a:pt x="849" y="78205"/>
                    <a:pt x="914" y="78264"/>
                    <a:pt x="991" y="78264"/>
                  </a:cubicBezTo>
                  <a:lnTo>
                    <a:pt x="1007" y="78264"/>
                  </a:lnTo>
                  <a:cubicBezTo>
                    <a:pt x="1091" y="78254"/>
                    <a:pt x="1150" y="78180"/>
                    <a:pt x="1142" y="78097"/>
                  </a:cubicBezTo>
                  <a:cubicBezTo>
                    <a:pt x="1133" y="78015"/>
                    <a:pt x="302" y="69961"/>
                    <a:pt x="469" y="64479"/>
                  </a:cubicBezTo>
                  <a:cubicBezTo>
                    <a:pt x="548" y="61878"/>
                    <a:pt x="1069" y="59184"/>
                    <a:pt x="1571" y="56577"/>
                  </a:cubicBezTo>
                  <a:cubicBezTo>
                    <a:pt x="2136" y="53650"/>
                    <a:pt x="2669" y="50885"/>
                    <a:pt x="2490" y="48635"/>
                  </a:cubicBezTo>
                  <a:cubicBezTo>
                    <a:pt x="2357" y="46972"/>
                    <a:pt x="2598" y="43283"/>
                    <a:pt x="2877" y="39013"/>
                  </a:cubicBezTo>
                  <a:cubicBezTo>
                    <a:pt x="3306" y="32481"/>
                    <a:pt x="3839" y="24350"/>
                    <a:pt x="3331" y="19166"/>
                  </a:cubicBezTo>
                  <a:cubicBezTo>
                    <a:pt x="2498" y="10670"/>
                    <a:pt x="487" y="229"/>
                    <a:pt x="467" y="124"/>
                  </a:cubicBezTo>
                  <a:cubicBezTo>
                    <a:pt x="452" y="54"/>
                    <a:pt x="391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1395275" y="4145225"/>
              <a:ext cx="273675" cy="550625"/>
            </a:xfrm>
            <a:custGeom>
              <a:avLst/>
              <a:gdLst/>
              <a:ahLst/>
              <a:cxnLst/>
              <a:rect l="l" t="t" r="r" b="b"/>
              <a:pathLst>
                <a:path w="10947" h="22025" extrusionOk="0">
                  <a:moveTo>
                    <a:pt x="10776" y="0"/>
                  </a:moveTo>
                  <a:cubicBezTo>
                    <a:pt x="10734" y="0"/>
                    <a:pt x="10692" y="18"/>
                    <a:pt x="10662" y="53"/>
                  </a:cubicBezTo>
                  <a:cubicBezTo>
                    <a:pt x="10639" y="78"/>
                    <a:pt x="8434" y="2635"/>
                    <a:pt x="5598" y="6973"/>
                  </a:cubicBezTo>
                  <a:cubicBezTo>
                    <a:pt x="2755" y="11320"/>
                    <a:pt x="48" y="21730"/>
                    <a:pt x="21" y="21835"/>
                  </a:cubicBezTo>
                  <a:cubicBezTo>
                    <a:pt x="1" y="21916"/>
                    <a:pt x="50" y="21999"/>
                    <a:pt x="131" y="22020"/>
                  </a:cubicBezTo>
                  <a:cubicBezTo>
                    <a:pt x="143" y="22022"/>
                    <a:pt x="156" y="22025"/>
                    <a:pt x="169" y="22025"/>
                  </a:cubicBezTo>
                  <a:cubicBezTo>
                    <a:pt x="238" y="22024"/>
                    <a:pt x="298" y="21977"/>
                    <a:pt x="316" y="21911"/>
                  </a:cubicBezTo>
                  <a:cubicBezTo>
                    <a:pt x="343" y="21806"/>
                    <a:pt x="3036" y="11446"/>
                    <a:pt x="5852" y="7138"/>
                  </a:cubicBezTo>
                  <a:cubicBezTo>
                    <a:pt x="8675" y="2821"/>
                    <a:pt x="10869" y="276"/>
                    <a:pt x="10891" y="252"/>
                  </a:cubicBezTo>
                  <a:cubicBezTo>
                    <a:pt x="10947" y="188"/>
                    <a:pt x="10939" y="93"/>
                    <a:pt x="10876" y="37"/>
                  </a:cubicBezTo>
                  <a:cubicBezTo>
                    <a:pt x="10847" y="12"/>
                    <a:pt x="10812" y="0"/>
                    <a:pt x="1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768125" y="1466525"/>
              <a:ext cx="447350" cy="245900"/>
            </a:xfrm>
            <a:custGeom>
              <a:avLst/>
              <a:gdLst/>
              <a:ahLst/>
              <a:cxnLst/>
              <a:rect l="l" t="t" r="r" b="b"/>
              <a:pathLst>
                <a:path w="17894" h="9836" extrusionOk="0">
                  <a:moveTo>
                    <a:pt x="10131" y="602"/>
                  </a:moveTo>
                  <a:cubicBezTo>
                    <a:pt x="10136" y="602"/>
                    <a:pt x="10141" y="603"/>
                    <a:pt x="10146" y="603"/>
                  </a:cubicBezTo>
                  <a:cubicBezTo>
                    <a:pt x="10340" y="1088"/>
                    <a:pt x="9534" y="2216"/>
                    <a:pt x="8900" y="2863"/>
                  </a:cubicBezTo>
                  <a:cubicBezTo>
                    <a:pt x="8809" y="2956"/>
                    <a:pt x="8787" y="3095"/>
                    <a:pt x="8845" y="3212"/>
                  </a:cubicBezTo>
                  <a:cubicBezTo>
                    <a:pt x="8895" y="3315"/>
                    <a:pt x="8999" y="3380"/>
                    <a:pt x="9111" y="3380"/>
                  </a:cubicBezTo>
                  <a:cubicBezTo>
                    <a:pt x="9127" y="3380"/>
                    <a:pt x="9142" y="3378"/>
                    <a:pt x="9158" y="3376"/>
                  </a:cubicBezTo>
                  <a:cubicBezTo>
                    <a:pt x="9179" y="3373"/>
                    <a:pt x="11168" y="3101"/>
                    <a:pt x="12024" y="3101"/>
                  </a:cubicBezTo>
                  <a:cubicBezTo>
                    <a:pt x="12683" y="3101"/>
                    <a:pt x="15643" y="4032"/>
                    <a:pt x="16918" y="4453"/>
                  </a:cubicBezTo>
                  <a:cubicBezTo>
                    <a:pt x="16922" y="4495"/>
                    <a:pt x="16917" y="4536"/>
                    <a:pt x="16896" y="4563"/>
                  </a:cubicBezTo>
                  <a:cubicBezTo>
                    <a:pt x="16885" y="4577"/>
                    <a:pt x="16799" y="4671"/>
                    <a:pt x="16455" y="4671"/>
                  </a:cubicBezTo>
                  <a:cubicBezTo>
                    <a:pt x="16331" y="4671"/>
                    <a:pt x="16174" y="4659"/>
                    <a:pt x="15975" y="4627"/>
                  </a:cubicBezTo>
                  <a:cubicBezTo>
                    <a:pt x="15817" y="4601"/>
                    <a:pt x="15599" y="4550"/>
                    <a:pt x="15338" y="4491"/>
                  </a:cubicBezTo>
                  <a:cubicBezTo>
                    <a:pt x="14587" y="4319"/>
                    <a:pt x="13520" y="4077"/>
                    <a:pt x="12527" y="4077"/>
                  </a:cubicBezTo>
                  <a:cubicBezTo>
                    <a:pt x="12318" y="4077"/>
                    <a:pt x="12112" y="4088"/>
                    <a:pt x="11913" y="4112"/>
                  </a:cubicBezTo>
                  <a:cubicBezTo>
                    <a:pt x="10455" y="4296"/>
                    <a:pt x="10383" y="4403"/>
                    <a:pt x="10307" y="4517"/>
                  </a:cubicBezTo>
                  <a:cubicBezTo>
                    <a:pt x="10257" y="4592"/>
                    <a:pt x="10242" y="4683"/>
                    <a:pt x="10264" y="4770"/>
                  </a:cubicBezTo>
                  <a:cubicBezTo>
                    <a:pt x="10294" y="4877"/>
                    <a:pt x="10379" y="4960"/>
                    <a:pt x="10487" y="4986"/>
                  </a:cubicBezTo>
                  <a:lnTo>
                    <a:pt x="16696" y="6452"/>
                  </a:lnTo>
                  <a:cubicBezTo>
                    <a:pt x="16809" y="6525"/>
                    <a:pt x="16915" y="6607"/>
                    <a:pt x="17015" y="6698"/>
                  </a:cubicBezTo>
                  <a:cubicBezTo>
                    <a:pt x="17048" y="6786"/>
                    <a:pt x="17073" y="6875"/>
                    <a:pt x="17090" y="6965"/>
                  </a:cubicBezTo>
                  <a:cubicBezTo>
                    <a:pt x="16696" y="6950"/>
                    <a:pt x="15621" y="6766"/>
                    <a:pt x="14811" y="6627"/>
                  </a:cubicBezTo>
                  <a:cubicBezTo>
                    <a:pt x="13694" y="6435"/>
                    <a:pt x="12540" y="6238"/>
                    <a:pt x="12029" y="6238"/>
                  </a:cubicBezTo>
                  <a:cubicBezTo>
                    <a:pt x="11885" y="6238"/>
                    <a:pt x="11761" y="6336"/>
                    <a:pt x="11728" y="6474"/>
                  </a:cubicBezTo>
                  <a:cubicBezTo>
                    <a:pt x="11671" y="6722"/>
                    <a:pt x="11835" y="6801"/>
                    <a:pt x="12193" y="6973"/>
                  </a:cubicBezTo>
                  <a:cubicBezTo>
                    <a:pt x="12279" y="7016"/>
                    <a:pt x="12366" y="7057"/>
                    <a:pt x="12419" y="7084"/>
                  </a:cubicBezTo>
                  <a:cubicBezTo>
                    <a:pt x="12453" y="7115"/>
                    <a:pt x="12493" y="7138"/>
                    <a:pt x="12537" y="7151"/>
                  </a:cubicBezTo>
                  <a:cubicBezTo>
                    <a:pt x="13172" y="7344"/>
                    <a:pt x="14061" y="7583"/>
                    <a:pt x="14683" y="7631"/>
                  </a:cubicBezTo>
                  <a:cubicBezTo>
                    <a:pt x="15373" y="7683"/>
                    <a:pt x="16241" y="7974"/>
                    <a:pt x="16590" y="8178"/>
                  </a:cubicBezTo>
                  <a:cubicBezTo>
                    <a:pt x="16171" y="8389"/>
                    <a:pt x="15748" y="8492"/>
                    <a:pt x="15297" y="8492"/>
                  </a:cubicBezTo>
                  <a:cubicBezTo>
                    <a:pt x="15122" y="8492"/>
                    <a:pt x="14942" y="8477"/>
                    <a:pt x="14756" y="8446"/>
                  </a:cubicBezTo>
                  <a:cubicBezTo>
                    <a:pt x="13839" y="8293"/>
                    <a:pt x="11663" y="7672"/>
                    <a:pt x="11641" y="7665"/>
                  </a:cubicBezTo>
                  <a:cubicBezTo>
                    <a:pt x="11613" y="7658"/>
                    <a:pt x="11585" y="7654"/>
                    <a:pt x="11558" y="7654"/>
                  </a:cubicBezTo>
                  <a:cubicBezTo>
                    <a:pt x="11432" y="7654"/>
                    <a:pt x="11315" y="7733"/>
                    <a:pt x="11272" y="7858"/>
                  </a:cubicBezTo>
                  <a:cubicBezTo>
                    <a:pt x="11219" y="8009"/>
                    <a:pt x="11292" y="8176"/>
                    <a:pt x="11441" y="8238"/>
                  </a:cubicBezTo>
                  <a:cubicBezTo>
                    <a:pt x="12163" y="8539"/>
                    <a:pt x="12955" y="8893"/>
                    <a:pt x="13531" y="9174"/>
                  </a:cubicBezTo>
                  <a:cubicBezTo>
                    <a:pt x="12923" y="9109"/>
                    <a:pt x="12283" y="8981"/>
                    <a:pt x="11838" y="8783"/>
                  </a:cubicBezTo>
                  <a:cubicBezTo>
                    <a:pt x="11130" y="8468"/>
                    <a:pt x="9905" y="8008"/>
                    <a:pt x="9853" y="7988"/>
                  </a:cubicBezTo>
                  <a:cubicBezTo>
                    <a:pt x="9819" y="7975"/>
                    <a:pt x="9783" y="7969"/>
                    <a:pt x="9747" y="7969"/>
                  </a:cubicBezTo>
                  <a:cubicBezTo>
                    <a:pt x="9737" y="7969"/>
                    <a:pt x="9726" y="7969"/>
                    <a:pt x="9716" y="7970"/>
                  </a:cubicBezTo>
                  <a:lnTo>
                    <a:pt x="6551" y="8279"/>
                  </a:lnTo>
                  <a:cubicBezTo>
                    <a:pt x="6522" y="8270"/>
                    <a:pt x="6492" y="8266"/>
                    <a:pt x="6462" y="8266"/>
                  </a:cubicBezTo>
                  <a:cubicBezTo>
                    <a:pt x="6440" y="8266"/>
                    <a:pt x="6417" y="8268"/>
                    <a:pt x="6396" y="8274"/>
                  </a:cubicBezTo>
                  <a:lnTo>
                    <a:pt x="5982" y="8368"/>
                  </a:lnTo>
                  <a:cubicBezTo>
                    <a:pt x="5663" y="8437"/>
                    <a:pt x="5410" y="8541"/>
                    <a:pt x="5163" y="8642"/>
                  </a:cubicBezTo>
                  <a:cubicBezTo>
                    <a:pt x="4685" y="8837"/>
                    <a:pt x="4191" y="9039"/>
                    <a:pt x="3101" y="9057"/>
                  </a:cubicBezTo>
                  <a:lnTo>
                    <a:pt x="1560" y="9057"/>
                  </a:lnTo>
                  <a:lnTo>
                    <a:pt x="727" y="7543"/>
                  </a:lnTo>
                  <a:cubicBezTo>
                    <a:pt x="1563" y="6879"/>
                    <a:pt x="4813" y="4320"/>
                    <a:pt x="6326" y="3412"/>
                  </a:cubicBezTo>
                  <a:cubicBezTo>
                    <a:pt x="7008" y="3002"/>
                    <a:pt x="7741" y="2391"/>
                    <a:pt x="8387" y="1850"/>
                  </a:cubicBezTo>
                  <a:cubicBezTo>
                    <a:pt x="8983" y="1351"/>
                    <a:pt x="9879" y="602"/>
                    <a:pt x="10131" y="602"/>
                  </a:cubicBezTo>
                  <a:close/>
                  <a:moveTo>
                    <a:pt x="10164" y="0"/>
                  </a:moveTo>
                  <a:cubicBezTo>
                    <a:pt x="9678" y="0"/>
                    <a:pt x="9031" y="521"/>
                    <a:pt x="7998" y="1385"/>
                  </a:cubicBezTo>
                  <a:cubicBezTo>
                    <a:pt x="7368" y="1911"/>
                    <a:pt x="6655" y="2508"/>
                    <a:pt x="6014" y="2893"/>
                  </a:cubicBezTo>
                  <a:cubicBezTo>
                    <a:pt x="4243" y="3955"/>
                    <a:pt x="315" y="7094"/>
                    <a:pt x="149" y="7227"/>
                  </a:cubicBezTo>
                  <a:cubicBezTo>
                    <a:pt x="32" y="7319"/>
                    <a:pt x="0" y="7482"/>
                    <a:pt x="71" y="7611"/>
                  </a:cubicBezTo>
                  <a:lnTo>
                    <a:pt x="1115" y="9508"/>
                  </a:lnTo>
                  <a:cubicBezTo>
                    <a:pt x="1168" y="9605"/>
                    <a:pt x="1270" y="9665"/>
                    <a:pt x="1381" y="9665"/>
                  </a:cubicBezTo>
                  <a:lnTo>
                    <a:pt x="3106" y="9665"/>
                  </a:lnTo>
                  <a:cubicBezTo>
                    <a:pt x="4317" y="9645"/>
                    <a:pt x="4889" y="9411"/>
                    <a:pt x="5393" y="9204"/>
                  </a:cubicBezTo>
                  <a:cubicBezTo>
                    <a:pt x="5635" y="9106"/>
                    <a:pt x="5844" y="9019"/>
                    <a:pt x="6110" y="8963"/>
                  </a:cubicBezTo>
                  <a:lnTo>
                    <a:pt x="6455" y="8884"/>
                  </a:lnTo>
                  <a:cubicBezTo>
                    <a:pt x="6475" y="8888"/>
                    <a:pt x="6497" y="8891"/>
                    <a:pt x="6518" y="8891"/>
                  </a:cubicBezTo>
                  <a:cubicBezTo>
                    <a:pt x="6528" y="8891"/>
                    <a:pt x="6538" y="8890"/>
                    <a:pt x="6548" y="8889"/>
                  </a:cubicBezTo>
                  <a:lnTo>
                    <a:pt x="9706" y="8581"/>
                  </a:lnTo>
                  <a:cubicBezTo>
                    <a:pt x="9972" y="8682"/>
                    <a:pt x="10990" y="9070"/>
                    <a:pt x="11591" y="9337"/>
                  </a:cubicBezTo>
                  <a:cubicBezTo>
                    <a:pt x="12366" y="9681"/>
                    <a:pt x="13596" y="9836"/>
                    <a:pt x="14471" y="9836"/>
                  </a:cubicBezTo>
                  <a:cubicBezTo>
                    <a:pt x="14804" y="9836"/>
                    <a:pt x="14879" y="9637"/>
                    <a:pt x="14897" y="9550"/>
                  </a:cubicBezTo>
                  <a:cubicBezTo>
                    <a:pt x="14923" y="9421"/>
                    <a:pt x="14949" y="9296"/>
                    <a:pt x="14522" y="9019"/>
                  </a:cubicBezTo>
                  <a:lnTo>
                    <a:pt x="14522" y="9019"/>
                  </a:lnTo>
                  <a:cubicBezTo>
                    <a:pt x="14569" y="9028"/>
                    <a:pt x="14615" y="9036"/>
                    <a:pt x="14658" y="9044"/>
                  </a:cubicBezTo>
                  <a:cubicBezTo>
                    <a:pt x="14875" y="9080"/>
                    <a:pt x="15087" y="9098"/>
                    <a:pt x="15294" y="9098"/>
                  </a:cubicBezTo>
                  <a:cubicBezTo>
                    <a:pt x="15913" y="9098"/>
                    <a:pt x="16496" y="8938"/>
                    <a:pt x="17063" y="8614"/>
                  </a:cubicBezTo>
                  <a:cubicBezTo>
                    <a:pt x="17358" y="8444"/>
                    <a:pt x="17326" y="8190"/>
                    <a:pt x="17311" y="8116"/>
                  </a:cubicBezTo>
                  <a:cubicBezTo>
                    <a:pt x="17260" y="7893"/>
                    <a:pt x="17000" y="7695"/>
                    <a:pt x="16659" y="7532"/>
                  </a:cubicBezTo>
                  <a:lnTo>
                    <a:pt x="16659" y="7532"/>
                  </a:lnTo>
                  <a:cubicBezTo>
                    <a:pt x="16869" y="7558"/>
                    <a:pt x="17025" y="7570"/>
                    <a:pt x="17145" y="7570"/>
                  </a:cubicBezTo>
                  <a:cubicBezTo>
                    <a:pt x="17289" y="7570"/>
                    <a:pt x="17380" y="7552"/>
                    <a:pt x="17445" y="7518"/>
                  </a:cubicBezTo>
                  <a:cubicBezTo>
                    <a:pt x="17893" y="7286"/>
                    <a:pt x="17643" y="6634"/>
                    <a:pt x="17561" y="6420"/>
                  </a:cubicBezTo>
                  <a:cubicBezTo>
                    <a:pt x="17546" y="6381"/>
                    <a:pt x="17524" y="6346"/>
                    <a:pt x="17495" y="6317"/>
                  </a:cubicBezTo>
                  <a:cubicBezTo>
                    <a:pt x="17268" y="6084"/>
                    <a:pt x="16981" y="5913"/>
                    <a:pt x="16969" y="5906"/>
                  </a:cubicBezTo>
                  <a:cubicBezTo>
                    <a:pt x="16942" y="5891"/>
                    <a:pt x="16915" y="5880"/>
                    <a:pt x="16886" y="5872"/>
                  </a:cubicBezTo>
                  <a:lnTo>
                    <a:pt x="11989" y="4716"/>
                  </a:lnTo>
                  <a:cubicBezTo>
                    <a:pt x="12164" y="4694"/>
                    <a:pt x="12348" y="4684"/>
                    <a:pt x="12536" y="4684"/>
                  </a:cubicBezTo>
                  <a:cubicBezTo>
                    <a:pt x="13457" y="4684"/>
                    <a:pt x="14483" y="4918"/>
                    <a:pt x="15205" y="5083"/>
                  </a:cubicBezTo>
                  <a:cubicBezTo>
                    <a:pt x="15480" y="5146"/>
                    <a:pt x="15712" y="5199"/>
                    <a:pt x="15879" y="5226"/>
                  </a:cubicBezTo>
                  <a:cubicBezTo>
                    <a:pt x="16093" y="5261"/>
                    <a:pt x="16285" y="5278"/>
                    <a:pt x="16457" y="5278"/>
                  </a:cubicBezTo>
                  <a:cubicBezTo>
                    <a:pt x="16898" y="5278"/>
                    <a:pt x="17203" y="5163"/>
                    <a:pt x="17380" y="4930"/>
                  </a:cubicBezTo>
                  <a:cubicBezTo>
                    <a:pt x="17653" y="4574"/>
                    <a:pt x="17467" y="4139"/>
                    <a:pt x="17445" y="4090"/>
                  </a:cubicBezTo>
                  <a:cubicBezTo>
                    <a:pt x="17410" y="4014"/>
                    <a:pt x="17345" y="3956"/>
                    <a:pt x="17265" y="3929"/>
                  </a:cubicBezTo>
                  <a:cubicBezTo>
                    <a:pt x="16825" y="3782"/>
                    <a:pt x="12934" y="2495"/>
                    <a:pt x="12025" y="2495"/>
                  </a:cubicBezTo>
                  <a:cubicBezTo>
                    <a:pt x="11482" y="2495"/>
                    <a:pt x="10548" y="2593"/>
                    <a:pt x="9876" y="2673"/>
                  </a:cubicBezTo>
                  <a:cubicBezTo>
                    <a:pt x="10383" y="2037"/>
                    <a:pt x="10989" y="1076"/>
                    <a:pt x="10710" y="378"/>
                  </a:cubicBezTo>
                  <a:cubicBezTo>
                    <a:pt x="10635" y="192"/>
                    <a:pt x="10495" y="63"/>
                    <a:pt x="10317" y="19"/>
                  </a:cubicBezTo>
                  <a:cubicBezTo>
                    <a:pt x="10268" y="7"/>
                    <a:pt x="10217" y="0"/>
                    <a:pt x="10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016125" y="1609150"/>
              <a:ext cx="60850" cy="28475"/>
            </a:xfrm>
            <a:custGeom>
              <a:avLst/>
              <a:gdLst/>
              <a:ahLst/>
              <a:cxnLst/>
              <a:rect l="l" t="t" r="r" b="b"/>
              <a:pathLst>
                <a:path w="2434" h="1139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cubicBezTo>
                    <a:pt x="0" y="472"/>
                    <a:pt x="136" y="608"/>
                    <a:pt x="304" y="608"/>
                  </a:cubicBezTo>
                  <a:cubicBezTo>
                    <a:pt x="533" y="608"/>
                    <a:pt x="1434" y="907"/>
                    <a:pt x="2003" y="1121"/>
                  </a:cubicBezTo>
                  <a:cubicBezTo>
                    <a:pt x="2036" y="1132"/>
                    <a:pt x="2073" y="1139"/>
                    <a:pt x="2110" y="1139"/>
                  </a:cubicBezTo>
                  <a:cubicBezTo>
                    <a:pt x="2256" y="1139"/>
                    <a:pt x="2381" y="1034"/>
                    <a:pt x="2407" y="889"/>
                  </a:cubicBezTo>
                  <a:cubicBezTo>
                    <a:pt x="2433" y="746"/>
                    <a:pt x="2353" y="604"/>
                    <a:pt x="2216" y="551"/>
                  </a:cubicBezTo>
                  <a:cubicBezTo>
                    <a:pt x="1971" y="459"/>
                    <a:pt x="724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4010200" y="1638050"/>
              <a:ext cx="55100" cy="35050"/>
            </a:xfrm>
            <a:custGeom>
              <a:avLst/>
              <a:gdLst/>
              <a:ahLst/>
              <a:cxnLst/>
              <a:rect l="l" t="t" r="r" b="b"/>
              <a:pathLst>
                <a:path w="2204" h="1402" extrusionOk="0">
                  <a:moveTo>
                    <a:pt x="307" y="1"/>
                  </a:moveTo>
                  <a:cubicBezTo>
                    <a:pt x="140" y="1"/>
                    <a:pt x="5" y="136"/>
                    <a:pt x="2" y="304"/>
                  </a:cubicBezTo>
                  <a:cubicBezTo>
                    <a:pt x="1" y="471"/>
                    <a:pt x="135" y="607"/>
                    <a:pt x="302" y="608"/>
                  </a:cubicBezTo>
                  <a:cubicBezTo>
                    <a:pt x="470" y="626"/>
                    <a:pt x="1166" y="1009"/>
                    <a:pt x="1713" y="1354"/>
                  </a:cubicBezTo>
                  <a:cubicBezTo>
                    <a:pt x="1761" y="1385"/>
                    <a:pt x="1817" y="1400"/>
                    <a:pt x="1874" y="1400"/>
                  </a:cubicBezTo>
                  <a:lnTo>
                    <a:pt x="1875" y="1401"/>
                  </a:lnTo>
                  <a:cubicBezTo>
                    <a:pt x="2010" y="1400"/>
                    <a:pt x="2129" y="1311"/>
                    <a:pt x="2166" y="1182"/>
                  </a:cubicBezTo>
                  <a:cubicBezTo>
                    <a:pt x="2204" y="1051"/>
                    <a:pt x="2151" y="913"/>
                    <a:pt x="2037" y="841"/>
                  </a:cubicBezTo>
                  <a:cubicBezTo>
                    <a:pt x="1540" y="527"/>
                    <a:pt x="655" y="1"/>
                    <a:pt x="310" y="1"/>
                  </a:cubicBezTo>
                  <a:cubicBezTo>
                    <a:pt x="309" y="1"/>
                    <a:pt x="308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130050" y="2445000"/>
              <a:ext cx="8750" cy="20700"/>
            </a:xfrm>
            <a:custGeom>
              <a:avLst/>
              <a:gdLst/>
              <a:ahLst/>
              <a:cxnLst/>
              <a:rect l="l" t="t" r="r" b="b"/>
              <a:pathLst>
                <a:path w="350" h="828" extrusionOk="0">
                  <a:moveTo>
                    <a:pt x="1" y="0"/>
                  </a:moveTo>
                  <a:lnTo>
                    <a:pt x="1" y="0"/>
                  </a:lnTo>
                  <a:cubicBezTo>
                    <a:pt x="90" y="259"/>
                    <a:pt x="183" y="536"/>
                    <a:pt x="278" y="827"/>
                  </a:cubicBezTo>
                  <a:lnTo>
                    <a:pt x="349" y="6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2"/>
          <p:cNvGrpSpPr/>
          <p:nvPr/>
        </p:nvGrpSpPr>
        <p:grpSpPr>
          <a:xfrm flipH="1">
            <a:off x="7428946" y="3653997"/>
            <a:ext cx="2216105" cy="1489503"/>
            <a:chOff x="4113401" y="3745400"/>
            <a:chExt cx="2457424" cy="1651700"/>
          </a:xfrm>
        </p:grpSpPr>
        <p:sp>
          <p:nvSpPr>
            <p:cNvPr id="1045" name="Google Shape;1045;p32"/>
            <p:cNvSpPr/>
            <p:nvPr/>
          </p:nvSpPr>
          <p:spPr>
            <a:xfrm>
              <a:off x="5123550" y="3808550"/>
              <a:ext cx="150775" cy="235075"/>
            </a:xfrm>
            <a:custGeom>
              <a:avLst/>
              <a:gdLst/>
              <a:ahLst/>
              <a:cxnLst/>
              <a:rect l="l" t="t" r="r" b="b"/>
              <a:pathLst>
                <a:path w="6031" h="9403" extrusionOk="0">
                  <a:moveTo>
                    <a:pt x="3140" y="0"/>
                  </a:moveTo>
                  <a:cubicBezTo>
                    <a:pt x="2734" y="0"/>
                    <a:pt x="2321" y="110"/>
                    <a:pt x="1937" y="349"/>
                  </a:cubicBezTo>
                  <a:cubicBezTo>
                    <a:pt x="188" y="1437"/>
                    <a:pt x="0" y="5145"/>
                    <a:pt x="446" y="6929"/>
                  </a:cubicBezTo>
                  <a:cubicBezTo>
                    <a:pt x="485" y="7083"/>
                    <a:pt x="1356" y="9402"/>
                    <a:pt x="1394" y="9402"/>
                  </a:cubicBezTo>
                  <a:cubicBezTo>
                    <a:pt x="1394" y="9402"/>
                    <a:pt x="1394" y="9402"/>
                    <a:pt x="1394" y="9402"/>
                  </a:cubicBezTo>
                  <a:cubicBezTo>
                    <a:pt x="1396" y="9401"/>
                    <a:pt x="4234" y="7160"/>
                    <a:pt x="4962" y="5721"/>
                  </a:cubicBezTo>
                  <a:cubicBezTo>
                    <a:pt x="5582" y="4495"/>
                    <a:pt x="6030" y="2762"/>
                    <a:pt x="5391" y="1456"/>
                  </a:cubicBezTo>
                  <a:cubicBezTo>
                    <a:pt x="4955" y="568"/>
                    <a:pt x="4065" y="0"/>
                    <a:pt x="3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420775" y="4319300"/>
              <a:ext cx="163300" cy="230000"/>
            </a:xfrm>
            <a:custGeom>
              <a:avLst/>
              <a:gdLst/>
              <a:ahLst/>
              <a:cxnLst/>
              <a:rect l="l" t="t" r="r" b="b"/>
              <a:pathLst>
                <a:path w="6532" h="9200" extrusionOk="0">
                  <a:moveTo>
                    <a:pt x="3011" y="1"/>
                  </a:moveTo>
                  <a:cubicBezTo>
                    <a:pt x="2123" y="1"/>
                    <a:pt x="1266" y="457"/>
                    <a:pt x="859" y="1347"/>
                  </a:cubicBezTo>
                  <a:cubicBezTo>
                    <a:pt x="1" y="3220"/>
                    <a:pt x="1890" y="6417"/>
                    <a:pt x="3246" y="7660"/>
                  </a:cubicBezTo>
                  <a:cubicBezTo>
                    <a:pt x="3361" y="7764"/>
                    <a:pt x="5339" y="9199"/>
                    <a:pt x="5399" y="9199"/>
                  </a:cubicBezTo>
                  <a:cubicBezTo>
                    <a:pt x="5399" y="9199"/>
                    <a:pt x="5400" y="9199"/>
                    <a:pt x="5400" y="9199"/>
                  </a:cubicBezTo>
                  <a:cubicBezTo>
                    <a:pt x="5401" y="9196"/>
                    <a:pt x="6532" y="5762"/>
                    <a:pt x="6346" y="4160"/>
                  </a:cubicBezTo>
                  <a:cubicBezTo>
                    <a:pt x="6186" y="2797"/>
                    <a:pt x="5604" y="1103"/>
                    <a:pt x="4350" y="366"/>
                  </a:cubicBezTo>
                  <a:cubicBezTo>
                    <a:pt x="3933" y="121"/>
                    <a:pt x="3467" y="1"/>
                    <a:pt x="301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729750" y="4128525"/>
              <a:ext cx="525050" cy="1193600"/>
            </a:xfrm>
            <a:custGeom>
              <a:avLst/>
              <a:gdLst/>
              <a:ahLst/>
              <a:cxnLst/>
              <a:rect l="l" t="t" r="r" b="b"/>
              <a:pathLst>
                <a:path w="21002" h="47744" extrusionOk="0">
                  <a:moveTo>
                    <a:pt x="10398" y="1"/>
                  </a:moveTo>
                  <a:cubicBezTo>
                    <a:pt x="10398" y="1"/>
                    <a:pt x="1" y="10734"/>
                    <a:pt x="58" y="23918"/>
                  </a:cubicBezTo>
                  <a:cubicBezTo>
                    <a:pt x="115" y="37101"/>
                    <a:pt x="10603" y="47744"/>
                    <a:pt x="10603" y="47744"/>
                  </a:cubicBezTo>
                  <a:cubicBezTo>
                    <a:pt x="10603" y="47744"/>
                    <a:pt x="21002" y="37012"/>
                    <a:pt x="20945" y="23828"/>
                  </a:cubicBezTo>
                  <a:cubicBezTo>
                    <a:pt x="20888" y="10645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113401" y="3745400"/>
              <a:ext cx="1792300" cy="1647124"/>
            </a:xfrm>
            <a:custGeom>
              <a:avLst/>
              <a:gdLst/>
              <a:ahLst/>
              <a:cxnLst/>
              <a:rect l="l" t="t" r="r" b="b"/>
              <a:pathLst>
                <a:path w="71692" h="65885" extrusionOk="0">
                  <a:moveTo>
                    <a:pt x="53386" y="50747"/>
                  </a:moveTo>
                  <a:cubicBezTo>
                    <a:pt x="53878" y="53128"/>
                    <a:pt x="54814" y="55923"/>
                    <a:pt x="56575" y="58369"/>
                  </a:cubicBezTo>
                  <a:cubicBezTo>
                    <a:pt x="55640" y="57925"/>
                    <a:pt x="54630" y="57433"/>
                    <a:pt x="53556" y="56888"/>
                  </a:cubicBezTo>
                  <a:cubicBezTo>
                    <a:pt x="52758" y="56483"/>
                    <a:pt x="51917" y="56042"/>
                    <a:pt x="51058" y="55580"/>
                  </a:cubicBezTo>
                  <a:cubicBezTo>
                    <a:pt x="51219" y="55226"/>
                    <a:pt x="52449" y="52476"/>
                    <a:pt x="52534" y="50925"/>
                  </a:cubicBezTo>
                  <a:cubicBezTo>
                    <a:pt x="52821" y="50872"/>
                    <a:pt x="53107" y="50811"/>
                    <a:pt x="53386" y="50747"/>
                  </a:cubicBezTo>
                  <a:close/>
                  <a:moveTo>
                    <a:pt x="30161" y="0"/>
                  </a:moveTo>
                  <a:cubicBezTo>
                    <a:pt x="29997" y="0"/>
                    <a:pt x="29836" y="16"/>
                    <a:pt x="29680" y="50"/>
                  </a:cubicBezTo>
                  <a:cubicBezTo>
                    <a:pt x="28230" y="364"/>
                    <a:pt x="27533" y="1895"/>
                    <a:pt x="27973" y="3249"/>
                  </a:cubicBezTo>
                  <a:cubicBezTo>
                    <a:pt x="28423" y="4632"/>
                    <a:pt x="29952" y="5563"/>
                    <a:pt x="31251" y="6012"/>
                  </a:cubicBezTo>
                  <a:cubicBezTo>
                    <a:pt x="31886" y="6231"/>
                    <a:pt x="32882" y="6295"/>
                    <a:pt x="33827" y="6295"/>
                  </a:cubicBezTo>
                  <a:cubicBezTo>
                    <a:pt x="34860" y="6295"/>
                    <a:pt x="35832" y="6219"/>
                    <a:pt x="36208" y="6185"/>
                  </a:cubicBezTo>
                  <a:cubicBezTo>
                    <a:pt x="36649" y="6605"/>
                    <a:pt x="37115" y="7060"/>
                    <a:pt x="37619" y="7574"/>
                  </a:cubicBezTo>
                  <a:cubicBezTo>
                    <a:pt x="38498" y="8485"/>
                    <a:pt x="39482" y="9521"/>
                    <a:pt x="40477" y="10719"/>
                  </a:cubicBezTo>
                  <a:cubicBezTo>
                    <a:pt x="40743" y="11038"/>
                    <a:pt x="41016" y="11392"/>
                    <a:pt x="41287" y="11729"/>
                  </a:cubicBezTo>
                  <a:cubicBezTo>
                    <a:pt x="40712" y="11255"/>
                    <a:pt x="39915" y="10615"/>
                    <a:pt x="39831" y="10561"/>
                  </a:cubicBezTo>
                  <a:cubicBezTo>
                    <a:pt x="38813" y="9913"/>
                    <a:pt x="36923" y="9263"/>
                    <a:pt x="35296" y="9263"/>
                  </a:cubicBezTo>
                  <a:cubicBezTo>
                    <a:pt x="34443" y="9263"/>
                    <a:pt x="33662" y="9442"/>
                    <a:pt x="33117" y="9894"/>
                  </a:cubicBezTo>
                  <a:cubicBezTo>
                    <a:pt x="31974" y="10841"/>
                    <a:pt x="32061" y="12522"/>
                    <a:pt x="33075" y="13520"/>
                  </a:cubicBezTo>
                  <a:cubicBezTo>
                    <a:pt x="33849" y="14281"/>
                    <a:pt x="35042" y="14542"/>
                    <a:pt x="36162" y="14542"/>
                  </a:cubicBezTo>
                  <a:cubicBezTo>
                    <a:pt x="36542" y="14542"/>
                    <a:pt x="36914" y="14512"/>
                    <a:pt x="37258" y="14462"/>
                  </a:cubicBezTo>
                  <a:cubicBezTo>
                    <a:pt x="38675" y="14252"/>
                    <a:pt x="41209" y="12670"/>
                    <a:pt x="41759" y="12318"/>
                  </a:cubicBezTo>
                  <a:cubicBezTo>
                    <a:pt x="42347" y="13075"/>
                    <a:pt x="42932" y="13869"/>
                    <a:pt x="43495" y="14729"/>
                  </a:cubicBezTo>
                  <a:cubicBezTo>
                    <a:pt x="44468" y="16210"/>
                    <a:pt x="45426" y="17838"/>
                    <a:pt x="46185" y="19617"/>
                  </a:cubicBezTo>
                  <a:cubicBezTo>
                    <a:pt x="46227" y="19715"/>
                    <a:pt x="46259" y="19823"/>
                    <a:pt x="46300" y="19923"/>
                  </a:cubicBezTo>
                  <a:cubicBezTo>
                    <a:pt x="46056" y="19639"/>
                    <a:pt x="44610" y="18179"/>
                    <a:pt x="44498" y="18088"/>
                  </a:cubicBezTo>
                  <a:cubicBezTo>
                    <a:pt x="43441" y="17240"/>
                    <a:pt x="41291" y="16266"/>
                    <a:pt x="39544" y="16266"/>
                  </a:cubicBezTo>
                  <a:cubicBezTo>
                    <a:pt x="38921" y="16266"/>
                    <a:pt x="38349" y="16390"/>
                    <a:pt x="37897" y="16688"/>
                  </a:cubicBezTo>
                  <a:cubicBezTo>
                    <a:pt x="36658" y="17504"/>
                    <a:pt x="36560" y="19184"/>
                    <a:pt x="37459" y="20289"/>
                  </a:cubicBezTo>
                  <a:cubicBezTo>
                    <a:pt x="38316" y="21341"/>
                    <a:pt x="39912" y="21688"/>
                    <a:pt x="41237" y="21688"/>
                  </a:cubicBezTo>
                  <a:cubicBezTo>
                    <a:pt x="41330" y="21688"/>
                    <a:pt x="41422" y="21686"/>
                    <a:pt x="41512" y="21683"/>
                  </a:cubicBezTo>
                  <a:cubicBezTo>
                    <a:pt x="43094" y="21626"/>
                    <a:pt x="46210" y="20053"/>
                    <a:pt x="46328" y="19994"/>
                  </a:cubicBezTo>
                  <a:cubicBezTo>
                    <a:pt x="47018" y="21668"/>
                    <a:pt x="47598" y="23441"/>
                    <a:pt x="48086" y="25275"/>
                  </a:cubicBezTo>
                  <a:cubicBezTo>
                    <a:pt x="48441" y="26604"/>
                    <a:pt x="48746" y="27963"/>
                    <a:pt x="49041" y="29331"/>
                  </a:cubicBezTo>
                  <a:cubicBezTo>
                    <a:pt x="48715" y="28970"/>
                    <a:pt x="47370" y="27612"/>
                    <a:pt x="47263" y="27525"/>
                  </a:cubicBezTo>
                  <a:cubicBezTo>
                    <a:pt x="46206" y="26677"/>
                    <a:pt x="44056" y="25704"/>
                    <a:pt x="42310" y="25704"/>
                  </a:cubicBezTo>
                  <a:cubicBezTo>
                    <a:pt x="41687" y="25704"/>
                    <a:pt x="41115" y="25828"/>
                    <a:pt x="40662" y="26126"/>
                  </a:cubicBezTo>
                  <a:cubicBezTo>
                    <a:pt x="39423" y="26943"/>
                    <a:pt x="39324" y="28622"/>
                    <a:pt x="40223" y="29726"/>
                  </a:cubicBezTo>
                  <a:cubicBezTo>
                    <a:pt x="41082" y="30780"/>
                    <a:pt x="42680" y="31126"/>
                    <a:pt x="44007" y="31126"/>
                  </a:cubicBezTo>
                  <a:cubicBezTo>
                    <a:pt x="44099" y="31126"/>
                    <a:pt x="44189" y="31124"/>
                    <a:pt x="44277" y="31121"/>
                  </a:cubicBezTo>
                  <a:cubicBezTo>
                    <a:pt x="45821" y="31064"/>
                    <a:pt x="48813" y="29572"/>
                    <a:pt x="49065" y="29445"/>
                  </a:cubicBezTo>
                  <a:cubicBezTo>
                    <a:pt x="49198" y="30065"/>
                    <a:pt x="49334" y="30686"/>
                    <a:pt x="49462" y="31310"/>
                  </a:cubicBezTo>
                  <a:cubicBezTo>
                    <a:pt x="49882" y="33345"/>
                    <a:pt x="50295" y="35387"/>
                    <a:pt x="50764" y="37390"/>
                  </a:cubicBezTo>
                  <a:cubicBezTo>
                    <a:pt x="50926" y="38085"/>
                    <a:pt x="51112" y="38762"/>
                    <a:pt x="51295" y="39443"/>
                  </a:cubicBezTo>
                  <a:cubicBezTo>
                    <a:pt x="50790" y="38916"/>
                    <a:pt x="49855" y="37973"/>
                    <a:pt x="49766" y="37902"/>
                  </a:cubicBezTo>
                  <a:cubicBezTo>
                    <a:pt x="48709" y="37053"/>
                    <a:pt x="46559" y="36080"/>
                    <a:pt x="44813" y="36080"/>
                  </a:cubicBezTo>
                  <a:cubicBezTo>
                    <a:pt x="44189" y="36080"/>
                    <a:pt x="43617" y="36204"/>
                    <a:pt x="43165" y="36502"/>
                  </a:cubicBezTo>
                  <a:cubicBezTo>
                    <a:pt x="41926" y="37319"/>
                    <a:pt x="41826" y="38998"/>
                    <a:pt x="42725" y="40102"/>
                  </a:cubicBezTo>
                  <a:cubicBezTo>
                    <a:pt x="43585" y="41156"/>
                    <a:pt x="45183" y="41502"/>
                    <a:pt x="46510" y="41502"/>
                  </a:cubicBezTo>
                  <a:cubicBezTo>
                    <a:pt x="46601" y="41502"/>
                    <a:pt x="46691" y="41500"/>
                    <a:pt x="46780" y="41497"/>
                  </a:cubicBezTo>
                  <a:cubicBezTo>
                    <a:pt x="48158" y="41447"/>
                    <a:pt x="50701" y="40245"/>
                    <a:pt x="51413" y="39898"/>
                  </a:cubicBezTo>
                  <a:cubicBezTo>
                    <a:pt x="51726" y="41026"/>
                    <a:pt x="52060" y="42139"/>
                    <a:pt x="52443" y="43219"/>
                  </a:cubicBezTo>
                  <a:cubicBezTo>
                    <a:pt x="52617" y="43682"/>
                    <a:pt x="52766" y="44165"/>
                    <a:pt x="52960" y="44598"/>
                  </a:cubicBezTo>
                  <a:lnTo>
                    <a:pt x="53249" y="45289"/>
                  </a:lnTo>
                  <a:cubicBezTo>
                    <a:pt x="52993" y="45262"/>
                    <a:pt x="52852" y="45252"/>
                    <a:pt x="52852" y="45252"/>
                  </a:cubicBezTo>
                  <a:lnTo>
                    <a:pt x="52852" y="45252"/>
                  </a:lnTo>
                  <a:cubicBezTo>
                    <a:pt x="52852" y="45252"/>
                    <a:pt x="52824" y="45895"/>
                    <a:pt x="52886" y="46942"/>
                  </a:cubicBezTo>
                  <a:cubicBezTo>
                    <a:pt x="51720" y="46112"/>
                    <a:pt x="50160" y="45371"/>
                    <a:pt x="48856" y="45371"/>
                  </a:cubicBezTo>
                  <a:cubicBezTo>
                    <a:pt x="48466" y="45371"/>
                    <a:pt x="48099" y="45437"/>
                    <a:pt x="47772" y="45588"/>
                  </a:cubicBezTo>
                  <a:cubicBezTo>
                    <a:pt x="46423" y="46207"/>
                    <a:pt x="46070" y="47853"/>
                    <a:pt x="46793" y="49080"/>
                  </a:cubicBezTo>
                  <a:cubicBezTo>
                    <a:pt x="46884" y="49235"/>
                    <a:pt x="46990" y="49381"/>
                    <a:pt x="47109" y="49516"/>
                  </a:cubicBezTo>
                  <a:cubicBezTo>
                    <a:pt x="47334" y="51142"/>
                    <a:pt x="48264" y="52948"/>
                    <a:pt x="49065" y="53872"/>
                  </a:cubicBezTo>
                  <a:cubicBezTo>
                    <a:pt x="49142" y="53961"/>
                    <a:pt x="50171" y="54910"/>
                    <a:pt x="50708" y="55384"/>
                  </a:cubicBezTo>
                  <a:cubicBezTo>
                    <a:pt x="50189" y="55102"/>
                    <a:pt x="49674" y="54824"/>
                    <a:pt x="49139" y="54523"/>
                  </a:cubicBezTo>
                  <a:cubicBezTo>
                    <a:pt x="48366" y="54094"/>
                    <a:pt x="47564" y="53618"/>
                    <a:pt x="46784" y="53159"/>
                  </a:cubicBezTo>
                  <a:cubicBezTo>
                    <a:pt x="46388" y="52907"/>
                    <a:pt x="45989" y="52651"/>
                    <a:pt x="45585" y="52394"/>
                  </a:cubicBezTo>
                  <a:cubicBezTo>
                    <a:pt x="45171" y="52142"/>
                    <a:pt x="44809" y="51853"/>
                    <a:pt x="44413" y="51580"/>
                  </a:cubicBezTo>
                  <a:cubicBezTo>
                    <a:pt x="43842" y="51169"/>
                    <a:pt x="43275" y="50716"/>
                    <a:pt x="42706" y="50265"/>
                  </a:cubicBezTo>
                  <a:cubicBezTo>
                    <a:pt x="43189" y="49504"/>
                    <a:pt x="44568" y="47249"/>
                    <a:pt x="44768" y="45934"/>
                  </a:cubicBezTo>
                  <a:cubicBezTo>
                    <a:pt x="44975" y="44576"/>
                    <a:pt x="44861" y="42789"/>
                    <a:pt x="43846" y="41748"/>
                  </a:cubicBezTo>
                  <a:cubicBezTo>
                    <a:pt x="43341" y="41230"/>
                    <a:pt x="42659" y="40951"/>
                    <a:pt x="41985" y="40951"/>
                  </a:cubicBezTo>
                  <a:cubicBezTo>
                    <a:pt x="41333" y="40951"/>
                    <a:pt x="40688" y="41212"/>
                    <a:pt x="40219" y="41772"/>
                  </a:cubicBezTo>
                  <a:cubicBezTo>
                    <a:pt x="38897" y="43351"/>
                    <a:pt x="39875" y="46934"/>
                    <a:pt x="40856" y="48490"/>
                  </a:cubicBezTo>
                  <a:cubicBezTo>
                    <a:pt x="40888" y="48540"/>
                    <a:pt x="41128" y="48848"/>
                    <a:pt x="41418" y="49209"/>
                  </a:cubicBezTo>
                  <a:cubicBezTo>
                    <a:pt x="40877" y="48752"/>
                    <a:pt x="40335" y="48297"/>
                    <a:pt x="39802" y="47815"/>
                  </a:cubicBezTo>
                  <a:cubicBezTo>
                    <a:pt x="38290" y="46450"/>
                    <a:pt x="36791" y="45010"/>
                    <a:pt x="35285" y="43575"/>
                  </a:cubicBezTo>
                  <a:cubicBezTo>
                    <a:pt x="34971" y="43275"/>
                    <a:pt x="34653" y="42982"/>
                    <a:pt x="34338" y="42683"/>
                  </a:cubicBezTo>
                  <a:cubicBezTo>
                    <a:pt x="34747" y="42045"/>
                    <a:pt x="36263" y="39615"/>
                    <a:pt x="36473" y="38237"/>
                  </a:cubicBezTo>
                  <a:cubicBezTo>
                    <a:pt x="36679" y="36880"/>
                    <a:pt x="36565" y="35093"/>
                    <a:pt x="35551" y="34051"/>
                  </a:cubicBezTo>
                  <a:cubicBezTo>
                    <a:pt x="35046" y="33533"/>
                    <a:pt x="34364" y="33255"/>
                    <a:pt x="33690" y="33255"/>
                  </a:cubicBezTo>
                  <a:cubicBezTo>
                    <a:pt x="33038" y="33255"/>
                    <a:pt x="32393" y="33516"/>
                    <a:pt x="31924" y="34076"/>
                  </a:cubicBezTo>
                  <a:cubicBezTo>
                    <a:pt x="30601" y="35655"/>
                    <a:pt x="31580" y="39237"/>
                    <a:pt x="32560" y="40793"/>
                  </a:cubicBezTo>
                  <a:cubicBezTo>
                    <a:pt x="32595" y="40850"/>
                    <a:pt x="32883" y="41216"/>
                    <a:pt x="33210" y="41623"/>
                  </a:cubicBezTo>
                  <a:cubicBezTo>
                    <a:pt x="32380" y="40855"/>
                    <a:pt x="31543" y="40099"/>
                    <a:pt x="30690" y="39376"/>
                  </a:cubicBezTo>
                  <a:cubicBezTo>
                    <a:pt x="29198" y="38108"/>
                    <a:pt x="27660" y="36940"/>
                    <a:pt x="26082" y="35926"/>
                  </a:cubicBezTo>
                  <a:cubicBezTo>
                    <a:pt x="26228" y="35702"/>
                    <a:pt x="28062" y="32890"/>
                    <a:pt x="28296" y="31359"/>
                  </a:cubicBezTo>
                  <a:cubicBezTo>
                    <a:pt x="28502" y="30001"/>
                    <a:pt x="28388" y="28214"/>
                    <a:pt x="27374" y="27173"/>
                  </a:cubicBezTo>
                  <a:cubicBezTo>
                    <a:pt x="26869" y="26655"/>
                    <a:pt x="26187" y="26375"/>
                    <a:pt x="25512" y="26375"/>
                  </a:cubicBezTo>
                  <a:cubicBezTo>
                    <a:pt x="24860" y="26375"/>
                    <a:pt x="24215" y="26637"/>
                    <a:pt x="23746" y="27197"/>
                  </a:cubicBezTo>
                  <a:cubicBezTo>
                    <a:pt x="22424" y="28776"/>
                    <a:pt x="23403" y="32359"/>
                    <a:pt x="24383" y="33916"/>
                  </a:cubicBezTo>
                  <a:cubicBezTo>
                    <a:pt x="24452" y="34025"/>
                    <a:pt x="25507" y="35343"/>
                    <a:pt x="25899" y="35802"/>
                  </a:cubicBezTo>
                  <a:cubicBezTo>
                    <a:pt x="25880" y="35789"/>
                    <a:pt x="25862" y="35775"/>
                    <a:pt x="25844" y="35763"/>
                  </a:cubicBezTo>
                  <a:cubicBezTo>
                    <a:pt x="24176" y="34714"/>
                    <a:pt x="22455" y="33919"/>
                    <a:pt x="20786" y="33245"/>
                  </a:cubicBezTo>
                  <a:cubicBezTo>
                    <a:pt x="19121" y="32569"/>
                    <a:pt x="17496" y="32074"/>
                    <a:pt x="15990" y="31658"/>
                  </a:cubicBezTo>
                  <a:cubicBezTo>
                    <a:pt x="14484" y="31239"/>
                    <a:pt x="13080" y="30947"/>
                    <a:pt x="11836" y="30698"/>
                  </a:cubicBezTo>
                  <a:cubicBezTo>
                    <a:pt x="11161" y="30569"/>
                    <a:pt x="10541" y="30463"/>
                    <a:pt x="9962" y="30372"/>
                  </a:cubicBezTo>
                  <a:lnTo>
                    <a:pt x="9997" y="30344"/>
                  </a:lnTo>
                  <a:cubicBezTo>
                    <a:pt x="10026" y="30320"/>
                    <a:pt x="7927" y="28959"/>
                    <a:pt x="7784" y="28888"/>
                  </a:cubicBezTo>
                  <a:cubicBezTo>
                    <a:pt x="6863" y="28431"/>
                    <a:pt x="5312" y="28038"/>
                    <a:pt x="3872" y="28038"/>
                  </a:cubicBezTo>
                  <a:cubicBezTo>
                    <a:pt x="2736" y="28038"/>
                    <a:pt x="1670" y="28282"/>
                    <a:pt x="1037" y="28932"/>
                  </a:cubicBezTo>
                  <a:cubicBezTo>
                    <a:pt x="1" y="29994"/>
                    <a:pt x="263" y="31657"/>
                    <a:pt x="1378" y="32542"/>
                  </a:cubicBezTo>
                  <a:cubicBezTo>
                    <a:pt x="2050" y="33077"/>
                    <a:pt x="2950" y="33272"/>
                    <a:pt x="3848" y="33272"/>
                  </a:cubicBezTo>
                  <a:cubicBezTo>
                    <a:pt x="4470" y="33272"/>
                    <a:pt x="5091" y="33178"/>
                    <a:pt x="5635" y="33038"/>
                  </a:cubicBezTo>
                  <a:cubicBezTo>
                    <a:pt x="6998" y="32688"/>
                    <a:pt x="9301" y="30900"/>
                    <a:pt x="9867" y="30449"/>
                  </a:cubicBezTo>
                  <a:cubicBezTo>
                    <a:pt x="10466" y="30556"/>
                    <a:pt x="11106" y="30679"/>
                    <a:pt x="11810" y="30829"/>
                  </a:cubicBezTo>
                  <a:cubicBezTo>
                    <a:pt x="13045" y="31104"/>
                    <a:pt x="14438" y="31425"/>
                    <a:pt x="15928" y="31875"/>
                  </a:cubicBezTo>
                  <a:cubicBezTo>
                    <a:pt x="16326" y="31994"/>
                    <a:pt x="16748" y="32139"/>
                    <a:pt x="17160" y="32272"/>
                  </a:cubicBezTo>
                  <a:cubicBezTo>
                    <a:pt x="16425" y="32194"/>
                    <a:pt x="15414" y="32100"/>
                    <a:pt x="15303" y="32100"/>
                  </a:cubicBezTo>
                  <a:cubicBezTo>
                    <a:pt x="15302" y="32100"/>
                    <a:pt x="15302" y="32100"/>
                    <a:pt x="15301" y="32100"/>
                  </a:cubicBezTo>
                  <a:cubicBezTo>
                    <a:pt x="13462" y="32133"/>
                    <a:pt x="9929" y="33277"/>
                    <a:pt x="9333" y="35249"/>
                  </a:cubicBezTo>
                  <a:cubicBezTo>
                    <a:pt x="8903" y="36669"/>
                    <a:pt x="9903" y="38023"/>
                    <a:pt x="11300" y="38296"/>
                  </a:cubicBezTo>
                  <a:cubicBezTo>
                    <a:pt x="11482" y="38331"/>
                    <a:pt x="11667" y="38348"/>
                    <a:pt x="11852" y="38348"/>
                  </a:cubicBezTo>
                  <a:cubicBezTo>
                    <a:pt x="13116" y="38348"/>
                    <a:pt x="14415" y="37574"/>
                    <a:pt x="15306" y="36774"/>
                  </a:cubicBezTo>
                  <a:cubicBezTo>
                    <a:pt x="16373" y="35817"/>
                    <a:pt x="17614" y="33100"/>
                    <a:pt x="17879" y="32502"/>
                  </a:cubicBezTo>
                  <a:cubicBezTo>
                    <a:pt x="18787" y="32810"/>
                    <a:pt x="19712" y="33147"/>
                    <a:pt x="20658" y="33555"/>
                  </a:cubicBezTo>
                  <a:cubicBezTo>
                    <a:pt x="22284" y="34254"/>
                    <a:pt x="23982" y="35084"/>
                    <a:pt x="25597" y="36148"/>
                  </a:cubicBezTo>
                  <a:cubicBezTo>
                    <a:pt x="25686" y="36208"/>
                    <a:pt x="25773" y="36280"/>
                    <a:pt x="25862" y="36341"/>
                  </a:cubicBezTo>
                  <a:cubicBezTo>
                    <a:pt x="25501" y="36237"/>
                    <a:pt x="23490" y="35817"/>
                    <a:pt x="23346" y="35805"/>
                  </a:cubicBezTo>
                  <a:cubicBezTo>
                    <a:pt x="23179" y="35789"/>
                    <a:pt x="22996" y="35781"/>
                    <a:pt x="22801" y="35781"/>
                  </a:cubicBezTo>
                  <a:cubicBezTo>
                    <a:pt x="20872" y="35781"/>
                    <a:pt x="17803" y="36557"/>
                    <a:pt x="17068" y="38277"/>
                  </a:cubicBezTo>
                  <a:cubicBezTo>
                    <a:pt x="16486" y="39642"/>
                    <a:pt x="17329" y="41098"/>
                    <a:pt x="18689" y="41523"/>
                  </a:cubicBezTo>
                  <a:cubicBezTo>
                    <a:pt x="18980" y="41614"/>
                    <a:pt x="19283" y="41655"/>
                    <a:pt x="19591" y="41655"/>
                  </a:cubicBezTo>
                  <a:cubicBezTo>
                    <a:pt x="20744" y="41655"/>
                    <a:pt x="21956" y="41081"/>
                    <a:pt x="22839" y="40451"/>
                  </a:cubicBezTo>
                  <a:cubicBezTo>
                    <a:pt x="24127" y="39529"/>
                    <a:pt x="25858" y="36498"/>
                    <a:pt x="25924" y="36385"/>
                  </a:cubicBezTo>
                  <a:cubicBezTo>
                    <a:pt x="27423" y="37401"/>
                    <a:pt x="28885" y="38560"/>
                    <a:pt x="30304" y="39820"/>
                  </a:cubicBezTo>
                  <a:cubicBezTo>
                    <a:pt x="31334" y="40732"/>
                    <a:pt x="32339" y="41697"/>
                    <a:pt x="33339" y="42676"/>
                  </a:cubicBezTo>
                  <a:cubicBezTo>
                    <a:pt x="32867" y="42554"/>
                    <a:pt x="30996" y="42164"/>
                    <a:pt x="30859" y="42151"/>
                  </a:cubicBezTo>
                  <a:cubicBezTo>
                    <a:pt x="30693" y="42136"/>
                    <a:pt x="30511" y="42128"/>
                    <a:pt x="30318" y="42128"/>
                  </a:cubicBezTo>
                  <a:cubicBezTo>
                    <a:pt x="28389" y="42128"/>
                    <a:pt x="25317" y="42904"/>
                    <a:pt x="24582" y="44625"/>
                  </a:cubicBezTo>
                  <a:cubicBezTo>
                    <a:pt x="23999" y="45990"/>
                    <a:pt x="24843" y="47444"/>
                    <a:pt x="26202" y="47869"/>
                  </a:cubicBezTo>
                  <a:cubicBezTo>
                    <a:pt x="26494" y="47961"/>
                    <a:pt x="26797" y="48002"/>
                    <a:pt x="27105" y="48002"/>
                  </a:cubicBezTo>
                  <a:cubicBezTo>
                    <a:pt x="28258" y="48002"/>
                    <a:pt x="29469" y="47428"/>
                    <a:pt x="30352" y="46797"/>
                  </a:cubicBezTo>
                  <a:cubicBezTo>
                    <a:pt x="31609" y="45898"/>
                    <a:pt x="33282" y="43002"/>
                    <a:pt x="33420" y="42757"/>
                  </a:cubicBezTo>
                  <a:cubicBezTo>
                    <a:pt x="33875" y="43201"/>
                    <a:pt x="34330" y="43645"/>
                    <a:pt x="34781" y="44093"/>
                  </a:cubicBezTo>
                  <a:cubicBezTo>
                    <a:pt x="36254" y="45559"/>
                    <a:pt x="37725" y="47036"/>
                    <a:pt x="39221" y="48448"/>
                  </a:cubicBezTo>
                  <a:cubicBezTo>
                    <a:pt x="39740" y="48937"/>
                    <a:pt x="40269" y="49401"/>
                    <a:pt x="40796" y="49867"/>
                  </a:cubicBezTo>
                  <a:cubicBezTo>
                    <a:pt x="40085" y="49705"/>
                    <a:pt x="38785" y="49435"/>
                    <a:pt x="38671" y="49425"/>
                  </a:cubicBezTo>
                  <a:cubicBezTo>
                    <a:pt x="38504" y="49410"/>
                    <a:pt x="38322" y="49402"/>
                    <a:pt x="38129" y="49402"/>
                  </a:cubicBezTo>
                  <a:cubicBezTo>
                    <a:pt x="36200" y="49402"/>
                    <a:pt x="33128" y="50178"/>
                    <a:pt x="32393" y="51899"/>
                  </a:cubicBezTo>
                  <a:cubicBezTo>
                    <a:pt x="31809" y="53264"/>
                    <a:pt x="32654" y="54720"/>
                    <a:pt x="34012" y="55144"/>
                  </a:cubicBezTo>
                  <a:cubicBezTo>
                    <a:pt x="34304" y="55235"/>
                    <a:pt x="34607" y="55276"/>
                    <a:pt x="34915" y="55276"/>
                  </a:cubicBezTo>
                  <a:cubicBezTo>
                    <a:pt x="36069" y="55276"/>
                    <a:pt x="37281" y="54702"/>
                    <a:pt x="38163" y="54071"/>
                  </a:cubicBezTo>
                  <a:cubicBezTo>
                    <a:pt x="39286" y="53269"/>
                    <a:pt x="40745" y="50864"/>
                    <a:pt x="41145" y="50181"/>
                  </a:cubicBezTo>
                  <a:cubicBezTo>
                    <a:pt x="42029" y="50950"/>
                    <a:pt x="42922" y="51694"/>
                    <a:pt x="43838" y="52384"/>
                  </a:cubicBezTo>
                  <a:cubicBezTo>
                    <a:pt x="44238" y="52673"/>
                    <a:pt x="44629" y="52994"/>
                    <a:pt x="45029" y="53249"/>
                  </a:cubicBezTo>
                  <a:lnTo>
                    <a:pt x="46211" y="54040"/>
                  </a:lnTo>
                  <a:cubicBezTo>
                    <a:pt x="47038" y="54552"/>
                    <a:pt x="47804" y="55030"/>
                    <a:pt x="48586" y="55486"/>
                  </a:cubicBezTo>
                  <a:cubicBezTo>
                    <a:pt x="48979" y="55720"/>
                    <a:pt x="49355" y="55930"/>
                    <a:pt x="49740" y="56153"/>
                  </a:cubicBezTo>
                  <a:cubicBezTo>
                    <a:pt x="49043" y="55881"/>
                    <a:pt x="47934" y="55469"/>
                    <a:pt x="47828" y="55442"/>
                  </a:cubicBezTo>
                  <a:cubicBezTo>
                    <a:pt x="47312" y="55313"/>
                    <a:pt x="46635" y="55238"/>
                    <a:pt x="45906" y="55238"/>
                  </a:cubicBezTo>
                  <a:cubicBezTo>
                    <a:pt x="44118" y="55238"/>
                    <a:pt x="42021" y="55693"/>
                    <a:pt x="41249" y="56936"/>
                  </a:cubicBezTo>
                  <a:cubicBezTo>
                    <a:pt x="40466" y="58195"/>
                    <a:pt x="41079" y="59764"/>
                    <a:pt x="42358" y="60389"/>
                  </a:cubicBezTo>
                  <a:cubicBezTo>
                    <a:pt x="42806" y="60608"/>
                    <a:pt x="43304" y="60699"/>
                    <a:pt x="43815" y="60699"/>
                  </a:cubicBezTo>
                  <a:cubicBezTo>
                    <a:pt x="44793" y="60699"/>
                    <a:pt x="45817" y="60365"/>
                    <a:pt x="46622" y="59958"/>
                  </a:cubicBezTo>
                  <a:cubicBezTo>
                    <a:pt x="47974" y="59274"/>
                    <a:pt x="50006" y="56757"/>
                    <a:pt x="50253" y="56449"/>
                  </a:cubicBezTo>
                  <a:cubicBezTo>
                    <a:pt x="51199" y="56987"/>
                    <a:pt x="52124" y="57502"/>
                    <a:pt x="52998" y="57968"/>
                  </a:cubicBezTo>
                  <a:cubicBezTo>
                    <a:pt x="55330" y="59217"/>
                    <a:pt x="57368" y="60212"/>
                    <a:pt x="58948" y="60955"/>
                  </a:cubicBezTo>
                  <a:cubicBezTo>
                    <a:pt x="64083" y="65396"/>
                    <a:pt x="71310" y="65884"/>
                    <a:pt x="71310" y="65884"/>
                  </a:cubicBezTo>
                  <a:cubicBezTo>
                    <a:pt x="71310" y="65884"/>
                    <a:pt x="71691" y="57228"/>
                    <a:pt x="66596" y="51531"/>
                  </a:cubicBezTo>
                  <a:cubicBezTo>
                    <a:pt x="64742" y="49466"/>
                    <a:pt x="62427" y="48075"/>
                    <a:pt x="60228" y="47138"/>
                  </a:cubicBezTo>
                  <a:cubicBezTo>
                    <a:pt x="60365" y="46991"/>
                    <a:pt x="60491" y="46833"/>
                    <a:pt x="60604" y="46667"/>
                  </a:cubicBezTo>
                  <a:cubicBezTo>
                    <a:pt x="61360" y="45519"/>
                    <a:pt x="62005" y="43850"/>
                    <a:pt x="61520" y="42479"/>
                  </a:cubicBezTo>
                  <a:cubicBezTo>
                    <a:pt x="61159" y="41459"/>
                    <a:pt x="60214" y="40759"/>
                    <a:pt x="59193" y="40759"/>
                  </a:cubicBezTo>
                  <a:cubicBezTo>
                    <a:pt x="58870" y="40759"/>
                    <a:pt x="58539" y="40830"/>
                    <a:pt x="58217" y="40982"/>
                  </a:cubicBezTo>
                  <a:cubicBezTo>
                    <a:pt x="56806" y="41648"/>
                    <a:pt x="56113" y="43912"/>
                    <a:pt x="55964" y="45763"/>
                  </a:cubicBezTo>
                  <a:cubicBezTo>
                    <a:pt x="55400" y="45634"/>
                    <a:pt x="54892" y="45537"/>
                    <a:pt x="54457" y="45464"/>
                  </a:cubicBezTo>
                  <a:lnTo>
                    <a:pt x="53892" y="44195"/>
                  </a:lnTo>
                  <a:cubicBezTo>
                    <a:pt x="53687" y="43757"/>
                    <a:pt x="53545" y="43316"/>
                    <a:pt x="53364" y="42871"/>
                  </a:cubicBezTo>
                  <a:cubicBezTo>
                    <a:pt x="53115" y="42212"/>
                    <a:pt x="52891" y="41520"/>
                    <a:pt x="52666" y="40831"/>
                  </a:cubicBezTo>
                  <a:cubicBezTo>
                    <a:pt x="53489" y="40464"/>
                    <a:pt x="55883" y="39343"/>
                    <a:pt x="56776" y="38356"/>
                  </a:cubicBezTo>
                  <a:cubicBezTo>
                    <a:pt x="57696" y="37338"/>
                    <a:pt x="58588" y="35785"/>
                    <a:pt x="58316" y="34356"/>
                  </a:cubicBezTo>
                  <a:cubicBezTo>
                    <a:pt x="58091" y="33178"/>
                    <a:pt x="57097" y="32278"/>
                    <a:pt x="55938" y="32278"/>
                  </a:cubicBezTo>
                  <a:cubicBezTo>
                    <a:pt x="55722" y="32278"/>
                    <a:pt x="55501" y="32309"/>
                    <a:pt x="55277" y="32376"/>
                  </a:cubicBezTo>
                  <a:cubicBezTo>
                    <a:pt x="53303" y="32963"/>
                    <a:pt x="52143" y="36492"/>
                    <a:pt x="52102" y="38329"/>
                  </a:cubicBezTo>
                  <a:cubicBezTo>
                    <a:pt x="52100" y="38390"/>
                    <a:pt x="52133" y="38779"/>
                    <a:pt x="52174" y="39240"/>
                  </a:cubicBezTo>
                  <a:cubicBezTo>
                    <a:pt x="51975" y="38560"/>
                    <a:pt x="51773" y="37882"/>
                    <a:pt x="51595" y="37186"/>
                  </a:cubicBezTo>
                  <a:cubicBezTo>
                    <a:pt x="51087" y="35213"/>
                    <a:pt x="50633" y="33186"/>
                    <a:pt x="50167" y="31157"/>
                  </a:cubicBezTo>
                  <a:cubicBezTo>
                    <a:pt x="50071" y="30735"/>
                    <a:pt x="49967" y="30313"/>
                    <a:pt x="49869" y="29891"/>
                  </a:cubicBezTo>
                  <a:cubicBezTo>
                    <a:pt x="50563" y="29585"/>
                    <a:pt x="53168" y="28395"/>
                    <a:pt x="54102" y="27361"/>
                  </a:cubicBezTo>
                  <a:cubicBezTo>
                    <a:pt x="55023" y="26343"/>
                    <a:pt x="55914" y="24789"/>
                    <a:pt x="55642" y="23361"/>
                  </a:cubicBezTo>
                  <a:cubicBezTo>
                    <a:pt x="55417" y="22183"/>
                    <a:pt x="54423" y="21283"/>
                    <a:pt x="53265" y="21283"/>
                  </a:cubicBezTo>
                  <a:cubicBezTo>
                    <a:pt x="53049" y="21283"/>
                    <a:pt x="52828" y="21314"/>
                    <a:pt x="52604" y="21380"/>
                  </a:cubicBezTo>
                  <a:cubicBezTo>
                    <a:pt x="50630" y="21968"/>
                    <a:pt x="49470" y="25495"/>
                    <a:pt x="49428" y="27334"/>
                  </a:cubicBezTo>
                  <a:cubicBezTo>
                    <a:pt x="49427" y="27400"/>
                    <a:pt x="49466" y="27865"/>
                    <a:pt x="49514" y="28384"/>
                  </a:cubicBezTo>
                  <a:cubicBezTo>
                    <a:pt x="49245" y="27286"/>
                    <a:pt x="48965" y="26193"/>
                    <a:pt x="48651" y="25119"/>
                  </a:cubicBezTo>
                  <a:cubicBezTo>
                    <a:pt x="48107" y="23238"/>
                    <a:pt x="47468" y="21417"/>
                    <a:pt x="46710" y="19699"/>
                  </a:cubicBezTo>
                  <a:cubicBezTo>
                    <a:pt x="46956" y="19595"/>
                    <a:pt x="50038" y="18260"/>
                    <a:pt x="51077" y="17112"/>
                  </a:cubicBezTo>
                  <a:cubicBezTo>
                    <a:pt x="51997" y="16093"/>
                    <a:pt x="52888" y="14539"/>
                    <a:pt x="52617" y="13111"/>
                  </a:cubicBezTo>
                  <a:cubicBezTo>
                    <a:pt x="52393" y="11933"/>
                    <a:pt x="51398" y="11033"/>
                    <a:pt x="50239" y="11033"/>
                  </a:cubicBezTo>
                  <a:cubicBezTo>
                    <a:pt x="50023" y="11033"/>
                    <a:pt x="49801" y="11064"/>
                    <a:pt x="49578" y="11131"/>
                  </a:cubicBezTo>
                  <a:cubicBezTo>
                    <a:pt x="47605" y="11719"/>
                    <a:pt x="46444" y="15246"/>
                    <a:pt x="46403" y="17084"/>
                  </a:cubicBezTo>
                  <a:cubicBezTo>
                    <a:pt x="46400" y="17215"/>
                    <a:pt x="46552" y="18896"/>
                    <a:pt x="46627" y="19494"/>
                  </a:cubicBezTo>
                  <a:cubicBezTo>
                    <a:pt x="46618" y="19475"/>
                    <a:pt x="46612" y="19453"/>
                    <a:pt x="46603" y="19432"/>
                  </a:cubicBezTo>
                  <a:cubicBezTo>
                    <a:pt x="45790" y="17637"/>
                    <a:pt x="44793" y="16024"/>
                    <a:pt x="43773" y="14540"/>
                  </a:cubicBezTo>
                  <a:cubicBezTo>
                    <a:pt x="42758" y="13060"/>
                    <a:pt x="41675" y="11751"/>
                    <a:pt x="40648" y="10573"/>
                  </a:cubicBezTo>
                  <a:cubicBezTo>
                    <a:pt x="39625" y="9392"/>
                    <a:pt x="38613" y="8374"/>
                    <a:pt x="37714" y="7481"/>
                  </a:cubicBezTo>
                  <a:cubicBezTo>
                    <a:pt x="37221" y="7000"/>
                    <a:pt x="36763" y="6570"/>
                    <a:pt x="36331" y="6174"/>
                  </a:cubicBezTo>
                  <a:lnTo>
                    <a:pt x="36374" y="6171"/>
                  </a:lnTo>
                  <a:cubicBezTo>
                    <a:pt x="36413" y="6167"/>
                    <a:pt x="35413" y="3873"/>
                    <a:pt x="35332" y="3735"/>
                  </a:cubicBezTo>
                  <a:cubicBezTo>
                    <a:pt x="34482" y="2268"/>
                    <a:pt x="32104" y="0"/>
                    <a:pt x="301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6084350" y="4882475"/>
              <a:ext cx="483225" cy="498650"/>
            </a:xfrm>
            <a:custGeom>
              <a:avLst/>
              <a:gdLst/>
              <a:ahLst/>
              <a:cxnLst/>
              <a:rect l="l" t="t" r="r" b="b"/>
              <a:pathLst>
                <a:path w="19329" h="19946" extrusionOk="0">
                  <a:moveTo>
                    <a:pt x="19262" y="0"/>
                  </a:moveTo>
                  <a:cubicBezTo>
                    <a:pt x="19262" y="0"/>
                    <a:pt x="10603" y="266"/>
                    <a:pt x="5302" y="5773"/>
                  </a:cubicBezTo>
                  <a:cubicBezTo>
                    <a:pt x="1" y="11281"/>
                    <a:pt x="65" y="19945"/>
                    <a:pt x="65" y="19945"/>
                  </a:cubicBezTo>
                  <a:cubicBezTo>
                    <a:pt x="65" y="19945"/>
                    <a:pt x="8726" y="19680"/>
                    <a:pt x="14027" y="14172"/>
                  </a:cubicBezTo>
                  <a:cubicBezTo>
                    <a:pt x="19328" y="8664"/>
                    <a:pt x="19262" y="0"/>
                    <a:pt x="1926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5771725" y="4128500"/>
              <a:ext cx="441375" cy="1193675"/>
            </a:xfrm>
            <a:custGeom>
              <a:avLst/>
              <a:gdLst/>
              <a:ahLst/>
              <a:cxnLst/>
              <a:rect l="l" t="t" r="r" b="b"/>
              <a:pathLst>
                <a:path w="17655" h="47747" extrusionOk="0">
                  <a:moveTo>
                    <a:pt x="8993" y="1"/>
                  </a:moveTo>
                  <a:lnTo>
                    <a:pt x="8446" y="3"/>
                  </a:lnTo>
                  <a:lnTo>
                    <a:pt x="8517" y="16373"/>
                  </a:lnTo>
                  <a:lnTo>
                    <a:pt x="8517" y="16373"/>
                  </a:lnTo>
                  <a:lnTo>
                    <a:pt x="3102" y="11687"/>
                  </a:lnTo>
                  <a:lnTo>
                    <a:pt x="2745" y="12099"/>
                  </a:lnTo>
                  <a:lnTo>
                    <a:pt x="8520" y="17098"/>
                  </a:lnTo>
                  <a:lnTo>
                    <a:pt x="8570" y="28802"/>
                  </a:lnTo>
                  <a:lnTo>
                    <a:pt x="362" y="21540"/>
                  </a:lnTo>
                  <a:lnTo>
                    <a:pt x="0" y="21947"/>
                  </a:lnTo>
                  <a:lnTo>
                    <a:pt x="8574" y="29534"/>
                  </a:lnTo>
                  <a:lnTo>
                    <a:pt x="8619" y="40190"/>
                  </a:lnTo>
                  <a:lnTo>
                    <a:pt x="2451" y="35349"/>
                  </a:lnTo>
                  <a:lnTo>
                    <a:pt x="2114" y="35779"/>
                  </a:lnTo>
                  <a:lnTo>
                    <a:pt x="8623" y="40886"/>
                  </a:lnTo>
                  <a:lnTo>
                    <a:pt x="8653" y="47746"/>
                  </a:lnTo>
                  <a:lnTo>
                    <a:pt x="9198" y="47745"/>
                  </a:lnTo>
                  <a:lnTo>
                    <a:pt x="9147" y="35736"/>
                  </a:lnTo>
                  <a:lnTo>
                    <a:pt x="9148" y="35738"/>
                  </a:lnTo>
                  <a:lnTo>
                    <a:pt x="17655" y="28091"/>
                  </a:lnTo>
                  <a:lnTo>
                    <a:pt x="17289" y="27685"/>
                  </a:lnTo>
                  <a:lnTo>
                    <a:pt x="9143" y="35008"/>
                  </a:lnTo>
                  <a:lnTo>
                    <a:pt x="9100" y="24986"/>
                  </a:lnTo>
                  <a:lnTo>
                    <a:pt x="9144" y="25016"/>
                  </a:lnTo>
                  <a:lnTo>
                    <a:pt x="16339" y="14496"/>
                  </a:lnTo>
                  <a:lnTo>
                    <a:pt x="15888" y="14187"/>
                  </a:lnTo>
                  <a:lnTo>
                    <a:pt x="9096" y="24119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5429525" y="4872150"/>
              <a:ext cx="471625" cy="524950"/>
            </a:xfrm>
            <a:custGeom>
              <a:avLst/>
              <a:gdLst/>
              <a:ahLst/>
              <a:cxnLst/>
              <a:rect l="l" t="t" r="r" b="b"/>
              <a:pathLst>
                <a:path w="18865" h="20998" extrusionOk="0">
                  <a:moveTo>
                    <a:pt x="408" y="1"/>
                  </a:moveTo>
                  <a:lnTo>
                    <a:pt x="1" y="365"/>
                  </a:lnTo>
                  <a:lnTo>
                    <a:pt x="6160" y="7252"/>
                  </a:lnTo>
                  <a:lnTo>
                    <a:pt x="2260" y="7298"/>
                  </a:lnTo>
                  <a:lnTo>
                    <a:pt x="2268" y="7845"/>
                  </a:lnTo>
                  <a:lnTo>
                    <a:pt x="6643" y="7791"/>
                  </a:lnTo>
                  <a:lnTo>
                    <a:pt x="10962" y="12620"/>
                  </a:lnTo>
                  <a:lnTo>
                    <a:pt x="4864" y="12627"/>
                  </a:lnTo>
                  <a:lnTo>
                    <a:pt x="4865" y="13172"/>
                  </a:lnTo>
                  <a:lnTo>
                    <a:pt x="11451" y="13165"/>
                  </a:lnTo>
                  <a:lnTo>
                    <a:pt x="15378" y="17556"/>
                  </a:lnTo>
                  <a:lnTo>
                    <a:pt x="11076" y="17814"/>
                  </a:lnTo>
                  <a:lnTo>
                    <a:pt x="11109" y="18359"/>
                  </a:lnTo>
                  <a:lnTo>
                    <a:pt x="15842" y="18074"/>
                  </a:lnTo>
                  <a:lnTo>
                    <a:pt x="18457" y="20998"/>
                  </a:lnTo>
                  <a:lnTo>
                    <a:pt x="18864" y="20633"/>
                  </a:lnTo>
                  <a:lnTo>
                    <a:pt x="14257" y="15485"/>
                  </a:lnTo>
                  <a:lnTo>
                    <a:pt x="15000" y="8944"/>
                  </a:lnTo>
                  <a:lnTo>
                    <a:pt x="14457" y="8882"/>
                  </a:lnTo>
                  <a:lnTo>
                    <a:pt x="13770" y="14939"/>
                  </a:lnTo>
                  <a:lnTo>
                    <a:pt x="10118" y="10857"/>
                  </a:lnTo>
                  <a:lnTo>
                    <a:pt x="10125" y="10857"/>
                  </a:lnTo>
                  <a:lnTo>
                    <a:pt x="9199" y="3526"/>
                  </a:lnTo>
                  <a:lnTo>
                    <a:pt x="8658" y="3594"/>
                  </a:lnTo>
                  <a:lnTo>
                    <a:pt x="9487" y="10151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6081050" y="4877750"/>
              <a:ext cx="489775" cy="508075"/>
            </a:xfrm>
            <a:custGeom>
              <a:avLst/>
              <a:gdLst/>
              <a:ahLst/>
              <a:cxnLst/>
              <a:rect l="l" t="t" r="r" b="b"/>
              <a:pathLst>
                <a:path w="19591" h="20323" extrusionOk="0">
                  <a:moveTo>
                    <a:pt x="19199" y="0"/>
                  </a:moveTo>
                  <a:lnTo>
                    <a:pt x="12791" y="6657"/>
                  </a:lnTo>
                  <a:lnTo>
                    <a:pt x="12452" y="2771"/>
                  </a:lnTo>
                  <a:lnTo>
                    <a:pt x="11910" y="2818"/>
                  </a:lnTo>
                  <a:lnTo>
                    <a:pt x="12289" y="7179"/>
                  </a:lnTo>
                  <a:lnTo>
                    <a:pt x="7797" y="11846"/>
                  </a:lnTo>
                  <a:lnTo>
                    <a:pt x="7335" y="5766"/>
                  </a:lnTo>
                  <a:lnTo>
                    <a:pt x="6789" y="5807"/>
                  </a:lnTo>
                  <a:lnTo>
                    <a:pt x="7289" y="12373"/>
                  </a:lnTo>
                  <a:lnTo>
                    <a:pt x="3204" y="16617"/>
                  </a:lnTo>
                  <a:lnTo>
                    <a:pt x="2625" y="12347"/>
                  </a:lnTo>
                  <a:lnTo>
                    <a:pt x="2084" y="12421"/>
                  </a:lnTo>
                  <a:lnTo>
                    <a:pt x="2722" y="17119"/>
                  </a:lnTo>
                  <a:lnTo>
                    <a:pt x="1" y="19946"/>
                  </a:lnTo>
                  <a:lnTo>
                    <a:pt x="394" y="20323"/>
                  </a:lnTo>
                  <a:lnTo>
                    <a:pt x="5185" y="15346"/>
                  </a:lnTo>
                  <a:lnTo>
                    <a:pt x="11762" y="15598"/>
                  </a:lnTo>
                  <a:lnTo>
                    <a:pt x="11784" y="15053"/>
                  </a:lnTo>
                  <a:lnTo>
                    <a:pt x="5692" y="14819"/>
                  </a:lnTo>
                  <a:lnTo>
                    <a:pt x="9491" y="10872"/>
                  </a:lnTo>
                  <a:lnTo>
                    <a:pt x="9492" y="10879"/>
                  </a:lnTo>
                  <a:lnTo>
                    <a:pt x="16734" y="9409"/>
                  </a:lnTo>
                  <a:lnTo>
                    <a:pt x="16624" y="8874"/>
                  </a:lnTo>
                  <a:lnTo>
                    <a:pt x="10149" y="10189"/>
                  </a:lnTo>
                  <a:lnTo>
                    <a:pt x="10149" y="10189"/>
                  </a:lnTo>
                  <a:lnTo>
                    <a:pt x="19591" y="379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1D3EA7-7944-4DE5-A5AD-456D4FA9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48" y="402286"/>
            <a:ext cx="6222716" cy="43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FB2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 of Testing</a:t>
            </a:r>
            <a:endParaRPr dirty="0">
              <a:solidFill>
                <a:srgbClr val="1D1D1B"/>
              </a:solidFill>
            </a:endParaRPr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546097" y="1492496"/>
            <a:ext cx="4558044" cy="3209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/>
              <a:t>Berikut</a:t>
            </a:r>
            <a:r>
              <a:rPr lang="en-US" sz="1100" b="1" dirty="0"/>
              <a:t> </a:t>
            </a:r>
            <a:r>
              <a:rPr lang="en-US" sz="1100" b="1" dirty="0" err="1"/>
              <a:t>ini</a:t>
            </a:r>
            <a:r>
              <a:rPr lang="en-US" sz="1100" b="1" dirty="0"/>
              <a:t> </a:t>
            </a:r>
            <a:r>
              <a:rPr lang="en-US" sz="1100" b="1" dirty="0" err="1"/>
              <a:t>adalah</a:t>
            </a:r>
            <a:r>
              <a:rPr lang="en-US" sz="1100" b="1" dirty="0"/>
              <a:t> scope testing Small Project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	</a:t>
            </a:r>
            <a:r>
              <a:rPr lang="en-US" sz="1100" dirty="0" err="1"/>
              <a:t>Peserta</a:t>
            </a:r>
            <a:r>
              <a:rPr lang="en-US" sz="1100" dirty="0"/>
              <a:t> </a:t>
            </a:r>
            <a:r>
              <a:rPr lang="en-US" sz="1100" dirty="0" err="1"/>
              <a:t>diminta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API Testing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soal</a:t>
            </a:r>
            <a:r>
              <a:rPr lang="en-US" sz="1100" dirty="0"/>
              <a:t> yang </a:t>
            </a:r>
            <a:r>
              <a:rPr lang="en-US" sz="1100" dirty="0" err="1"/>
              <a:t>diberikan</a:t>
            </a:r>
            <a:r>
              <a:rPr lang="en-US" sz="1100" dirty="0"/>
              <a:t> dan </a:t>
            </a:r>
            <a:r>
              <a:rPr lang="en-US" sz="1100" dirty="0" err="1"/>
              <a:t>mampu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test case pada tools yang </a:t>
            </a:r>
            <a:r>
              <a:rPr lang="en-US" sz="1100" dirty="0" err="1"/>
              <a:t>telah</a:t>
            </a:r>
            <a:r>
              <a:rPr lang="en-US" sz="1100" dirty="0"/>
              <a:t> </a:t>
            </a:r>
            <a:r>
              <a:rPr lang="en-US" sz="1100" dirty="0" err="1"/>
              <a:t>dipelajari</a:t>
            </a:r>
            <a:r>
              <a:rPr lang="en-US" sz="1100" dirty="0"/>
              <a:t>. Dimana scope yang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ditest</a:t>
            </a:r>
            <a:r>
              <a:rPr lang="en-US" sz="1100" dirty="0"/>
              <a:t> </a:t>
            </a:r>
            <a:r>
              <a:rPr lang="en-US" sz="1100" dirty="0" err="1"/>
              <a:t>terdiri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: </a:t>
            </a:r>
          </a:p>
          <a:p>
            <a:pPr marL="171450" indent="-171450" algn="just"/>
            <a:r>
              <a:rPr lang="en-US" sz="1100" dirty="0"/>
              <a:t>Admin ( 3 endpoint )</a:t>
            </a:r>
          </a:p>
          <a:p>
            <a:pPr marL="171450" indent="-171450" algn="just"/>
            <a:r>
              <a:rPr lang="en-US" sz="1100" dirty="0"/>
              <a:t>Attendance ( 2 endpoint )</a:t>
            </a:r>
          </a:p>
          <a:p>
            <a:pPr marL="171450" indent="-171450" algn="just"/>
            <a:r>
              <a:rPr lang="en-US" sz="1100" dirty="0"/>
              <a:t>Employee( 10 endpoint ), </a:t>
            </a:r>
            <a:r>
              <a:rPr lang="en-US" sz="1100" dirty="0" err="1"/>
              <a:t>bebas</a:t>
            </a:r>
            <a:r>
              <a:rPr lang="en-US" sz="1100" dirty="0"/>
              <a:t> </a:t>
            </a:r>
            <a:r>
              <a:rPr lang="en-US" sz="1100" dirty="0" err="1"/>
              <a:t>pilih</a:t>
            </a:r>
            <a:r>
              <a:rPr lang="en-US" sz="1100" dirty="0"/>
              <a:t> </a:t>
            </a:r>
            <a:r>
              <a:rPr lang="en-US" sz="1100" dirty="0" err="1"/>
              <a:t>asalkan</a:t>
            </a:r>
            <a:r>
              <a:rPr lang="en-US" sz="1100" dirty="0"/>
              <a:t> </a:t>
            </a:r>
            <a:r>
              <a:rPr lang="en-US" sz="1100" dirty="0" err="1"/>
              <a:t>mencakup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parameter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Testing (GET, POST, UPDATE, DELETE)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Peserta</a:t>
            </a:r>
            <a:r>
              <a:rPr lang="en-US" sz="1100" dirty="0"/>
              <a:t> juga </a:t>
            </a:r>
            <a:r>
              <a:rPr lang="en-US" sz="1100" dirty="0" err="1"/>
              <a:t>diminta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menampilkan</a:t>
            </a:r>
            <a:r>
              <a:rPr lang="en-US" sz="1100" dirty="0"/>
              <a:t> </a:t>
            </a:r>
            <a:r>
              <a:rPr lang="sv-SE" sz="1100" dirty="0"/>
              <a:t>report dari hasil pengujian API yang telah dillakukan dan </a:t>
            </a:r>
            <a:r>
              <a:rPr lang="en-US" sz="1100" dirty="0" err="1"/>
              <a:t>melakukan</a:t>
            </a:r>
            <a:r>
              <a:rPr lang="en-US" sz="1100" dirty="0"/>
              <a:t> </a:t>
            </a:r>
            <a:r>
              <a:rPr lang="en-US" sz="1100" dirty="0" err="1"/>
              <a:t>organisir</a:t>
            </a:r>
            <a:r>
              <a:rPr lang="en-US" sz="1100" dirty="0"/>
              <a:t> file di </a:t>
            </a:r>
            <a:r>
              <a:rPr lang="en-US" sz="1100" dirty="0" err="1"/>
              <a:t>Github</a:t>
            </a:r>
            <a:r>
              <a:rPr lang="en-US" sz="11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</p:txBody>
      </p:sp>
      <p:sp>
        <p:nvSpPr>
          <p:cNvPr id="328" name="Google Shape;328;p24"/>
          <p:cNvSpPr txBox="1"/>
          <p:nvPr/>
        </p:nvSpPr>
        <p:spPr>
          <a:xfrm>
            <a:off x="1013083" y="461824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- sopigp</a:t>
            </a:r>
            <a:endParaRPr sz="800" dirty="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oogle Shape;1674;p40">
            <a:extLst>
              <a:ext uri="{FF2B5EF4-FFF2-40B4-BE49-F238E27FC236}">
                <a16:creationId xmlns:a16="http://schemas.microsoft.com/office/drawing/2014/main" id="{B43188F1-0118-49EB-BADC-1EAC07DA8264}"/>
              </a:ext>
            </a:extLst>
          </p:cNvPr>
          <p:cNvGrpSpPr/>
          <p:nvPr/>
        </p:nvGrpSpPr>
        <p:grpSpPr>
          <a:xfrm>
            <a:off x="5244792" y="1571181"/>
            <a:ext cx="3487666" cy="2629910"/>
            <a:chOff x="524025" y="238100"/>
            <a:chExt cx="6512475" cy="5238725"/>
          </a:xfrm>
        </p:grpSpPr>
        <p:sp>
          <p:nvSpPr>
            <p:cNvPr id="6" name="Google Shape;1675;p40">
              <a:extLst>
                <a:ext uri="{FF2B5EF4-FFF2-40B4-BE49-F238E27FC236}">
                  <a16:creationId xmlns:a16="http://schemas.microsoft.com/office/drawing/2014/main" id="{BCD1FC42-D6CC-4709-A9FB-0C7F9837E58B}"/>
                </a:ext>
              </a:extLst>
            </p:cNvPr>
            <p:cNvSpPr/>
            <p:nvPr/>
          </p:nvSpPr>
          <p:spPr>
            <a:xfrm>
              <a:off x="524025" y="238100"/>
              <a:ext cx="6495925" cy="5238725"/>
            </a:xfrm>
            <a:custGeom>
              <a:avLst/>
              <a:gdLst/>
              <a:ahLst/>
              <a:cxnLst/>
              <a:rect l="l" t="t" r="r" b="b"/>
              <a:pathLst>
                <a:path w="259837" h="209549" extrusionOk="0">
                  <a:moveTo>
                    <a:pt x="134524" y="0"/>
                  </a:moveTo>
                  <a:cubicBezTo>
                    <a:pt x="90698" y="0"/>
                    <a:pt x="77232" y="30706"/>
                    <a:pt x="60573" y="46944"/>
                  </a:cubicBezTo>
                  <a:cubicBezTo>
                    <a:pt x="42790" y="64279"/>
                    <a:pt x="5604" y="76964"/>
                    <a:pt x="2774" y="118822"/>
                  </a:cubicBezTo>
                  <a:cubicBezTo>
                    <a:pt x="0" y="159874"/>
                    <a:pt x="21719" y="180998"/>
                    <a:pt x="52298" y="180998"/>
                  </a:cubicBezTo>
                  <a:cubicBezTo>
                    <a:pt x="52897" y="180998"/>
                    <a:pt x="53501" y="180990"/>
                    <a:pt x="54107" y="180974"/>
                  </a:cubicBezTo>
                  <a:cubicBezTo>
                    <a:pt x="55770" y="180929"/>
                    <a:pt x="57372" y="180907"/>
                    <a:pt x="58920" y="180907"/>
                  </a:cubicBezTo>
                  <a:cubicBezTo>
                    <a:pt x="86703" y="180907"/>
                    <a:pt x="96741" y="188075"/>
                    <a:pt x="122009" y="201692"/>
                  </a:cubicBezTo>
                  <a:cubicBezTo>
                    <a:pt x="131875" y="207008"/>
                    <a:pt x="144173" y="209549"/>
                    <a:pt x="156818" y="209549"/>
                  </a:cubicBezTo>
                  <a:cubicBezTo>
                    <a:pt x="178365" y="209549"/>
                    <a:pt x="200919" y="202173"/>
                    <a:pt x="214164" y="188584"/>
                  </a:cubicBezTo>
                  <a:cubicBezTo>
                    <a:pt x="235181" y="167021"/>
                    <a:pt x="250944" y="156452"/>
                    <a:pt x="255391" y="116284"/>
                  </a:cubicBezTo>
                  <a:cubicBezTo>
                    <a:pt x="259837" y="76119"/>
                    <a:pt x="221843" y="40179"/>
                    <a:pt x="221843" y="40179"/>
                  </a:cubicBezTo>
                  <a:cubicBezTo>
                    <a:pt x="221843" y="40179"/>
                    <a:pt x="195167" y="5086"/>
                    <a:pt x="143836" y="435"/>
                  </a:cubicBezTo>
                  <a:cubicBezTo>
                    <a:pt x="140586" y="141"/>
                    <a:pt x="137486" y="0"/>
                    <a:pt x="134524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76;p40">
              <a:extLst>
                <a:ext uri="{FF2B5EF4-FFF2-40B4-BE49-F238E27FC236}">
                  <a16:creationId xmlns:a16="http://schemas.microsoft.com/office/drawing/2014/main" id="{7CC8D2A8-8F6B-4A86-A05B-E6F3EEADFFAD}"/>
                </a:ext>
              </a:extLst>
            </p:cNvPr>
            <p:cNvSpPr/>
            <p:nvPr/>
          </p:nvSpPr>
          <p:spPr>
            <a:xfrm>
              <a:off x="2179000" y="628700"/>
              <a:ext cx="3137100" cy="4396275"/>
            </a:xfrm>
            <a:custGeom>
              <a:avLst/>
              <a:gdLst/>
              <a:ahLst/>
              <a:cxnLst/>
              <a:rect l="l" t="t" r="r" b="b"/>
              <a:pathLst>
                <a:path w="125484" h="175851" extrusionOk="0">
                  <a:moveTo>
                    <a:pt x="108985" y="1"/>
                  </a:moveTo>
                  <a:cubicBezTo>
                    <a:pt x="99872" y="1"/>
                    <a:pt x="92485" y="7388"/>
                    <a:pt x="92485" y="16500"/>
                  </a:cubicBezTo>
                  <a:cubicBezTo>
                    <a:pt x="92484" y="18651"/>
                    <a:pt x="92906" y="20781"/>
                    <a:pt x="93727" y="22770"/>
                  </a:cubicBezTo>
                  <a:lnTo>
                    <a:pt x="27156" y="71214"/>
                  </a:lnTo>
                  <a:cubicBezTo>
                    <a:pt x="24280" y="68777"/>
                    <a:pt x="20565" y="67302"/>
                    <a:pt x="16500" y="67302"/>
                  </a:cubicBezTo>
                  <a:cubicBezTo>
                    <a:pt x="7388" y="67302"/>
                    <a:pt x="1" y="74689"/>
                    <a:pt x="1" y="83801"/>
                  </a:cubicBezTo>
                  <a:cubicBezTo>
                    <a:pt x="1" y="92914"/>
                    <a:pt x="7388" y="100301"/>
                    <a:pt x="16500" y="100301"/>
                  </a:cubicBezTo>
                  <a:cubicBezTo>
                    <a:pt x="20233" y="100301"/>
                    <a:pt x="23664" y="99046"/>
                    <a:pt x="26429" y="96956"/>
                  </a:cubicBezTo>
                  <a:lnTo>
                    <a:pt x="94110" y="152247"/>
                  </a:lnTo>
                  <a:cubicBezTo>
                    <a:pt x="93079" y="154402"/>
                    <a:pt x="92485" y="156804"/>
                    <a:pt x="92485" y="159352"/>
                  </a:cubicBezTo>
                  <a:cubicBezTo>
                    <a:pt x="92485" y="168464"/>
                    <a:pt x="99872" y="175851"/>
                    <a:pt x="108985" y="175851"/>
                  </a:cubicBezTo>
                  <a:cubicBezTo>
                    <a:pt x="118097" y="175851"/>
                    <a:pt x="125484" y="168464"/>
                    <a:pt x="125484" y="159352"/>
                  </a:cubicBezTo>
                  <a:cubicBezTo>
                    <a:pt x="125484" y="150239"/>
                    <a:pt x="118097" y="142852"/>
                    <a:pt x="108985" y="142852"/>
                  </a:cubicBezTo>
                  <a:cubicBezTo>
                    <a:pt x="105252" y="142852"/>
                    <a:pt x="101821" y="144106"/>
                    <a:pt x="99056" y="146195"/>
                  </a:cubicBezTo>
                  <a:lnTo>
                    <a:pt x="31374" y="90906"/>
                  </a:lnTo>
                  <a:cubicBezTo>
                    <a:pt x="32406" y="88751"/>
                    <a:pt x="32999" y="86348"/>
                    <a:pt x="32999" y="83800"/>
                  </a:cubicBezTo>
                  <a:cubicBezTo>
                    <a:pt x="33001" y="81650"/>
                    <a:pt x="32579" y="79519"/>
                    <a:pt x="31760" y="77531"/>
                  </a:cubicBezTo>
                  <a:lnTo>
                    <a:pt x="98329" y="29086"/>
                  </a:lnTo>
                  <a:cubicBezTo>
                    <a:pt x="101205" y="31523"/>
                    <a:pt x="104919" y="33000"/>
                    <a:pt x="108985" y="33000"/>
                  </a:cubicBezTo>
                  <a:cubicBezTo>
                    <a:pt x="118097" y="33000"/>
                    <a:pt x="125484" y="25613"/>
                    <a:pt x="125484" y="16500"/>
                  </a:cubicBezTo>
                  <a:cubicBezTo>
                    <a:pt x="125484" y="7388"/>
                    <a:pt x="118097" y="1"/>
                    <a:pt x="108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677;p40">
              <a:extLst>
                <a:ext uri="{FF2B5EF4-FFF2-40B4-BE49-F238E27FC236}">
                  <a16:creationId xmlns:a16="http://schemas.microsoft.com/office/drawing/2014/main" id="{63BA55C7-C9F8-4545-8FEA-4C9AA60C3555}"/>
                </a:ext>
              </a:extLst>
            </p:cNvPr>
            <p:cNvSpPr/>
            <p:nvPr/>
          </p:nvSpPr>
          <p:spPr>
            <a:xfrm>
              <a:off x="659975" y="1430250"/>
              <a:ext cx="1656300" cy="3438800"/>
            </a:xfrm>
            <a:custGeom>
              <a:avLst/>
              <a:gdLst/>
              <a:ahLst/>
              <a:cxnLst/>
              <a:rect l="l" t="t" r="r" b="b"/>
              <a:pathLst>
                <a:path w="66252" h="137552" extrusionOk="0">
                  <a:moveTo>
                    <a:pt x="46228" y="0"/>
                  </a:moveTo>
                  <a:cubicBezTo>
                    <a:pt x="46113" y="0"/>
                    <a:pt x="45997" y="8"/>
                    <a:pt x="45880" y="24"/>
                  </a:cubicBezTo>
                  <a:lnTo>
                    <a:pt x="2323" y="6097"/>
                  </a:lnTo>
                  <a:cubicBezTo>
                    <a:pt x="957" y="6287"/>
                    <a:pt x="1" y="7543"/>
                    <a:pt x="181" y="8909"/>
                  </a:cubicBezTo>
                  <a:lnTo>
                    <a:pt x="16738" y="134684"/>
                  </a:lnTo>
                  <a:cubicBezTo>
                    <a:pt x="16989" y="136593"/>
                    <a:pt x="18523" y="137551"/>
                    <a:pt x="20707" y="137551"/>
                  </a:cubicBezTo>
                  <a:cubicBezTo>
                    <a:pt x="20769" y="137551"/>
                    <a:pt x="20832" y="137551"/>
                    <a:pt x="20895" y="137549"/>
                  </a:cubicBezTo>
                  <a:lnTo>
                    <a:pt x="24427" y="137359"/>
                  </a:lnTo>
                  <a:cubicBezTo>
                    <a:pt x="25937" y="136895"/>
                    <a:pt x="66252" y="122425"/>
                    <a:pt x="66024" y="120862"/>
                  </a:cubicBezTo>
                  <a:lnTo>
                    <a:pt x="48708" y="2147"/>
                  </a:lnTo>
                  <a:cubicBezTo>
                    <a:pt x="48527" y="900"/>
                    <a:pt x="47454" y="0"/>
                    <a:pt x="46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78;p40">
              <a:extLst>
                <a:ext uri="{FF2B5EF4-FFF2-40B4-BE49-F238E27FC236}">
                  <a16:creationId xmlns:a16="http://schemas.microsoft.com/office/drawing/2014/main" id="{F58667D3-584D-4A3B-B15E-857AD61C8D67}"/>
                </a:ext>
              </a:extLst>
            </p:cNvPr>
            <p:cNvSpPr/>
            <p:nvPr/>
          </p:nvSpPr>
          <p:spPr>
            <a:xfrm>
              <a:off x="651450" y="1422200"/>
              <a:ext cx="1671650" cy="3454900"/>
            </a:xfrm>
            <a:custGeom>
              <a:avLst/>
              <a:gdLst/>
              <a:ahLst/>
              <a:cxnLst/>
              <a:rect l="l" t="t" r="r" b="b"/>
              <a:pathLst>
                <a:path w="66866" h="138196" extrusionOk="0">
                  <a:moveTo>
                    <a:pt x="46541" y="646"/>
                  </a:moveTo>
                  <a:cubicBezTo>
                    <a:pt x="46550" y="646"/>
                    <a:pt x="46558" y="646"/>
                    <a:pt x="46567" y="647"/>
                  </a:cubicBezTo>
                  <a:cubicBezTo>
                    <a:pt x="47634" y="647"/>
                    <a:pt x="48573" y="1433"/>
                    <a:pt x="48731" y="2516"/>
                  </a:cubicBezTo>
                  <a:lnTo>
                    <a:pt x="66034" y="121152"/>
                  </a:lnTo>
                  <a:cubicBezTo>
                    <a:pt x="64442" y="123097"/>
                    <a:pt x="27213" y="136571"/>
                    <a:pt x="24711" y="137361"/>
                  </a:cubicBezTo>
                  <a:lnTo>
                    <a:pt x="21228" y="137548"/>
                  </a:lnTo>
                  <a:cubicBezTo>
                    <a:pt x="21171" y="137549"/>
                    <a:pt x="21113" y="137550"/>
                    <a:pt x="21052" y="137550"/>
                  </a:cubicBezTo>
                  <a:cubicBezTo>
                    <a:pt x="19743" y="137550"/>
                    <a:pt x="17691" y="137185"/>
                    <a:pt x="17400" y="134965"/>
                  </a:cubicBezTo>
                  <a:lnTo>
                    <a:pt x="843" y="9190"/>
                  </a:lnTo>
                  <a:cubicBezTo>
                    <a:pt x="686" y="8003"/>
                    <a:pt x="1522" y="6905"/>
                    <a:pt x="2708" y="6739"/>
                  </a:cubicBezTo>
                  <a:lnTo>
                    <a:pt x="46265" y="666"/>
                  </a:lnTo>
                  <a:cubicBezTo>
                    <a:pt x="46357" y="654"/>
                    <a:pt x="46448" y="646"/>
                    <a:pt x="46541" y="646"/>
                  </a:cubicBezTo>
                  <a:close/>
                  <a:moveTo>
                    <a:pt x="46567" y="0"/>
                  </a:moveTo>
                  <a:cubicBezTo>
                    <a:pt x="46438" y="0"/>
                    <a:pt x="46308" y="9"/>
                    <a:pt x="46177" y="27"/>
                  </a:cubicBezTo>
                  <a:lnTo>
                    <a:pt x="2620" y="6099"/>
                  </a:lnTo>
                  <a:cubicBezTo>
                    <a:pt x="1084" y="6313"/>
                    <a:pt x="0" y="7738"/>
                    <a:pt x="202" y="9273"/>
                  </a:cubicBezTo>
                  <a:lnTo>
                    <a:pt x="16759" y="135050"/>
                  </a:lnTo>
                  <a:cubicBezTo>
                    <a:pt x="17023" y="137058"/>
                    <a:pt x="18580" y="138196"/>
                    <a:pt x="21051" y="138196"/>
                  </a:cubicBezTo>
                  <a:cubicBezTo>
                    <a:pt x="21117" y="138196"/>
                    <a:pt x="21184" y="138194"/>
                    <a:pt x="21254" y="138193"/>
                  </a:cubicBezTo>
                  <a:lnTo>
                    <a:pt x="24785" y="138003"/>
                  </a:lnTo>
                  <a:cubicBezTo>
                    <a:pt x="24812" y="138002"/>
                    <a:pt x="24838" y="137997"/>
                    <a:pt x="24863" y="137989"/>
                  </a:cubicBezTo>
                  <a:cubicBezTo>
                    <a:pt x="25668" y="137742"/>
                    <a:pt x="36210" y="133974"/>
                    <a:pt x="46333" y="130147"/>
                  </a:cubicBezTo>
                  <a:cubicBezTo>
                    <a:pt x="66866" y="122384"/>
                    <a:pt x="66752" y="121602"/>
                    <a:pt x="66684" y="121137"/>
                  </a:cubicBezTo>
                  <a:lnTo>
                    <a:pt x="49370" y="2424"/>
                  </a:lnTo>
                  <a:cubicBezTo>
                    <a:pt x="49164" y="1019"/>
                    <a:pt x="47946" y="0"/>
                    <a:pt x="46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9;p40">
              <a:extLst>
                <a:ext uri="{FF2B5EF4-FFF2-40B4-BE49-F238E27FC236}">
                  <a16:creationId xmlns:a16="http://schemas.microsoft.com/office/drawing/2014/main" id="{3B26E979-8294-4494-90FB-C63A1649645F}"/>
                </a:ext>
              </a:extLst>
            </p:cNvPr>
            <p:cNvSpPr/>
            <p:nvPr/>
          </p:nvSpPr>
          <p:spPr>
            <a:xfrm>
              <a:off x="783500" y="1414025"/>
              <a:ext cx="1656300" cy="3442250"/>
            </a:xfrm>
            <a:custGeom>
              <a:avLst/>
              <a:gdLst/>
              <a:ahLst/>
              <a:cxnLst/>
              <a:rect l="l" t="t" r="r" b="b"/>
              <a:pathLst>
                <a:path w="66252" h="137690" extrusionOk="0">
                  <a:moveTo>
                    <a:pt x="46230" y="1"/>
                  </a:moveTo>
                  <a:cubicBezTo>
                    <a:pt x="46114" y="1"/>
                    <a:pt x="45997" y="9"/>
                    <a:pt x="45880" y="25"/>
                  </a:cubicBezTo>
                  <a:lnTo>
                    <a:pt x="2321" y="6097"/>
                  </a:lnTo>
                  <a:cubicBezTo>
                    <a:pt x="957" y="6286"/>
                    <a:pt x="1" y="7543"/>
                    <a:pt x="181" y="8908"/>
                  </a:cubicBezTo>
                  <a:lnTo>
                    <a:pt x="16782" y="134905"/>
                  </a:lnTo>
                  <a:cubicBezTo>
                    <a:pt x="16997" y="136542"/>
                    <a:pt x="18395" y="137690"/>
                    <a:pt x="19952" y="137690"/>
                  </a:cubicBezTo>
                  <a:cubicBezTo>
                    <a:pt x="20262" y="137690"/>
                    <a:pt x="20580" y="137644"/>
                    <a:pt x="20895" y="137547"/>
                  </a:cubicBezTo>
                  <a:lnTo>
                    <a:pt x="63795" y="124383"/>
                  </a:lnTo>
                  <a:cubicBezTo>
                    <a:pt x="65305" y="123919"/>
                    <a:pt x="66252" y="122424"/>
                    <a:pt x="66022" y="120861"/>
                  </a:cubicBezTo>
                  <a:lnTo>
                    <a:pt x="48708" y="2147"/>
                  </a:lnTo>
                  <a:cubicBezTo>
                    <a:pt x="48525" y="900"/>
                    <a:pt x="47455" y="1"/>
                    <a:pt x="46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0;p40">
              <a:extLst>
                <a:ext uri="{FF2B5EF4-FFF2-40B4-BE49-F238E27FC236}">
                  <a16:creationId xmlns:a16="http://schemas.microsoft.com/office/drawing/2014/main" id="{41D65E1A-6D88-4F94-876E-1D1E66705122}"/>
                </a:ext>
              </a:extLst>
            </p:cNvPr>
            <p:cNvSpPr/>
            <p:nvPr/>
          </p:nvSpPr>
          <p:spPr>
            <a:xfrm>
              <a:off x="774925" y="1405925"/>
              <a:ext cx="1673450" cy="3458400"/>
            </a:xfrm>
            <a:custGeom>
              <a:avLst/>
              <a:gdLst/>
              <a:ahLst/>
              <a:cxnLst/>
              <a:rect l="l" t="t" r="r" b="b"/>
              <a:pathLst>
                <a:path w="66938" h="138336" extrusionOk="0">
                  <a:moveTo>
                    <a:pt x="46569" y="647"/>
                  </a:moveTo>
                  <a:cubicBezTo>
                    <a:pt x="47635" y="647"/>
                    <a:pt x="48573" y="1433"/>
                    <a:pt x="48731" y="2518"/>
                  </a:cubicBezTo>
                  <a:lnTo>
                    <a:pt x="66047" y="121231"/>
                  </a:lnTo>
                  <a:cubicBezTo>
                    <a:pt x="66258" y="122637"/>
                    <a:pt x="65405" y="123986"/>
                    <a:pt x="64042" y="124398"/>
                  </a:cubicBezTo>
                  <a:lnTo>
                    <a:pt x="21142" y="137563"/>
                  </a:lnTo>
                  <a:cubicBezTo>
                    <a:pt x="20859" y="137650"/>
                    <a:pt x="20574" y="137691"/>
                    <a:pt x="20295" y="137691"/>
                  </a:cubicBezTo>
                  <a:cubicBezTo>
                    <a:pt x="18897" y="137691"/>
                    <a:pt x="17639" y="136660"/>
                    <a:pt x="17446" y="135188"/>
                  </a:cubicBezTo>
                  <a:lnTo>
                    <a:pt x="843" y="9190"/>
                  </a:lnTo>
                  <a:cubicBezTo>
                    <a:pt x="687" y="8005"/>
                    <a:pt x="1524" y="6905"/>
                    <a:pt x="2709" y="6739"/>
                  </a:cubicBezTo>
                  <a:lnTo>
                    <a:pt x="46267" y="668"/>
                  </a:lnTo>
                  <a:cubicBezTo>
                    <a:pt x="46365" y="653"/>
                    <a:pt x="46467" y="647"/>
                    <a:pt x="46567" y="647"/>
                  </a:cubicBezTo>
                  <a:close/>
                  <a:moveTo>
                    <a:pt x="46569" y="0"/>
                  </a:moveTo>
                  <a:cubicBezTo>
                    <a:pt x="46440" y="0"/>
                    <a:pt x="46309" y="9"/>
                    <a:pt x="46177" y="27"/>
                  </a:cubicBezTo>
                  <a:lnTo>
                    <a:pt x="2620" y="6100"/>
                  </a:lnTo>
                  <a:cubicBezTo>
                    <a:pt x="1084" y="6314"/>
                    <a:pt x="1" y="7738"/>
                    <a:pt x="204" y="9275"/>
                  </a:cubicBezTo>
                  <a:lnTo>
                    <a:pt x="16805" y="135272"/>
                  </a:lnTo>
                  <a:cubicBezTo>
                    <a:pt x="17036" y="137024"/>
                    <a:pt x="18529" y="138334"/>
                    <a:pt x="20297" y="138335"/>
                  </a:cubicBezTo>
                  <a:cubicBezTo>
                    <a:pt x="20647" y="138335"/>
                    <a:pt x="20996" y="138284"/>
                    <a:pt x="21332" y="138181"/>
                  </a:cubicBezTo>
                  <a:lnTo>
                    <a:pt x="64232" y="125015"/>
                  </a:lnTo>
                  <a:cubicBezTo>
                    <a:pt x="65906" y="124502"/>
                    <a:pt x="66938" y="122871"/>
                    <a:pt x="66686" y="121140"/>
                  </a:cubicBezTo>
                  <a:lnTo>
                    <a:pt x="49370" y="2424"/>
                  </a:lnTo>
                  <a:cubicBezTo>
                    <a:pt x="49166" y="1020"/>
                    <a:pt x="47949" y="0"/>
                    <a:pt x="465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1;p40">
              <a:extLst>
                <a:ext uri="{FF2B5EF4-FFF2-40B4-BE49-F238E27FC236}">
                  <a16:creationId xmlns:a16="http://schemas.microsoft.com/office/drawing/2014/main" id="{E1F386DC-DC01-4904-ABC4-AF2D0888ED12}"/>
                </a:ext>
              </a:extLst>
            </p:cNvPr>
            <p:cNvSpPr/>
            <p:nvPr/>
          </p:nvSpPr>
          <p:spPr>
            <a:xfrm>
              <a:off x="1724600" y="4452550"/>
              <a:ext cx="273875" cy="111800"/>
            </a:xfrm>
            <a:custGeom>
              <a:avLst/>
              <a:gdLst/>
              <a:ahLst/>
              <a:cxnLst/>
              <a:rect l="l" t="t" r="r" b="b"/>
              <a:pathLst>
                <a:path w="10955" h="4472" extrusionOk="0">
                  <a:moveTo>
                    <a:pt x="10230" y="0"/>
                  </a:moveTo>
                  <a:cubicBezTo>
                    <a:pt x="10163" y="0"/>
                    <a:pt x="10094" y="11"/>
                    <a:pt x="10026" y="33"/>
                  </a:cubicBezTo>
                  <a:lnTo>
                    <a:pt x="488" y="3214"/>
                  </a:lnTo>
                  <a:cubicBezTo>
                    <a:pt x="186" y="3313"/>
                    <a:pt x="0" y="3616"/>
                    <a:pt x="52" y="3930"/>
                  </a:cubicBezTo>
                  <a:cubicBezTo>
                    <a:pt x="102" y="4242"/>
                    <a:pt x="373" y="4472"/>
                    <a:pt x="689" y="4472"/>
                  </a:cubicBezTo>
                  <a:cubicBezTo>
                    <a:pt x="690" y="4472"/>
                    <a:pt x="691" y="4472"/>
                    <a:pt x="692" y="4472"/>
                  </a:cubicBezTo>
                  <a:cubicBezTo>
                    <a:pt x="762" y="4470"/>
                    <a:pt x="830" y="4460"/>
                    <a:pt x="897" y="4438"/>
                  </a:cubicBezTo>
                  <a:lnTo>
                    <a:pt x="10434" y="1258"/>
                  </a:lnTo>
                  <a:cubicBezTo>
                    <a:pt x="10773" y="1146"/>
                    <a:pt x="10955" y="780"/>
                    <a:pt x="10843" y="441"/>
                  </a:cubicBezTo>
                  <a:cubicBezTo>
                    <a:pt x="10753" y="171"/>
                    <a:pt x="10501" y="0"/>
                    <a:pt x="10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82;p40">
              <a:extLst>
                <a:ext uri="{FF2B5EF4-FFF2-40B4-BE49-F238E27FC236}">
                  <a16:creationId xmlns:a16="http://schemas.microsoft.com/office/drawing/2014/main" id="{A7E0B49B-D248-4ED1-86FA-96E5419F993A}"/>
                </a:ext>
              </a:extLst>
            </p:cNvPr>
            <p:cNvSpPr/>
            <p:nvPr/>
          </p:nvSpPr>
          <p:spPr>
            <a:xfrm>
              <a:off x="942375" y="1545750"/>
              <a:ext cx="1368375" cy="3032450"/>
            </a:xfrm>
            <a:custGeom>
              <a:avLst/>
              <a:gdLst/>
              <a:ahLst/>
              <a:cxnLst/>
              <a:rect l="l" t="t" r="r" b="b"/>
              <a:pathLst>
                <a:path w="54735" h="121298" extrusionOk="0">
                  <a:moveTo>
                    <a:pt x="39003" y="1"/>
                  </a:moveTo>
                  <a:lnTo>
                    <a:pt x="1" y="6632"/>
                  </a:lnTo>
                  <a:lnTo>
                    <a:pt x="14951" y="121298"/>
                  </a:lnTo>
                  <a:lnTo>
                    <a:pt x="54734" y="108947"/>
                  </a:lnTo>
                  <a:lnTo>
                    <a:pt x="390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3;p40">
              <a:extLst>
                <a:ext uri="{FF2B5EF4-FFF2-40B4-BE49-F238E27FC236}">
                  <a16:creationId xmlns:a16="http://schemas.microsoft.com/office/drawing/2014/main" id="{D1D08E97-D916-4974-A228-FB7625D3BF6D}"/>
                </a:ext>
              </a:extLst>
            </p:cNvPr>
            <p:cNvSpPr/>
            <p:nvPr/>
          </p:nvSpPr>
          <p:spPr>
            <a:xfrm>
              <a:off x="933800" y="1537675"/>
              <a:ext cx="1385475" cy="3048600"/>
            </a:xfrm>
            <a:custGeom>
              <a:avLst/>
              <a:gdLst/>
              <a:ahLst/>
              <a:cxnLst/>
              <a:rect l="l" t="t" r="r" b="b"/>
              <a:pathLst>
                <a:path w="55419" h="121944" extrusionOk="0">
                  <a:moveTo>
                    <a:pt x="39074" y="697"/>
                  </a:moveTo>
                  <a:lnTo>
                    <a:pt x="54718" y="109044"/>
                  </a:lnTo>
                  <a:lnTo>
                    <a:pt x="15566" y="121199"/>
                  </a:lnTo>
                  <a:lnTo>
                    <a:pt x="704" y="7220"/>
                  </a:lnTo>
                  <a:lnTo>
                    <a:pt x="39074" y="697"/>
                  </a:lnTo>
                  <a:close/>
                  <a:moveTo>
                    <a:pt x="39344" y="1"/>
                  </a:moveTo>
                  <a:cubicBezTo>
                    <a:pt x="39327" y="1"/>
                    <a:pt x="39309" y="2"/>
                    <a:pt x="39291" y="5"/>
                  </a:cubicBezTo>
                  <a:lnTo>
                    <a:pt x="289" y="6635"/>
                  </a:lnTo>
                  <a:cubicBezTo>
                    <a:pt x="118" y="6665"/>
                    <a:pt x="1" y="6824"/>
                    <a:pt x="24" y="6996"/>
                  </a:cubicBezTo>
                  <a:lnTo>
                    <a:pt x="14975" y="121663"/>
                  </a:lnTo>
                  <a:cubicBezTo>
                    <a:pt x="14987" y="121757"/>
                    <a:pt x="15040" y="121842"/>
                    <a:pt x="15121" y="121894"/>
                  </a:cubicBezTo>
                  <a:cubicBezTo>
                    <a:pt x="15173" y="121926"/>
                    <a:pt x="15233" y="121944"/>
                    <a:pt x="15294" y="121944"/>
                  </a:cubicBezTo>
                  <a:cubicBezTo>
                    <a:pt x="15327" y="121944"/>
                    <a:pt x="15359" y="121939"/>
                    <a:pt x="15391" y="121930"/>
                  </a:cubicBezTo>
                  <a:lnTo>
                    <a:pt x="55173" y="109578"/>
                  </a:lnTo>
                  <a:cubicBezTo>
                    <a:pt x="55325" y="109531"/>
                    <a:pt x="55419" y="109381"/>
                    <a:pt x="55397" y="109225"/>
                  </a:cubicBezTo>
                  <a:lnTo>
                    <a:pt x="39666" y="277"/>
                  </a:lnTo>
                  <a:cubicBezTo>
                    <a:pt x="39652" y="192"/>
                    <a:pt x="39607" y="113"/>
                    <a:pt x="39535" y="63"/>
                  </a:cubicBezTo>
                  <a:cubicBezTo>
                    <a:pt x="39480" y="22"/>
                    <a:pt x="39413" y="1"/>
                    <a:pt x="39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84;p40">
              <a:extLst>
                <a:ext uri="{FF2B5EF4-FFF2-40B4-BE49-F238E27FC236}">
                  <a16:creationId xmlns:a16="http://schemas.microsoft.com/office/drawing/2014/main" id="{EF71F77D-5DC6-4E0C-A8FF-2C75FEB5ED1C}"/>
                </a:ext>
              </a:extLst>
            </p:cNvPr>
            <p:cNvSpPr/>
            <p:nvPr/>
          </p:nvSpPr>
          <p:spPr>
            <a:xfrm>
              <a:off x="5371700" y="1430250"/>
              <a:ext cx="1656250" cy="3438800"/>
            </a:xfrm>
            <a:custGeom>
              <a:avLst/>
              <a:gdLst/>
              <a:ahLst/>
              <a:cxnLst/>
              <a:rect l="l" t="t" r="r" b="b"/>
              <a:pathLst>
                <a:path w="66250" h="137552" extrusionOk="0">
                  <a:moveTo>
                    <a:pt x="20024" y="0"/>
                  </a:moveTo>
                  <a:cubicBezTo>
                    <a:pt x="18797" y="0"/>
                    <a:pt x="17726" y="900"/>
                    <a:pt x="17544" y="2147"/>
                  </a:cubicBezTo>
                  <a:lnTo>
                    <a:pt x="228" y="120862"/>
                  </a:lnTo>
                  <a:cubicBezTo>
                    <a:pt x="1" y="122425"/>
                    <a:pt x="40313" y="136895"/>
                    <a:pt x="41823" y="137359"/>
                  </a:cubicBezTo>
                  <a:lnTo>
                    <a:pt x="45356" y="137549"/>
                  </a:lnTo>
                  <a:cubicBezTo>
                    <a:pt x="45419" y="137551"/>
                    <a:pt x="45482" y="137551"/>
                    <a:pt x="45544" y="137551"/>
                  </a:cubicBezTo>
                  <a:cubicBezTo>
                    <a:pt x="47730" y="137551"/>
                    <a:pt x="49262" y="136593"/>
                    <a:pt x="49514" y="134684"/>
                  </a:cubicBezTo>
                  <a:lnTo>
                    <a:pt x="66069" y="8909"/>
                  </a:lnTo>
                  <a:cubicBezTo>
                    <a:pt x="66250" y="7542"/>
                    <a:pt x="65294" y="6287"/>
                    <a:pt x="63930" y="6096"/>
                  </a:cubicBezTo>
                  <a:lnTo>
                    <a:pt x="20372" y="24"/>
                  </a:lnTo>
                  <a:cubicBezTo>
                    <a:pt x="20255" y="8"/>
                    <a:pt x="20139" y="0"/>
                    <a:pt x="20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85;p40">
              <a:extLst>
                <a:ext uri="{FF2B5EF4-FFF2-40B4-BE49-F238E27FC236}">
                  <a16:creationId xmlns:a16="http://schemas.microsoft.com/office/drawing/2014/main" id="{1D90C155-329A-4913-94BA-35148EBD7922}"/>
                </a:ext>
              </a:extLst>
            </p:cNvPr>
            <p:cNvSpPr/>
            <p:nvPr/>
          </p:nvSpPr>
          <p:spPr>
            <a:xfrm>
              <a:off x="5364875" y="1422175"/>
              <a:ext cx="1671625" cy="3454925"/>
            </a:xfrm>
            <a:custGeom>
              <a:avLst/>
              <a:gdLst/>
              <a:ahLst/>
              <a:cxnLst/>
              <a:rect l="l" t="t" r="r" b="b"/>
              <a:pathLst>
                <a:path w="66865" h="138197" extrusionOk="0">
                  <a:moveTo>
                    <a:pt x="20297" y="648"/>
                  </a:moveTo>
                  <a:cubicBezTo>
                    <a:pt x="20397" y="648"/>
                    <a:pt x="20498" y="654"/>
                    <a:pt x="20600" y="669"/>
                  </a:cubicBezTo>
                  <a:lnTo>
                    <a:pt x="64159" y="6740"/>
                  </a:lnTo>
                  <a:cubicBezTo>
                    <a:pt x="65342" y="6906"/>
                    <a:pt x="66180" y="8004"/>
                    <a:pt x="66024" y="9191"/>
                  </a:cubicBezTo>
                  <a:lnTo>
                    <a:pt x="49467" y="134966"/>
                  </a:lnTo>
                  <a:cubicBezTo>
                    <a:pt x="49174" y="137195"/>
                    <a:pt x="47115" y="137552"/>
                    <a:pt x="45809" y="137552"/>
                  </a:cubicBezTo>
                  <a:cubicBezTo>
                    <a:pt x="45754" y="137552"/>
                    <a:pt x="45700" y="137552"/>
                    <a:pt x="45647" y="137550"/>
                  </a:cubicBezTo>
                  <a:lnTo>
                    <a:pt x="42155" y="137362"/>
                  </a:lnTo>
                  <a:cubicBezTo>
                    <a:pt x="39653" y="136572"/>
                    <a:pt x="2422" y="123097"/>
                    <a:pt x="832" y="121153"/>
                  </a:cubicBezTo>
                  <a:lnTo>
                    <a:pt x="18136" y="2517"/>
                  </a:lnTo>
                  <a:cubicBezTo>
                    <a:pt x="18294" y="1434"/>
                    <a:pt x="19235" y="648"/>
                    <a:pt x="20297" y="648"/>
                  </a:cubicBezTo>
                  <a:close/>
                  <a:moveTo>
                    <a:pt x="20293" y="1"/>
                  </a:moveTo>
                  <a:cubicBezTo>
                    <a:pt x="18905" y="1"/>
                    <a:pt x="17701" y="1021"/>
                    <a:pt x="17497" y="2425"/>
                  </a:cubicBezTo>
                  <a:lnTo>
                    <a:pt x="181" y="121139"/>
                  </a:lnTo>
                  <a:cubicBezTo>
                    <a:pt x="114" y="121605"/>
                    <a:pt x="0" y="122385"/>
                    <a:pt x="20533" y="130148"/>
                  </a:cubicBezTo>
                  <a:cubicBezTo>
                    <a:pt x="30655" y="133975"/>
                    <a:pt x="41196" y="137745"/>
                    <a:pt x="42002" y="137990"/>
                  </a:cubicBezTo>
                  <a:cubicBezTo>
                    <a:pt x="42028" y="138000"/>
                    <a:pt x="42054" y="138004"/>
                    <a:pt x="42081" y="138006"/>
                  </a:cubicBezTo>
                  <a:lnTo>
                    <a:pt x="45621" y="138195"/>
                  </a:lnTo>
                  <a:cubicBezTo>
                    <a:pt x="45691" y="138195"/>
                    <a:pt x="45756" y="138197"/>
                    <a:pt x="45823" y="138197"/>
                  </a:cubicBezTo>
                  <a:cubicBezTo>
                    <a:pt x="48285" y="138197"/>
                    <a:pt x="49841" y="137057"/>
                    <a:pt x="50105" y="135051"/>
                  </a:cubicBezTo>
                  <a:lnTo>
                    <a:pt x="66662" y="9274"/>
                  </a:lnTo>
                  <a:cubicBezTo>
                    <a:pt x="66864" y="7739"/>
                    <a:pt x="65781" y="6314"/>
                    <a:pt x="64247" y="6100"/>
                  </a:cubicBezTo>
                  <a:lnTo>
                    <a:pt x="20689" y="28"/>
                  </a:lnTo>
                  <a:cubicBezTo>
                    <a:pt x="20556" y="10"/>
                    <a:pt x="20424" y="1"/>
                    <a:pt x="202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86;p40">
              <a:extLst>
                <a:ext uri="{FF2B5EF4-FFF2-40B4-BE49-F238E27FC236}">
                  <a16:creationId xmlns:a16="http://schemas.microsoft.com/office/drawing/2014/main" id="{6B565A36-959E-4CFD-8806-CD848AD735EE}"/>
                </a:ext>
              </a:extLst>
            </p:cNvPr>
            <p:cNvSpPr/>
            <p:nvPr/>
          </p:nvSpPr>
          <p:spPr>
            <a:xfrm>
              <a:off x="5248175" y="1414025"/>
              <a:ext cx="1656300" cy="3442250"/>
            </a:xfrm>
            <a:custGeom>
              <a:avLst/>
              <a:gdLst/>
              <a:ahLst/>
              <a:cxnLst/>
              <a:rect l="l" t="t" r="r" b="b"/>
              <a:pathLst>
                <a:path w="66252" h="137690" extrusionOk="0">
                  <a:moveTo>
                    <a:pt x="20022" y="1"/>
                  </a:moveTo>
                  <a:cubicBezTo>
                    <a:pt x="18797" y="1"/>
                    <a:pt x="17726" y="900"/>
                    <a:pt x="17544" y="2147"/>
                  </a:cubicBezTo>
                  <a:lnTo>
                    <a:pt x="228" y="120861"/>
                  </a:lnTo>
                  <a:cubicBezTo>
                    <a:pt x="1" y="122424"/>
                    <a:pt x="948" y="123919"/>
                    <a:pt x="2457" y="124383"/>
                  </a:cubicBezTo>
                  <a:lnTo>
                    <a:pt x="45358" y="137547"/>
                  </a:lnTo>
                  <a:cubicBezTo>
                    <a:pt x="45673" y="137644"/>
                    <a:pt x="45989" y="137690"/>
                    <a:pt x="46300" y="137690"/>
                  </a:cubicBezTo>
                  <a:cubicBezTo>
                    <a:pt x="47855" y="137690"/>
                    <a:pt x="49254" y="136542"/>
                    <a:pt x="49470" y="134905"/>
                  </a:cubicBezTo>
                  <a:lnTo>
                    <a:pt x="66071" y="8908"/>
                  </a:lnTo>
                  <a:cubicBezTo>
                    <a:pt x="66252" y="7543"/>
                    <a:pt x="65296" y="6286"/>
                    <a:pt x="63930" y="6097"/>
                  </a:cubicBezTo>
                  <a:lnTo>
                    <a:pt x="20373" y="25"/>
                  </a:lnTo>
                  <a:cubicBezTo>
                    <a:pt x="20255" y="9"/>
                    <a:pt x="20138" y="1"/>
                    <a:pt x="20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7;p40">
              <a:extLst>
                <a:ext uri="{FF2B5EF4-FFF2-40B4-BE49-F238E27FC236}">
                  <a16:creationId xmlns:a16="http://schemas.microsoft.com/office/drawing/2014/main" id="{6C00CC5D-E4E2-4D2D-8422-6D8869B820C0}"/>
                </a:ext>
              </a:extLst>
            </p:cNvPr>
            <p:cNvSpPr/>
            <p:nvPr/>
          </p:nvSpPr>
          <p:spPr>
            <a:xfrm>
              <a:off x="5239575" y="1405900"/>
              <a:ext cx="1673475" cy="3458425"/>
            </a:xfrm>
            <a:custGeom>
              <a:avLst/>
              <a:gdLst/>
              <a:ahLst/>
              <a:cxnLst/>
              <a:rect l="l" t="t" r="r" b="b"/>
              <a:pathLst>
                <a:path w="66939" h="138337" extrusionOk="0">
                  <a:moveTo>
                    <a:pt x="20368" y="647"/>
                  </a:moveTo>
                  <a:cubicBezTo>
                    <a:pt x="20469" y="647"/>
                    <a:pt x="20570" y="654"/>
                    <a:pt x="20673" y="669"/>
                  </a:cubicBezTo>
                  <a:lnTo>
                    <a:pt x="64230" y="6742"/>
                  </a:lnTo>
                  <a:cubicBezTo>
                    <a:pt x="65415" y="6907"/>
                    <a:pt x="66251" y="8006"/>
                    <a:pt x="66095" y="9192"/>
                  </a:cubicBezTo>
                  <a:lnTo>
                    <a:pt x="49494" y="135189"/>
                  </a:lnTo>
                  <a:cubicBezTo>
                    <a:pt x="49300" y="136661"/>
                    <a:pt x="48042" y="137693"/>
                    <a:pt x="46643" y="137693"/>
                  </a:cubicBezTo>
                  <a:cubicBezTo>
                    <a:pt x="46364" y="137693"/>
                    <a:pt x="46080" y="137652"/>
                    <a:pt x="45797" y="137566"/>
                  </a:cubicBezTo>
                  <a:lnTo>
                    <a:pt x="2896" y="124400"/>
                  </a:lnTo>
                  <a:cubicBezTo>
                    <a:pt x="1528" y="123980"/>
                    <a:pt x="686" y="122647"/>
                    <a:pt x="893" y="121232"/>
                  </a:cubicBezTo>
                  <a:lnTo>
                    <a:pt x="18208" y="2519"/>
                  </a:lnTo>
                  <a:cubicBezTo>
                    <a:pt x="18365" y="1435"/>
                    <a:pt x="19306" y="647"/>
                    <a:pt x="20368" y="647"/>
                  </a:cubicBezTo>
                  <a:close/>
                  <a:moveTo>
                    <a:pt x="20367" y="1"/>
                  </a:moveTo>
                  <a:cubicBezTo>
                    <a:pt x="18983" y="1"/>
                    <a:pt x="17773" y="1021"/>
                    <a:pt x="17568" y="2425"/>
                  </a:cubicBezTo>
                  <a:lnTo>
                    <a:pt x="254" y="121139"/>
                  </a:lnTo>
                  <a:cubicBezTo>
                    <a:pt x="0" y="122872"/>
                    <a:pt x="1032" y="124502"/>
                    <a:pt x="2707" y="125016"/>
                  </a:cubicBezTo>
                  <a:lnTo>
                    <a:pt x="45608" y="138182"/>
                  </a:lnTo>
                  <a:cubicBezTo>
                    <a:pt x="45943" y="138285"/>
                    <a:pt x="46292" y="138336"/>
                    <a:pt x="46642" y="138336"/>
                  </a:cubicBezTo>
                  <a:cubicBezTo>
                    <a:pt x="48410" y="138335"/>
                    <a:pt x="49903" y="137025"/>
                    <a:pt x="50134" y="135273"/>
                  </a:cubicBezTo>
                  <a:lnTo>
                    <a:pt x="66735" y="9276"/>
                  </a:lnTo>
                  <a:cubicBezTo>
                    <a:pt x="66938" y="7740"/>
                    <a:pt x="65854" y="6315"/>
                    <a:pt x="64319" y="6101"/>
                  </a:cubicBezTo>
                  <a:lnTo>
                    <a:pt x="20762" y="28"/>
                  </a:lnTo>
                  <a:cubicBezTo>
                    <a:pt x="20629" y="10"/>
                    <a:pt x="20497" y="1"/>
                    <a:pt x="20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88;p40">
              <a:extLst>
                <a:ext uri="{FF2B5EF4-FFF2-40B4-BE49-F238E27FC236}">
                  <a16:creationId xmlns:a16="http://schemas.microsoft.com/office/drawing/2014/main" id="{FF0A9448-62A3-4AA0-922D-49AF43E76506}"/>
                </a:ext>
              </a:extLst>
            </p:cNvPr>
            <p:cNvSpPr/>
            <p:nvPr/>
          </p:nvSpPr>
          <p:spPr>
            <a:xfrm>
              <a:off x="5644325" y="4429850"/>
              <a:ext cx="262425" cy="106100"/>
            </a:xfrm>
            <a:custGeom>
              <a:avLst/>
              <a:gdLst/>
              <a:ahLst/>
              <a:cxnLst/>
              <a:rect l="l" t="t" r="r" b="b"/>
              <a:pathLst>
                <a:path w="10497" h="4244" extrusionOk="0">
                  <a:moveTo>
                    <a:pt x="723" y="0"/>
                  </a:moveTo>
                  <a:cubicBezTo>
                    <a:pt x="451" y="0"/>
                    <a:pt x="198" y="173"/>
                    <a:pt x="109" y="447"/>
                  </a:cubicBezTo>
                  <a:cubicBezTo>
                    <a:pt x="0" y="785"/>
                    <a:pt x="185" y="1149"/>
                    <a:pt x="524" y="1260"/>
                  </a:cubicBezTo>
                  <a:lnTo>
                    <a:pt x="9609" y="4213"/>
                  </a:lnTo>
                  <a:cubicBezTo>
                    <a:pt x="9672" y="4233"/>
                    <a:pt x="9741" y="4243"/>
                    <a:pt x="9809" y="4243"/>
                  </a:cubicBezTo>
                  <a:cubicBezTo>
                    <a:pt x="10126" y="4243"/>
                    <a:pt x="10396" y="4013"/>
                    <a:pt x="10446" y="3699"/>
                  </a:cubicBezTo>
                  <a:cubicBezTo>
                    <a:pt x="10496" y="3386"/>
                    <a:pt x="10310" y="3082"/>
                    <a:pt x="10008" y="2984"/>
                  </a:cubicBezTo>
                  <a:lnTo>
                    <a:pt x="924" y="32"/>
                  </a:lnTo>
                  <a:cubicBezTo>
                    <a:pt x="857" y="11"/>
                    <a:pt x="790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89;p40">
              <a:extLst>
                <a:ext uri="{FF2B5EF4-FFF2-40B4-BE49-F238E27FC236}">
                  <a16:creationId xmlns:a16="http://schemas.microsoft.com/office/drawing/2014/main" id="{593492F2-AE38-43C3-8300-F43676109969}"/>
                </a:ext>
              </a:extLst>
            </p:cNvPr>
            <p:cNvSpPr/>
            <p:nvPr/>
          </p:nvSpPr>
          <p:spPr>
            <a:xfrm>
              <a:off x="5377250" y="1545750"/>
              <a:ext cx="1368350" cy="3032450"/>
            </a:xfrm>
            <a:custGeom>
              <a:avLst/>
              <a:gdLst/>
              <a:ahLst/>
              <a:cxnLst/>
              <a:rect l="l" t="t" r="r" b="b"/>
              <a:pathLst>
                <a:path w="54734" h="121298" extrusionOk="0">
                  <a:moveTo>
                    <a:pt x="15732" y="1"/>
                  </a:moveTo>
                  <a:lnTo>
                    <a:pt x="0" y="108947"/>
                  </a:lnTo>
                  <a:lnTo>
                    <a:pt x="39782" y="121298"/>
                  </a:lnTo>
                  <a:lnTo>
                    <a:pt x="54733" y="6632"/>
                  </a:lnTo>
                  <a:lnTo>
                    <a:pt x="1573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0;p40">
              <a:extLst>
                <a:ext uri="{FF2B5EF4-FFF2-40B4-BE49-F238E27FC236}">
                  <a16:creationId xmlns:a16="http://schemas.microsoft.com/office/drawing/2014/main" id="{3400150C-5427-46AE-B055-3ED6260B73FB}"/>
                </a:ext>
              </a:extLst>
            </p:cNvPr>
            <p:cNvSpPr/>
            <p:nvPr/>
          </p:nvSpPr>
          <p:spPr>
            <a:xfrm>
              <a:off x="5368675" y="1537700"/>
              <a:ext cx="1385450" cy="3048625"/>
            </a:xfrm>
            <a:custGeom>
              <a:avLst/>
              <a:gdLst/>
              <a:ahLst/>
              <a:cxnLst/>
              <a:rect l="l" t="t" r="r" b="b"/>
              <a:pathLst>
                <a:path w="55418" h="121945" extrusionOk="0">
                  <a:moveTo>
                    <a:pt x="16346" y="696"/>
                  </a:moveTo>
                  <a:lnTo>
                    <a:pt x="54717" y="7218"/>
                  </a:lnTo>
                  <a:lnTo>
                    <a:pt x="39855" y="121198"/>
                  </a:lnTo>
                  <a:lnTo>
                    <a:pt x="701" y="109043"/>
                  </a:lnTo>
                  <a:lnTo>
                    <a:pt x="16346" y="696"/>
                  </a:lnTo>
                  <a:close/>
                  <a:moveTo>
                    <a:pt x="16073" y="1"/>
                  </a:moveTo>
                  <a:cubicBezTo>
                    <a:pt x="16006" y="1"/>
                    <a:pt x="15940" y="22"/>
                    <a:pt x="15883" y="62"/>
                  </a:cubicBezTo>
                  <a:cubicBezTo>
                    <a:pt x="15814" y="113"/>
                    <a:pt x="15767" y="191"/>
                    <a:pt x="15754" y="277"/>
                  </a:cubicBezTo>
                  <a:lnTo>
                    <a:pt x="23" y="109224"/>
                  </a:lnTo>
                  <a:cubicBezTo>
                    <a:pt x="0" y="109380"/>
                    <a:pt x="96" y="109530"/>
                    <a:pt x="248" y="109577"/>
                  </a:cubicBezTo>
                  <a:lnTo>
                    <a:pt x="40029" y="121929"/>
                  </a:lnTo>
                  <a:cubicBezTo>
                    <a:pt x="40060" y="121938"/>
                    <a:pt x="40093" y="121943"/>
                    <a:pt x="40125" y="121943"/>
                  </a:cubicBezTo>
                  <a:lnTo>
                    <a:pt x="40125" y="121944"/>
                  </a:lnTo>
                  <a:cubicBezTo>
                    <a:pt x="40287" y="121944"/>
                    <a:pt x="40424" y="121823"/>
                    <a:pt x="40445" y="121662"/>
                  </a:cubicBezTo>
                  <a:lnTo>
                    <a:pt x="55395" y="6995"/>
                  </a:lnTo>
                  <a:cubicBezTo>
                    <a:pt x="55418" y="6823"/>
                    <a:pt x="55301" y="6664"/>
                    <a:pt x="55130" y="6635"/>
                  </a:cubicBezTo>
                  <a:lnTo>
                    <a:pt x="16128" y="5"/>
                  </a:lnTo>
                  <a:cubicBezTo>
                    <a:pt x="16110" y="2"/>
                    <a:pt x="16091" y="1"/>
                    <a:pt x="16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1;p40">
              <a:extLst>
                <a:ext uri="{FF2B5EF4-FFF2-40B4-BE49-F238E27FC236}">
                  <a16:creationId xmlns:a16="http://schemas.microsoft.com/office/drawing/2014/main" id="{678C7301-3C3E-4B30-8E15-459B6E8D0261}"/>
                </a:ext>
              </a:extLst>
            </p:cNvPr>
            <p:cNvSpPr/>
            <p:nvPr/>
          </p:nvSpPr>
          <p:spPr>
            <a:xfrm>
              <a:off x="1371875" y="2769025"/>
              <a:ext cx="550250" cy="944750"/>
            </a:xfrm>
            <a:custGeom>
              <a:avLst/>
              <a:gdLst/>
              <a:ahLst/>
              <a:cxnLst/>
              <a:rect l="l" t="t" r="r" b="b"/>
              <a:pathLst>
                <a:path w="22010" h="37790" extrusionOk="0">
                  <a:moveTo>
                    <a:pt x="8841" y="0"/>
                  </a:moveTo>
                  <a:cubicBezTo>
                    <a:pt x="5616" y="0"/>
                    <a:pt x="2514" y="1709"/>
                    <a:pt x="109" y="4809"/>
                  </a:cubicBezTo>
                  <a:cubicBezTo>
                    <a:pt x="0" y="4949"/>
                    <a:pt x="26" y="5152"/>
                    <a:pt x="165" y="5261"/>
                  </a:cubicBezTo>
                  <a:cubicBezTo>
                    <a:pt x="224" y="5307"/>
                    <a:pt x="294" y="5329"/>
                    <a:pt x="364" y="5329"/>
                  </a:cubicBezTo>
                  <a:cubicBezTo>
                    <a:pt x="460" y="5329"/>
                    <a:pt x="556" y="5286"/>
                    <a:pt x="619" y="5205"/>
                  </a:cubicBezTo>
                  <a:cubicBezTo>
                    <a:pt x="2900" y="2266"/>
                    <a:pt x="5820" y="647"/>
                    <a:pt x="8841" y="647"/>
                  </a:cubicBezTo>
                  <a:cubicBezTo>
                    <a:pt x="15745" y="647"/>
                    <a:pt x="21364" y="8953"/>
                    <a:pt x="21364" y="19164"/>
                  </a:cubicBezTo>
                  <a:cubicBezTo>
                    <a:pt x="21364" y="27741"/>
                    <a:pt x="17428" y="35143"/>
                    <a:pt x="11794" y="37163"/>
                  </a:cubicBezTo>
                  <a:cubicBezTo>
                    <a:pt x="11645" y="37216"/>
                    <a:pt x="11556" y="37368"/>
                    <a:pt x="11583" y="37523"/>
                  </a:cubicBezTo>
                  <a:cubicBezTo>
                    <a:pt x="11608" y="37678"/>
                    <a:pt x="11743" y="37790"/>
                    <a:pt x="11900" y="37790"/>
                  </a:cubicBezTo>
                  <a:cubicBezTo>
                    <a:pt x="11901" y="37790"/>
                    <a:pt x="11902" y="37790"/>
                    <a:pt x="11903" y="37790"/>
                  </a:cubicBezTo>
                  <a:cubicBezTo>
                    <a:pt x="11939" y="37790"/>
                    <a:pt x="11977" y="37784"/>
                    <a:pt x="12012" y="37772"/>
                  </a:cubicBezTo>
                  <a:cubicBezTo>
                    <a:pt x="17899" y="35661"/>
                    <a:pt x="22009" y="28008"/>
                    <a:pt x="22009" y="19164"/>
                  </a:cubicBezTo>
                  <a:cubicBezTo>
                    <a:pt x="22009" y="8598"/>
                    <a:pt x="16102" y="0"/>
                    <a:pt x="88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2;p40">
              <a:extLst>
                <a:ext uri="{FF2B5EF4-FFF2-40B4-BE49-F238E27FC236}">
                  <a16:creationId xmlns:a16="http://schemas.microsoft.com/office/drawing/2014/main" id="{62D81923-122E-432E-8511-3E68EED8FE8C}"/>
                </a:ext>
              </a:extLst>
            </p:cNvPr>
            <p:cNvSpPr/>
            <p:nvPr/>
          </p:nvSpPr>
          <p:spPr>
            <a:xfrm>
              <a:off x="1299150" y="2932625"/>
              <a:ext cx="59650" cy="105275"/>
            </a:xfrm>
            <a:custGeom>
              <a:avLst/>
              <a:gdLst/>
              <a:ahLst/>
              <a:cxnLst/>
              <a:rect l="l" t="t" r="r" b="b"/>
              <a:pathLst>
                <a:path w="2386" h="4211" extrusionOk="0">
                  <a:moveTo>
                    <a:pt x="2016" y="0"/>
                  </a:moveTo>
                  <a:cubicBezTo>
                    <a:pt x="1906" y="0"/>
                    <a:pt x="1799" y="57"/>
                    <a:pt x="1739" y="159"/>
                  </a:cubicBezTo>
                  <a:cubicBezTo>
                    <a:pt x="1087" y="1270"/>
                    <a:pt x="521" y="2487"/>
                    <a:pt x="59" y="3780"/>
                  </a:cubicBezTo>
                  <a:cubicBezTo>
                    <a:pt x="0" y="3947"/>
                    <a:pt x="87" y="4132"/>
                    <a:pt x="255" y="4191"/>
                  </a:cubicBezTo>
                  <a:cubicBezTo>
                    <a:pt x="290" y="4204"/>
                    <a:pt x="326" y="4211"/>
                    <a:pt x="364" y="4211"/>
                  </a:cubicBezTo>
                  <a:cubicBezTo>
                    <a:pt x="501" y="4211"/>
                    <a:pt x="622" y="4124"/>
                    <a:pt x="668" y="3995"/>
                  </a:cubicBezTo>
                  <a:cubicBezTo>
                    <a:pt x="1115" y="2742"/>
                    <a:pt x="1663" y="1561"/>
                    <a:pt x="2294" y="487"/>
                  </a:cubicBezTo>
                  <a:cubicBezTo>
                    <a:pt x="2386" y="332"/>
                    <a:pt x="2334" y="135"/>
                    <a:pt x="2181" y="45"/>
                  </a:cubicBezTo>
                  <a:cubicBezTo>
                    <a:pt x="2129" y="15"/>
                    <a:pt x="2072" y="0"/>
                    <a:pt x="2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93;p40">
              <a:extLst>
                <a:ext uri="{FF2B5EF4-FFF2-40B4-BE49-F238E27FC236}">
                  <a16:creationId xmlns:a16="http://schemas.microsoft.com/office/drawing/2014/main" id="{65788E23-82D5-4E1E-96E2-A4270753E288}"/>
                </a:ext>
              </a:extLst>
            </p:cNvPr>
            <p:cNvSpPr/>
            <p:nvPr/>
          </p:nvSpPr>
          <p:spPr>
            <a:xfrm>
              <a:off x="1263625" y="3074975"/>
              <a:ext cx="337375" cy="652275"/>
            </a:xfrm>
            <a:custGeom>
              <a:avLst/>
              <a:gdLst/>
              <a:ahLst/>
              <a:cxnLst/>
              <a:rect l="l" t="t" r="r" b="b"/>
              <a:pathLst>
                <a:path w="13495" h="26091" extrusionOk="0">
                  <a:moveTo>
                    <a:pt x="1133" y="1"/>
                  </a:moveTo>
                  <a:cubicBezTo>
                    <a:pt x="991" y="1"/>
                    <a:pt x="860" y="98"/>
                    <a:pt x="823" y="243"/>
                  </a:cubicBezTo>
                  <a:cubicBezTo>
                    <a:pt x="277" y="2379"/>
                    <a:pt x="1" y="4627"/>
                    <a:pt x="1" y="6926"/>
                  </a:cubicBezTo>
                  <a:cubicBezTo>
                    <a:pt x="1" y="17494"/>
                    <a:pt x="5910" y="26090"/>
                    <a:pt x="13171" y="26090"/>
                  </a:cubicBezTo>
                  <a:cubicBezTo>
                    <a:pt x="13350" y="26090"/>
                    <a:pt x="13494" y="25946"/>
                    <a:pt x="13494" y="25767"/>
                  </a:cubicBezTo>
                  <a:cubicBezTo>
                    <a:pt x="13494" y="25590"/>
                    <a:pt x="13350" y="25446"/>
                    <a:pt x="13171" y="25446"/>
                  </a:cubicBezTo>
                  <a:cubicBezTo>
                    <a:pt x="6266" y="25446"/>
                    <a:pt x="647" y="17137"/>
                    <a:pt x="647" y="6926"/>
                  </a:cubicBezTo>
                  <a:cubicBezTo>
                    <a:pt x="647" y="4681"/>
                    <a:pt x="917" y="2486"/>
                    <a:pt x="1448" y="403"/>
                  </a:cubicBezTo>
                  <a:cubicBezTo>
                    <a:pt x="1492" y="231"/>
                    <a:pt x="1388" y="55"/>
                    <a:pt x="1215" y="11"/>
                  </a:cubicBezTo>
                  <a:cubicBezTo>
                    <a:pt x="1188" y="4"/>
                    <a:pt x="1160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4;p40">
              <a:extLst>
                <a:ext uri="{FF2B5EF4-FFF2-40B4-BE49-F238E27FC236}">
                  <a16:creationId xmlns:a16="http://schemas.microsoft.com/office/drawing/2014/main" id="{93CD0EE4-73BC-4132-82BE-D7A2F55348CA}"/>
                </a:ext>
              </a:extLst>
            </p:cNvPr>
            <p:cNvSpPr/>
            <p:nvPr/>
          </p:nvSpPr>
          <p:spPr>
            <a:xfrm>
              <a:off x="5654450" y="2720600"/>
              <a:ext cx="550275" cy="944775"/>
            </a:xfrm>
            <a:custGeom>
              <a:avLst/>
              <a:gdLst/>
              <a:ahLst/>
              <a:cxnLst/>
              <a:rect l="l" t="t" r="r" b="b"/>
              <a:pathLst>
                <a:path w="22011" h="37791" extrusionOk="0">
                  <a:moveTo>
                    <a:pt x="13170" y="1"/>
                  </a:moveTo>
                  <a:cubicBezTo>
                    <a:pt x="5909" y="1"/>
                    <a:pt x="0" y="8597"/>
                    <a:pt x="0" y="19165"/>
                  </a:cubicBezTo>
                  <a:cubicBezTo>
                    <a:pt x="0" y="28009"/>
                    <a:pt x="4113" y="35660"/>
                    <a:pt x="9999" y="37771"/>
                  </a:cubicBezTo>
                  <a:cubicBezTo>
                    <a:pt x="10034" y="37783"/>
                    <a:pt x="10072" y="37790"/>
                    <a:pt x="10108" y="37790"/>
                  </a:cubicBezTo>
                  <a:lnTo>
                    <a:pt x="10108" y="37789"/>
                  </a:lnTo>
                  <a:cubicBezTo>
                    <a:pt x="10264" y="37789"/>
                    <a:pt x="10399" y="37677"/>
                    <a:pt x="10427" y="37522"/>
                  </a:cubicBezTo>
                  <a:cubicBezTo>
                    <a:pt x="10452" y="37367"/>
                    <a:pt x="10364" y="37217"/>
                    <a:pt x="10217" y="37164"/>
                  </a:cubicBezTo>
                  <a:cubicBezTo>
                    <a:pt x="4581" y="35142"/>
                    <a:pt x="647" y="27742"/>
                    <a:pt x="647" y="19165"/>
                  </a:cubicBezTo>
                  <a:cubicBezTo>
                    <a:pt x="647" y="8954"/>
                    <a:pt x="6264" y="646"/>
                    <a:pt x="13170" y="646"/>
                  </a:cubicBezTo>
                  <a:cubicBezTo>
                    <a:pt x="16192" y="646"/>
                    <a:pt x="19111" y="2264"/>
                    <a:pt x="21390" y="5204"/>
                  </a:cubicBezTo>
                  <a:cubicBezTo>
                    <a:pt x="21455" y="5287"/>
                    <a:pt x="21550" y="5330"/>
                    <a:pt x="21647" y="5330"/>
                  </a:cubicBezTo>
                  <a:cubicBezTo>
                    <a:pt x="21716" y="5330"/>
                    <a:pt x="21785" y="5308"/>
                    <a:pt x="21844" y="5262"/>
                  </a:cubicBezTo>
                  <a:cubicBezTo>
                    <a:pt x="21985" y="5153"/>
                    <a:pt x="22011" y="4949"/>
                    <a:pt x="21902" y="4808"/>
                  </a:cubicBezTo>
                  <a:cubicBezTo>
                    <a:pt x="19497" y="1708"/>
                    <a:pt x="16395" y="1"/>
                    <a:pt x="13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5;p40">
              <a:extLst>
                <a:ext uri="{FF2B5EF4-FFF2-40B4-BE49-F238E27FC236}">
                  <a16:creationId xmlns:a16="http://schemas.microsoft.com/office/drawing/2014/main" id="{241B2A94-5588-497F-96BC-DF807D9A9D21}"/>
                </a:ext>
              </a:extLst>
            </p:cNvPr>
            <p:cNvSpPr/>
            <p:nvPr/>
          </p:nvSpPr>
          <p:spPr>
            <a:xfrm>
              <a:off x="6217850" y="2884200"/>
              <a:ext cx="60000" cy="105300"/>
            </a:xfrm>
            <a:custGeom>
              <a:avLst/>
              <a:gdLst/>
              <a:ahLst/>
              <a:cxnLst/>
              <a:rect l="l" t="t" r="r" b="b"/>
              <a:pathLst>
                <a:path w="2400" h="4212" extrusionOk="0">
                  <a:moveTo>
                    <a:pt x="368" y="1"/>
                  </a:moveTo>
                  <a:cubicBezTo>
                    <a:pt x="313" y="1"/>
                    <a:pt x="256" y="15"/>
                    <a:pt x="205" y="46"/>
                  </a:cubicBezTo>
                  <a:cubicBezTo>
                    <a:pt x="50" y="135"/>
                    <a:pt x="0" y="333"/>
                    <a:pt x="90" y="487"/>
                  </a:cubicBezTo>
                  <a:cubicBezTo>
                    <a:pt x="721" y="1560"/>
                    <a:pt x="1269" y="2742"/>
                    <a:pt x="1716" y="3996"/>
                  </a:cubicBezTo>
                  <a:cubicBezTo>
                    <a:pt x="1762" y="4125"/>
                    <a:pt x="1883" y="4210"/>
                    <a:pt x="2020" y="4210"/>
                  </a:cubicBezTo>
                  <a:lnTo>
                    <a:pt x="2021" y="4211"/>
                  </a:lnTo>
                  <a:cubicBezTo>
                    <a:pt x="2244" y="4211"/>
                    <a:pt x="2399" y="3990"/>
                    <a:pt x="2325" y="3779"/>
                  </a:cubicBezTo>
                  <a:cubicBezTo>
                    <a:pt x="1862" y="2487"/>
                    <a:pt x="1297" y="1269"/>
                    <a:pt x="646" y="160"/>
                  </a:cubicBezTo>
                  <a:cubicBezTo>
                    <a:pt x="586" y="58"/>
                    <a:pt x="478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96;p40">
              <a:extLst>
                <a:ext uri="{FF2B5EF4-FFF2-40B4-BE49-F238E27FC236}">
                  <a16:creationId xmlns:a16="http://schemas.microsoft.com/office/drawing/2014/main" id="{DA57EA8D-2AA6-4079-B13D-9EE1A614709A}"/>
                </a:ext>
              </a:extLst>
            </p:cNvPr>
            <p:cNvSpPr/>
            <p:nvPr/>
          </p:nvSpPr>
          <p:spPr>
            <a:xfrm>
              <a:off x="5975650" y="3026550"/>
              <a:ext cx="337325" cy="652300"/>
            </a:xfrm>
            <a:custGeom>
              <a:avLst/>
              <a:gdLst/>
              <a:ahLst/>
              <a:cxnLst/>
              <a:rect l="l" t="t" r="r" b="b"/>
              <a:pathLst>
                <a:path w="13493" h="26092" extrusionOk="0">
                  <a:moveTo>
                    <a:pt x="12358" y="0"/>
                  </a:moveTo>
                  <a:cubicBezTo>
                    <a:pt x="12331" y="0"/>
                    <a:pt x="12305" y="4"/>
                    <a:pt x="12278" y="10"/>
                  </a:cubicBezTo>
                  <a:cubicBezTo>
                    <a:pt x="12105" y="56"/>
                    <a:pt x="12001" y="232"/>
                    <a:pt x="12045" y="405"/>
                  </a:cubicBezTo>
                  <a:cubicBezTo>
                    <a:pt x="12576" y="2488"/>
                    <a:pt x="12846" y="4683"/>
                    <a:pt x="12846" y="6927"/>
                  </a:cubicBezTo>
                  <a:cubicBezTo>
                    <a:pt x="12846" y="17138"/>
                    <a:pt x="7227" y="25446"/>
                    <a:pt x="322" y="25446"/>
                  </a:cubicBezTo>
                  <a:cubicBezTo>
                    <a:pt x="145" y="25446"/>
                    <a:pt x="1" y="25590"/>
                    <a:pt x="1" y="25768"/>
                  </a:cubicBezTo>
                  <a:cubicBezTo>
                    <a:pt x="1" y="25945"/>
                    <a:pt x="145" y="26091"/>
                    <a:pt x="322" y="26091"/>
                  </a:cubicBezTo>
                  <a:cubicBezTo>
                    <a:pt x="7583" y="26091"/>
                    <a:pt x="13491" y="17495"/>
                    <a:pt x="13492" y="6927"/>
                  </a:cubicBezTo>
                  <a:cubicBezTo>
                    <a:pt x="13492" y="4630"/>
                    <a:pt x="13216" y="2381"/>
                    <a:pt x="12671" y="244"/>
                  </a:cubicBezTo>
                  <a:cubicBezTo>
                    <a:pt x="12633" y="98"/>
                    <a:pt x="12501" y="0"/>
                    <a:pt x="1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97;p40">
              <a:extLst>
                <a:ext uri="{FF2B5EF4-FFF2-40B4-BE49-F238E27FC236}">
                  <a16:creationId xmlns:a16="http://schemas.microsoft.com/office/drawing/2014/main" id="{B5FC1939-C517-442F-8187-F80256BAAB99}"/>
                </a:ext>
              </a:extLst>
            </p:cNvPr>
            <p:cNvSpPr/>
            <p:nvPr/>
          </p:nvSpPr>
          <p:spPr>
            <a:xfrm>
              <a:off x="5614500" y="1484750"/>
              <a:ext cx="1186325" cy="1483975"/>
            </a:xfrm>
            <a:custGeom>
              <a:avLst/>
              <a:gdLst/>
              <a:ahLst/>
              <a:cxnLst/>
              <a:rect l="l" t="t" r="r" b="b"/>
              <a:pathLst>
                <a:path w="47453" h="59359" extrusionOk="0">
                  <a:moveTo>
                    <a:pt x="10534" y="0"/>
                  </a:moveTo>
                  <a:cubicBezTo>
                    <a:pt x="3955" y="0"/>
                    <a:pt x="0" y="5691"/>
                    <a:pt x="0" y="5691"/>
                  </a:cubicBezTo>
                  <a:lnTo>
                    <a:pt x="2991" y="10761"/>
                  </a:lnTo>
                  <a:cubicBezTo>
                    <a:pt x="2991" y="10761"/>
                    <a:pt x="4421" y="11151"/>
                    <a:pt x="5070" y="16482"/>
                  </a:cubicBezTo>
                  <a:cubicBezTo>
                    <a:pt x="5721" y="21813"/>
                    <a:pt x="2991" y="26102"/>
                    <a:pt x="3120" y="35462"/>
                  </a:cubicBezTo>
                  <a:cubicBezTo>
                    <a:pt x="3251" y="44823"/>
                    <a:pt x="9231" y="51324"/>
                    <a:pt x="17682" y="56394"/>
                  </a:cubicBezTo>
                  <a:cubicBezTo>
                    <a:pt x="21044" y="58411"/>
                    <a:pt x="24838" y="59358"/>
                    <a:pt x="28508" y="59358"/>
                  </a:cubicBezTo>
                  <a:cubicBezTo>
                    <a:pt x="34062" y="59358"/>
                    <a:pt x="39330" y="57189"/>
                    <a:pt x="42383" y="53274"/>
                  </a:cubicBezTo>
                  <a:cubicBezTo>
                    <a:pt x="47453" y="46773"/>
                    <a:pt x="46023" y="39103"/>
                    <a:pt x="42514" y="34163"/>
                  </a:cubicBezTo>
                  <a:cubicBezTo>
                    <a:pt x="39002" y="29222"/>
                    <a:pt x="32632" y="31433"/>
                    <a:pt x="28342" y="29872"/>
                  </a:cubicBezTo>
                  <a:cubicBezTo>
                    <a:pt x="24052" y="28312"/>
                    <a:pt x="25612" y="21033"/>
                    <a:pt x="26261" y="14922"/>
                  </a:cubicBezTo>
                  <a:cubicBezTo>
                    <a:pt x="26912" y="8811"/>
                    <a:pt x="22492" y="2961"/>
                    <a:pt x="13911" y="491"/>
                  </a:cubicBezTo>
                  <a:cubicBezTo>
                    <a:pt x="12721" y="148"/>
                    <a:pt x="11593" y="0"/>
                    <a:pt x="10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8;p40">
              <a:extLst>
                <a:ext uri="{FF2B5EF4-FFF2-40B4-BE49-F238E27FC236}">
                  <a16:creationId xmlns:a16="http://schemas.microsoft.com/office/drawing/2014/main" id="{F5BED2B8-89D8-4C59-9FAB-9F217742E512}"/>
                </a:ext>
              </a:extLst>
            </p:cNvPr>
            <p:cNvSpPr/>
            <p:nvPr/>
          </p:nvSpPr>
          <p:spPr>
            <a:xfrm>
              <a:off x="5605925" y="1476775"/>
              <a:ext cx="1209675" cy="1499325"/>
            </a:xfrm>
            <a:custGeom>
              <a:avLst/>
              <a:gdLst/>
              <a:ahLst/>
              <a:cxnLst/>
              <a:rect l="l" t="t" r="r" b="b"/>
              <a:pathLst>
                <a:path w="48387" h="59973" extrusionOk="0">
                  <a:moveTo>
                    <a:pt x="10907" y="649"/>
                  </a:moveTo>
                  <a:cubicBezTo>
                    <a:pt x="11931" y="649"/>
                    <a:pt x="13019" y="791"/>
                    <a:pt x="14164" y="1121"/>
                  </a:cubicBezTo>
                  <a:cubicBezTo>
                    <a:pt x="22192" y="3432"/>
                    <a:pt x="26947" y="8961"/>
                    <a:pt x="26284" y="15207"/>
                  </a:cubicBezTo>
                  <a:cubicBezTo>
                    <a:pt x="26199" y="15998"/>
                    <a:pt x="26099" y="16808"/>
                    <a:pt x="25999" y="17625"/>
                  </a:cubicBezTo>
                  <a:cubicBezTo>
                    <a:pt x="25312" y="23242"/>
                    <a:pt x="24598" y="29050"/>
                    <a:pt x="28574" y="30496"/>
                  </a:cubicBezTo>
                  <a:cubicBezTo>
                    <a:pt x="30108" y="31054"/>
                    <a:pt x="31841" y="31141"/>
                    <a:pt x="33677" y="31233"/>
                  </a:cubicBezTo>
                  <a:cubicBezTo>
                    <a:pt x="36978" y="31399"/>
                    <a:pt x="40391" y="31572"/>
                    <a:pt x="42592" y="34670"/>
                  </a:cubicBezTo>
                  <a:cubicBezTo>
                    <a:pt x="45778" y="39153"/>
                    <a:pt x="47658" y="46746"/>
                    <a:pt x="42471" y="53396"/>
                  </a:cubicBezTo>
                  <a:cubicBezTo>
                    <a:pt x="39445" y="57275"/>
                    <a:pt x="34266" y="59335"/>
                    <a:pt x="28862" y="59335"/>
                  </a:cubicBezTo>
                  <a:cubicBezTo>
                    <a:pt x="25209" y="59335"/>
                    <a:pt x="21453" y="58394"/>
                    <a:pt x="18190" y="56437"/>
                  </a:cubicBezTo>
                  <a:cubicBezTo>
                    <a:pt x="8612" y="50689"/>
                    <a:pt x="3900" y="43931"/>
                    <a:pt x="3786" y="35778"/>
                  </a:cubicBezTo>
                  <a:cubicBezTo>
                    <a:pt x="3720" y="30948"/>
                    <a:pt x="4410" y="27525"/>
                    <a:pt x="5019" y="24505"/>
                  </a:cubicBezTo>
                  <a:cubicBezTo>
                    <a:pt x="5574" y="21752"/>
                    <a:pt x="6054" y="19374"/>
                    <a:pt x="5735" y="16761"/>
                  </a:cubicBezTo>
                  <a:cubicBezTo>
                    <a:pt x="5169" y="12125"/>
                    <a:pt x="3987" y="11065"/>
                    <a:pt x="3560" y="10831"/>
                  </a:cubicBezTo>
                  <a:lnTo>
                    <a:pt x="730" y="6031"/>
                  </a:lnTo>
                  <a:cubicBezTo>
                    <a:pt x="1437" y="5112"/>
                    <a:pt x="5170" y="649"/>
                    <a:pt x="10907" y="649"/>
                  </a:cubicBezTo>
                  <a:close/>
                  <a:moveTo>
                    <a:pt x="10908" y="1"/>
                  </a:moveTo>
                  <a:cubicBezTo>
                    <a:pt x="4218" y="1"/>
                    <a:pt x="125" y="5758"/>
                    <a:pt x="79" y="5826"/>
                  </a:cubicBezTo>
                  <a:cubicBezTo>
                    <a:pt x="6" y="5930"/>
                    <a:pt x="0" y="6065"/>
                    <a:pt x="66" y="6174"/>
                  </a:cubicBezTo>
                  <a:lnTo>
                    <a:pt x="3055" y="11244"/>
                  </a:lnTo>
                  <a:cubicBezTo>
                    <a:pt x="3099" y="11317"/>
                    <a:pt x="3151" y="11365"/>
                    <a:pt x="3233" y="11386"/>
                  </a:cubicBezTo>
                  <a:cubicBezTo>
                    <a:pt x="3245" y="11391"/>
                    <a:pt x="4495" y="11937"/>
                    <a:pt x="5093" y="16840"/>
                  </a:cubicBezTo>
                  <a:cubicBezTo>
                    <a:pt x="5399" y="19349"/>
                    <a:pt x="4929" y="21678"/>
                    <a:pt x="4386" y="24376"/>
                  </a:cubicBezTo>
                  <a:cubicBezTo>
                    <a:pt x="3771" y="27429"/>
                    <a:pt x="3073" y="30889"/>
                    <a:pt x="3142" y="35786"/>
                  </a:cubicBezTo>
                  <a:cubicBezTo>
                    <a:pt x="3258" y="44182"/>
                    <a:pt x="8072" y="51118"/>
                    <a:pt x="17859" y="56989"/>
                  </a:cubicBezTo>
                  <a:cubicBezTo>
                    <a:pt x="21216" y="59004"/>
                    <a:pt x="25082" y="59973"/>
                    <a:pt x="28847" y="59973"/>
                  </a:cubicBezTo>
                  <a:cubicBezTo>
                    <a:pt x="34451" y="59973"/>
                    <a:pt x="39834" y="57827"/>
                    <a:pt x="42981" y="53792"/>
                  </a:cubicBezTo>
                  <a:cubicBezTo>
                    <a:pt x="48386" y="46863"/>
                    <a:pt x="46433" y="38959"/>
                    <a:pt x="43119" y="34296"/>
                  </a:cubicBezTo>
                  <a:cubicBezTo>
                    <a:pt x="40737" y="30940"/>
                    <a:pt x="37165" y="30761"/>
                    <a:pt x="33711" y="30588"/>
                  </a:cubicBezTo>
                  <a:cubicBezTo>
                    <a:pt x="31925" y="30499"/>
                    <a:pt x="30239" y="30414"/>
                    <a:pt x="28796" y="29889"/>
                  </a:cubicBezTo>
                  <a:cubicBezTo>
                    <a:pt x="25303" y="28619"/>
                    <a:pt x="25982" y="23069"/>
                    <a:pt x="26641" y="17702"/>
                  </a:cubicBezTo>
                  <a:cubicBezTo>
                    <a:pt x="26741" y="16883"/>
                    <a:pt x="26841" y="16069"/>
                    <a:pt x="26926" y="15274"/>
                  </a:cubicBezTo>
                  <a:cubicBezTo>
                    <a:pt x="27626" y="8700"/>
                    <a:pt x="22686" y="2901"/>
                    <a:pt x="14343" y="499"/>
                  </a:cubicBezTo>
                  <a:cubicBezTo>
                    <a:pt x="13135" y="151"/>
                    <a:pt x="11988" y="1"/>
                    <a:pt x="109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99;p40">
              <a:extLst>
                <a:ext uri="{FF2B5EF4-FFF2-40B4-BE49-F238E27FC236}">
                  <a16:creationId xmlns:a16="http://schemas.microsoft.com/office/drawing/2014/main" id="{72E52B45-6857-4707-97B2-083A3D752616}"/>
                </a:ext>
              </a:extLst>
            </p:cNvPr>
            <p:cNvSpPr/>
            <p:nvPr/>
          </p:nvSpPr>
          <p:spPr>
            <a:xfrm>
              <a:off x="5850075" y="1823875"/>
              <a:ext cx="826025" cy="1036525"/>
            </a:xfrm>
            <a:custGeom>
              <a:avLst/>
              <a:gdLst/>
              <a:ahLst/>
              <a:cxnLst/>
              <a:rect l="l" t="t" r="r" b="b"/>
              <a:pathLst>
                <a:path w="33041" h="41461" extrusionOk="0">
                  <a:moveTo>
                    <a:pt x="3188" y="1"/>
                  </a:moveTo>
                  <a:cubicBezTo>
                    <a:pt x="3154" y="1"/>
                    <a:pt x="3120" y="8"/>
                    <a:pt x="3087" y="23"/>
                  </a:cubicBezTo>
                  <a:cubicBezTo>
                    <a:pt x="2967" y="77"/>
                    <a:pt x="2913" y="220"/>
                    <a:pt x="2966" y="340"/>
                  </a:cubicBezTo>
                  <a:cubicBezTo>
                    <a:pt x="4406" y="3474"/>
                    <a:pt x="3065" y="9182"/>
                    <a:pt x="1987" y="13770"/>
                  </a:cubicBezTo>
                  <a:cubicBezTo>
                    <a:pt x="1509" y="15806"/>
                    <a:pt x="1096" y="17566"/>
                    <a:pt x="996" y="18798"/>
                  </a:cubicBezTo>
                  <a:cubicBezTo>
                    <a:pt x="1" y="31252"/>
                    <a:pt x="5694" y="39419"/>
                    <a:pt x="16617" y="41207"/>
                  </a:cubicBezTo>
                  <a:cubicBezTo>
                    <a:pt x="17617" y="41374"/>
                    <a:pt x="18629" y="41457"/>
                    <a:pt x="19641" y="41460"/>
                  </a:cubicBezTo>
                  <a:cubicBezTo>
                    <a:pt x="23650" y="41460"/>
                    <a:pt x="27090" y="40046"/>
                    <a:pt x="29520" y="37348"/>
                  </a:cubicBezTo>
                  <a:cubicBezTo>
                    <a:pt x="31895" y="34714"/>
                    <a:pt x="33040" y="30996"/>
                    <a:pt x="32308" y="28308"/>
                  </a:cubicBezTo>
                  <a:cubicBezTo>
                    <a:pt x="31939" y="26956"/>
                    <a:pt x="30859" y="26123"/>
                    <a:pt x="29498" y="26123"/>
                  </a:cubicBezTo>
                  <a:cubicBezTo>
                    <a:pt x="29402" y="26123"/>
                    <a:pt x="29304" y="26127"/>
                    <a:pt x="29206" y="26135"/>
                  </a:cubicBezTo>
                  <a:cubicBezTo>
                    <a:pt x="27521" y="26280"/>
                    <a:pt x="25587" y="27714"/>
                    <a:pt x="25320" y="30521"/>
                  </a:cubicBezTo>
                  <a:cubicBezTo>
                    <a:pt x="25110" y="32717"/>
                    <a:pt x="25974" y="33334"/>
                    <a:pt x="26737" y="33465"/>
                  </a:cubicBezTo>
                  <a:cubicBezTo>
                    <a:pt x="26844" y="33483"/>
                    <a:pt x="26955" y="33492"/>
                    <a:pt x="27068" y="33492"/>
                  </a:cubicBezTo>
                  <a:cubicBezTo>
                    <a:pt x="28266" y="33492"/>
                    <a:pt x="29765" y="32531"/>
                    <a:pt x="29921" y="31906"/>
                  </a:cubicBezTo>
                  <a:cubicBezTo>
                    <a:pt x="29952" y="31776"/>
                    <a:pt x="29873" y="31645"/>
                    <a:pt x="29745" y="31612"/>
                  </a:cubicBezTo>
                  <a:cubicBezTo>
                    <a:pt x="29725" y="31607"/>
                    <a:pt x="29705" y="31605"/>
                    <a:pt x="29686" y="31605"/>
                  </a:cubicBezTo>
                  <a:cubicBezTo>
                    <a:pt x="29577" y="31605"/>
                    <a:pt x="29477" y="31679"/>
                    <a:pt x="29450" y="31790"/>
                  </a:cubicBezTo>
                  <a:cubicBezTo>
                    <a:pt x="29362" y="32142"/>
                    <a:pt x="28096" y="33009"/>
                    <a:pt x="27084" y="33009"/>
                  </a:cubicBezTo>
                  <a:cubicBezTo>
                    <a:pt x="26993" y="33009"/>
                    <a:pt x="26905" y="33002"/>
                    <a:pt x="26819" y="32987"/>
                  </a:cubicBezTo>
                  <a:cubicBezTo>
                    <a:pt x="25804" y="32814"/>
                    <a:pt x="25705" y="31576"/>
                    <a:pt x="25801" y="30568"/>
                  </a:cubicBezTo>
                  <a:cubicBezTo>
                    <a:pt x="26042" y="28035"/>
                    <a:pt x="27757" y="26745"/>
                    <a:pt x="29248" y="26618"/>
                  </a:cubicBezTo>
                  <a:cubicBezTo>
                    <a:pt x="29325" y="26612"/>
                    <a:pt x="29402" y="26608"/>
                    <a:pt x="29481" y="26608"/>
                  </a:cubicBezTo>
                  <a:cubicBezTo>
                    <a:pt x="30423" y="26608"/>
                    <a:pt x="31470" y="27080"/>
                    <a:pt x="31842" y="28437"/>
                  </a:cubicBezTo>
                  <a:cubicBezTo>
                    <a:pt x="32406" y="30512"/>
                    <a:pt x="31810" y="34084"/>
                    <a:pt x="29160" y="37023"/>
                  </a:cubicBezTo>
                  <a:cubicBezTo>
                    <a:pt x="26826" y="39616"/>
                    <a:pt x="23511" y="40976"/>
                    <a:pt x="19639" y="40976"/>
                  </a:cubicBezTo>
                  <a:cubicBezTo>
                    <a:pt x="18690" y="40976"/>
                    <a:pt x="17706" y="40895"/>
                    <a:pt x="16696" y="40729"/>
                  </a:cubicBezTo>
                  <a:cubicBezTo>
                    <a:pt x="6051" y="38987"/>
                    <a:pt x="506" y="31008"/>
                    <a:pt x="1480" y="18838"/>
                  </a:cubicBezTo>
                  <a:cubicBezTo>
                    <a:pt x="1574" y="17642"/>
                    <a:pt x="1986" y="15899"/>
                    <a:pt x="2459" y="13879"/>
                  </a:cubicBezTo>
                  <a:cubicBezTo>
                    <a:pt x="3555" y="9220"/>
                    <a:pt x="4916" y="3422"/>
                    <a:pt x="3406" y="138"/>
                  </a:cubicBezTo>
                  <a:cubicBezTo>
                    <a:pt x="3364" y="51"/>
                    <a:pt x="3278" y="1"/>
                    <a:pt x="3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0;p40">
              <a:extLst>
                <a:ext uri="{FF2B5EF4-FFF2-40B4-BE49-F238E27FC236}">
                  <a16:creationId xmlns:a16="http://schemas.microsoft.com/office/drawing/2014/main" id="{00B8664C-452F-4722-864D-854A21AD7571}"/>
                </a:ext>
              </a:extLst>
            </p:cNvPr>
            <p:cNvSpPr/>
            <p:nvPr/>
          </p:nvSpPr>
          <p:spPr>
            <a:xfrm>
              <a:off x="5646100" y="1742650"/>
              <a:ext cx="246525" cy="44225"/>
            </a:xfrm>
            <a:custGeom>
              <a:avLst/>
              <a:gdLst/>
              <a:ahLst/>
              <a:cxnLst/>
              <a:rect l="l" t="t" r="r" b="b"/>
              <a:pathLst>
                <a:path w="9861" h="1769" extrusionOk="0">
                  <a:moveTo>
                    <a:pt x="4845" y="0"/>
                  </a:moveTo>
                  <a:cubicBezTo>
                    <a:pt x="2221" y="0"/>
                    <a:pt x="200" y="988"/>
                    <a:pt x="169" y="1003"/>
                  </a:cubicBezTo>
                  <a:cubicBezTo>
                    <a:pt x="49" y="1064"/>
                    <a:pt x="0" y="1210"/>
                    <a:pt x="60" y="1328"/>
                  </a:cubicBezTo>
                  <a:cubicBezTo>
                    <a:pt x="103" y="1413"/>
                    <a:pt x="189" y="1462"/>
                    <a:pt x="278" y="1462"/>
                  </a:cubicBezTo>
                  <a:cubicBezTo>
                    <a:pt x="314" y="1462"/>
                    <a:pt x="351" y="1454"/>
                    <a:pt x="386" y="1437"/>
                  </a:cubicBezTo>
                  <a:cubicBezTo>
                    <a:pt x="415" y="1422"/>
                    <a:pt x="2340" y="481"/>
                    <a:pt x="4837" y="481"/>
                  </a:cubicBezTo>
                  <a:cubicBezTo>
                    <a:pt x="6254" y="481"/>
                    <a:pt x="7856" y="784"/>
                    <a:pt x="9400" y="1732"/>
                  </a:cubicBezTo>
                  <a:cubicBezTo>
                    <a:pt x="9437" y="1754"/>
                    <a:pt x="9481" y="1767"/>
                    <a:pt x="9525" y="1768"/>
                  </a:cubicBezTo>
                  <a:cubicBezTo>
                    <a:pt x="9770" y="1767"/>
                    <a:pt x="9861" y="1446"/>
                    <a:pt x="9653" y="1319"/>
                  </a:cubicBezTo>
                  <a:cubicBezTo>
                    <a:pt x="8025" y="320"/>
                    <a:pt x="633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1;p40">
              <a:extLst>
                <a:ext uri="{FF2B5EF4-FFF2-40B4-BE49-F238E27FC236}">
                  <a16:creationId xmlns:a16="http://schemas.microsoft.com/office/drawing/2014/main" id="{19EEDDB6-A9B7-48DF-86DE-B28F2BEDBA73}"/>
                </a:ext>
              </a:extLst>
            </p:cNvPr>
            <p:cNvSpPr/>
            <p:nvPr/>
          </p:nvSpPr>
          <p:spPr>
            <a:xfrm>
              <a:off x="6370300" y="2652000"/>
              <a:ext cx="65975" cy="33850"/>
            </a:xfrm>
            <a:custGeom>
              <a:avLst/>
              <a:gdLst/>
              <a:ahLst/>
              <a:cxnLst/>
              <a:rect l="l" t="t" r="r" b="b"/>
              <a:pathLst>
                <a:path w="2639" h="1354" extrusionOk="0">
                  <a:moveTo>
                    <a:pt x="2362" y="0"/>
                  </a:moveTo>
                  <a:cubicBezTo>
                    <a:pt x="2322" y="0"/>
                    <a:pt x="2281" y="10"/>
                    <a:pt x="2243" y="32"/>
                  </a:cubicBezTo>
                  <a:cubicBezTo>
                    <a:pt x="2234" y="36"/>
                    <a:pt x="1423" y="489"/>
                    <a:pt x="186" y="880"/>
                  </a:cubicBezTo>
                  <a:cubicBezTo>
                    <a:pt x="72" y="916"/>
                    <a:pt x="1" y="1030"/>
                    <a:pt x="19" y="1147"/>
                  </a:cubicBezTo>
                  <a:cubicBezTo>
                    <a:pt x="37" y="1265"/>
                    <a:pt x="139" y="1353"/>
                    <a:pt x="259" y="1353"/>
                  </a:cubicBezTo>
                  <a:cubicBezTo>
                    <a:pt x="284" y="1353"/>
                    <a:pt x="309" y="1349"/>
                    <a:pt x="331" y="1341"/>
                  </a:cubicBezTo>
                  <a:cubicBezTo>
                    <a:pt x="1618" y="935"/>
                    <a:pt x="2445" y="472"/>
                    <a:pt x="2480" y="454"/>
                  </a:cubicBezTo>
                  <a:cubicBezTo>
                    <a:pt x="2597" y="388"/>
                    <a:pt x="2638" y="240"/>
                    <a:pt x="2573" y="124"/>
                  </a:cubicBezTo>
                  <a:cubicBezTo>
                    <a:pt x="2529" y="45"/>
                    <a:pt x="2447" y="0"/>
                    <a:pt x="2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2;p40">
              <a:extLst>
                <a:ext uri="{FF2B5EF4-FFF2-40B4-BE49-F238E27FC236}">
                  <a16:creationId xmlns:a16="http://schemas.microsoft.com/office/drawing/2014/main" id="{1BD3837D-224F-49B6-9124-080F85C2DCCB}"/>
                </a:ext>
              </a:extLst>
            </p:cNvPr>
            <p:cNvSpPr/>
            <p:nvPr/>
          </p:nvSpPr>
          <p:spPr>
            <a:xfrm>
              <a:off x="5608200" y="1648025"/>
              <a:ext cx="707375" cy="1052500"/>
            </a:xfrm>
            <a:custGeom>
              <a:avLst/>
              <a:gdLst/>
              <a:ahLst/>
              <a:cxnLst/>
              <a:rect l="l" t="t" r="r" b="b"/>
              <a:pathLst>
                <a:path w="28295" h="42100" extrusionOk="0">
                  <a:moveTo>
                    <a:pt x="11580" y="1"/>
                  </a:moveTo>
                  <a:cubicBezTo>
                    <a:pt x="5261" y="1"/>
                    <a:pt x="184" y="3900"/>
                    <a:pt x="125" y="3946"/>
                  </a:cubicBezTo>
                  <a:cubicBezTo>
                    <a:pt x="20" y="4028"/>
                    <a:pt x="0" y="4180"/>
                    <a:pt x="84" y="4286"/>
                  </a:cubicBezTo>
                  <a:cubicBezTo>
                    <a:pt x="131" y="4347"/>
                    <a:pt x="202" y="4378"/>
                    <a:pt x="274" y="4378"/>
                  </a:cubicBezTo>
                  <a:cubicBezTo>
                    <a:pt x="326" y="4378"/>
                    <a:pt x="378" y="4361"/>
                    <a:pt x="422" y="4327"/>
                  </a:cubicBezTo>
                  <a:cubicBezTo>
                    <a:pt x="481" y="4282"/>
                    <a:pt x="5425" y="483"/>
                    <a:pt x="11566" y="483"/>
                  </a:cubicBezTo>
                  <a:cubicBezTo>
                    <a:pt x="12673" y="483"/>
                    <a:pt x="13818" y="607"/>
                    <a:pt x="14981" y="897"/>
                  </a:cubicBezTo>
                  <a:cubicBezTo>
                    <a:pt x="17448" y="1514"/>
                    <a:pt x="19296" y="3036"/>
                    <a:pt x="20474" y="5421"/>
                  </a:cubicBezTo>
                  <a:cubicBezTo>
                    <a:pt x="22650" y="9831"/>
                    <a:pt x="21881" y="15901"/>
                    <a:pt x="20246" y="19676"/>
                  </a:cubicBezTo>
                  <a:cubicBezTo>
                    <a:pt x="18536" y="23623"/>
                    <a:pt x="15178" y="33456"/>
                    <a:pt x="20944" y="39484"/>
                  </a:cubicBezTo>
                  <a:cubicBezTo>
                    <a:pt x="22608" y="41221"/>
                    <a:pt x="24688" y="42100"/>
                    <a:pt x="27139" y="42100"/>
                  </a:cubicBezTo>
                  <a:cubicBezTo>
                    <a:pt x="27441" y="42100"/>
                    <a:pt x="27749" y="42086"/>
                    <a:pt x="28063" y="42060"/>
                  </a:cubicBezTo>
                  <a:cubicBezTo>
                    <a:pt x="28196" y="42048"/>
                    <a:pt x="28295" y="41931"/>
                    <a:pt x="28283" y="41799"/>
                  </a:cubicBezTo>
                  <a:cubicBezTo>
                    <a:pt x="28271" y="41672"/>
                    <a:pt x="28164" y="41577"/>
                    <a:pt x="28038" y="41577"/>
                  </a:cubicBezTo>
                  <a:cubicBezTo>
                    <a:pt x="28032" y="41577"/>
                    <a:pt x="28026" y="41577"/>
                    <a:pt x="28020" y="41578"/>
                  </a:cubicBezTo>
                  <a:cubicBezTo>
                    <a:pt x="27725" y="41603"/>
                    <a:pt x="27435" y="41615"/>
                    <a:pt x="27150" y="41615"/>
                  </a:cubicBezTo>
                  <a:cubicBezTo>
                    <a:pt x="24830" y="41615"/>
                    <a:pt x="22864" y="40790"/>
                    <a:pt x="21295" y="39150"/>
                  </a:cubicBezTo>
                  <a:cubicBezTo>
                    <a:pt x="15730" y="33332"/>
                    <a:pt x="19019" y="23728"/>
                    <a:pt x="20691" y="19869"/>
                  </a:cubicBezTo>
                  <a:cubicBezTo>
                    <a:pt x="22368" y="15995"/>
                    <a:pt x="23152" y="9755"/>
                    <a:pt x="20908" y="5206"/>
                  </a:cubicBezTo>
                  <a:cubicBezTo>
                    <a:pt x="19665" y="2688"/>
                    <a:pt x="17711" y="1081"/>
                    <a:pt x="15099" y="427"/>
                  </a:cubicBezTo>
                  <a:cubicBezTo>
                    <a:pt x="13900" y="128"/>
                    <a:pt x="12720" y="1"/>
                    <a:pt x="11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03;p40">
              <a:extLst>
                <a:ext uri="{FF2B5EF4-FFF2-40B4-BE49-F238E27FC236}">
                  <a16:creationId xmlns:a16="http://schemas.microsoft.com/office/drawing/2014/main" id="{36334CEA-7012-4F8C-91C7-1CBA26085B6F}"/>
                </a:ext>
              </a:extLst>
            </p:cNvPr>
            <p:cNvSpPr/>
            <p:nvPr/>
          </p:nvSpPr>
          <p:spPr>
            <a:xfrm>
              <a:off x="4376175" y="2330325"/>
              <a:ext cx="1803875" cy="1082075"/>
            </a:xfrm>
            <a:custGeom>
              <a:avLst/>
              <a:gdLst/>
              <a:ahLst/>
              <a:cxnLst/>
              <a:rect l="l" t="t" r="r" b="b"/>
              <a:pathLst>
                <a:path w="72155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3" y="859"/>
                  </a:cubicBezTo>
                  <a:cubicBezTo>
                    <a:pt x="30553" y="2421"/>
                    <a:pt x="14041" y="14771"/>
                    <a:pt x="14041" y="14771"/>
                  </a:cubicBezTo>
                  <a:lnTo>
                    <a:pt x="0" y="4111"/>
                  </a:lnTo>
                  <a:lnTo>
                    <a:pt x="0" y="11000"/>
                  </a:lnTo>
                  <a:cubicBezTo>
                    <a:pt x="0" y="11000"/>
                    <a:pt x="9752" y="22702"/>
                    <a:pt x="12612" y="23482"/>
                  </a:cubicBezTo>
                  <a:cubicBezTo>
                    <a:pt x="12710" y="23508"/>
                    <a:pt x="12827" y="23521"/>
                    <a:pt x="12964" y="23521"/>
                  </a:cubicBezTo>
                  <a:cubicBezTo>
                    <a:pt x="16816" y="23521"/>
                    <a:pt x="35492" y="13212"/>
                    <a:pt x="35492" y="13211"/>
                  </a:cubicBezTo>
                  <a:lnTo>
                    <a:pt x="35492" y="13211"/>
                  </a:lnTo>
                  <a:cubicBezTo>
                    <a:pt x="35492" y="13212"/>
                    <a:pt x="34712" y="24002"/>
                    <a:pt x="36013" y="26342"/>
                  </a:cubicBezTo>
                  <a:cubicBezTo>
                    <a:pt x="37313" y="28682"/>
                    <a:pt x="43553" y="30632"/>
                    <a:pt x="48623" y="32843"/>
                  </a:cubicBezTo>
                  <a:cubicBezTo>
                    <a:pt x="53694" y="35052"/>
                    <a:pt x="59024" y="41163"/>
                    <a:pt x="62145" y="42593"/>
                  </a:cubicBezTo>
                  <a:cubicBezTo>
                    <a:pt x="63074" y="43018"/>
                    <a:pt x="63945" y="43283"/>
                    <a:pt x="64770" y="43283"/>
                  </a:cubicBezTo>
                  <a:cubicBezTo>
                    <a:pt x="66713" y="43283"/>
                    <a:pt x="68393" y="41813"/>
                    <a:pt x="69945" y="37523"/>
                  </a:cubicBezTo>
                  <a:cubicBezTo>
                    <a:pt x="72154" y="31412"/>
                    <a:pt x="69424" y="27381"/>
                    <a:pt x="68644" y="25691"/>
                  </a:cubicBezTo>
                  <a:cubicBezTo>
                    <a:pt x="67864" y="24002"/>
                    <a:pt x="62794" y="15290"/>
                    <a:pt x="58374" y="9310"/>
                  </a:cubicBezTo>
                  <a:cubicBezTo>
                    <a:pt x="53954" y="3330"/>
                    <a:pt x="42124" y="340"/>
                    <a:pt x="42124" y="340"/>
                  </a:cubicBezTo>
                  <a:cubicBezTo>
                    <a:pt x="42124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04;p40">
              <a:extLst>
                <a:ext uri="{FF2B5EF4-FFF2-40B4-BE49-F238E27FC236}">
                  <a16:creationId xmlns:a16="http://schemas.microsoft.com/office/drawing/2014/main" id="{842BE4D2-BF34-4D87-9C09-34F8AEC0A2F8}"/>
                </a:ext>
              </a:extLst>
            </p:cNvPr>
            <p:cNvSpPr/>
            <p:nvPr/>
          </p:nvSpPr>
          <p:spPr>
            <a:xfrm>
              <a:off x="4368050" y="2322125"/>
              <a:ext cx="1814575" cy="1098325"/>
            </a:xfrm>
            <a:custGeom>
              <a:avLst/>
              <a:gdLst/>
              <a:ahLst/>
              <a:cxnLst/>
              <a:rect l="l" t="t" r="r" b="b"/>
              <a:pathLst>
                <a:path w="72583" h="43933" extrusionOk="0">
                  <a:moveTo>
                    <a:pt x="38352" y="653"/>
                  </a:moveTo>
                  <a:cubicBezTo>
                    <a:pt x="40393" y="653"/>
                    <a:pt x="42218" y="957"/>
                    <a:pt x="42380" y="985"/>
                  </a:cubicBezTo>
                  <a:cubicBezTo>
                    <a:pt x="42807" y="1095"/>
                    <a:pt x="54197" y="4092"/>
                    <a:pt x="58440" y="9831"/>
                  </a:cubicBezTo>
                  <a:cubicBezTo>
                    <a:pt x="62810" y="15743"/>
                    <a:pt x="67895" y="24462"/>
                    <a:pt x="68676" y="26156"/>
                  </a:cubicBezTo>
                  <a:cubicBezTo>
                    <a:pt x="68766" y="26347"/>
                    <a:pt x="68878" y="26568"/>
                    <a:pt x="69007" y="26820"/>
                  </a:cubicBezTo>
                  <a:cubicBezTo>
                    <a:pt x="70012" y="28785"/>
                    <a:pt x="71883" y="32444"/>
                    <a:pt x="69966" y="37740"/>
                  </a:cubicBezTo>
                  <a:cubicBezTo>
                    <a:pt x="68884" y="40734"/>
                    <a:pt x="67684" y="42471"/>
                    <a:pt x="66298" y="43051"/>
                  </a:cubicBezTo>
                  <a:cubicBezTo>
                    <a:pt x="65922" y="43210"/>
                    <a:pt x="65525" y="43289"/>
                    <a:pt x="65093" y="43289"/>
                  </a:cubicBezTo>
                  <a:cubicBezTo>
                    <a:pt x="64380" y="43289"/>
                    <a:pt x="63573" y="43071"/>
                    <a:pt x="62603" y="42628"/>
                  </a:cubicBezTo>
                  <a:cubicBezTo>
                    <a:pt x="61294" y="42027"/>
                    <a:pt x="59576" y="40570"/>
                    <a:pt x="57587" y="38884"/>
                  </a:cubicBezTo>
                  <a:cubicBezTo>
                    <a:pt x="54966" y="36664"/>
                    <a:pt x="51998" y="34147"/>
                    <a:pt x="49078" y="32875"/>
                  </a:cubicBezTo>
                  <a:cubicBezTo>
                    <a:pt x="47881" y="32353"/>
                    <a:pt x="46609" y="31842"/>
                    <a:pt x="45379" y="31347"/>
                  </a:cubicBezTo>
                  <a:cubicBezTo>
                    <a:pt x="41534" y="29801"/>
                    <a:pt x="37559" y="28203"/>
                    <a:pt x="36620" y="26512"/>
                  </a:cubicBezTo>
                  <a:cubicBezTo>
                    <a:pt x="35382" y="24283"/>
                    <a:pt x="36133" y="13668"/>
                    <a:pt x="36140" y="13562"/>
                  </a:cubicBezTo>
                  <a:cubicBezTo>
                    <a:pt x="36154" y="13375"/>
                    <a:pt x="36007" y="13216"/>
                    <a:pt x="35820" y="13216"/>
                  </a:cubicBezTo>
                  <a:cubicBezTo>
                    <a:pt x="35819" y="13216"/>
                    <a:pt x="35818" y="13216"/>
                    <a:pt x="35817" y="13216"/>
                  </a:cubicBezTo>
                  <a:cubicBezTo>
                    <a:pt x="35763" y="13216"/>
                    <a:pt x="35710" y="13230"/>
                    <a:pt x="35662" y="13257"/>
                  </a:cubicBezTo>
                  <a:cubicBezTo>
                    <a:pt x="27982" y="17497"/>
                    <a:pt x="16032" y="23531"/>
                    <a:pt x="13314" y="23531"/>
                  </a:cubicBezTo>
                  <a:cubicBezTo>
                    <a:pt x="13200" y="23531"/>
                    <a:pt x="13102" y="23520"/>
                    <a:pt x="13022" y="23498"/>
                  </a:cubicBezTo>
                  <a:cubicBezTo>
                    <a:pt x="10776" y="22885"/>
                    <a:pt x="3403" y="14511"/>
                    <a:pt x="649" y="11212"/>
                  </a:cubicBezTo>
                  <a:lnTo>
                    <a:pt x="649" y="5090"/>
                  </a:lnTo>
                  <a:lnTo>
                    <a:pt x="14171" y="15357"/>
                  </a:lnTo>
                  <a:cubicBezTo>
                    <a:pt x="14229" y="15401"/>
                    <a:pt x="14298" y="15423"/>
                    <a:pt x="14367" y="15423"/>
                  </a:cubicBezTo>
                  <a:cubicBezTo>
                    <a:pt x="14435" y="15423"/>
                    <a:pt x="14503" y="15401"/>
                    <a:pt x="14561" y="15357"/>
                  </a:cubicBezTo>
                  <a:cubicBezTo>
                    <a:pt x="14725" y="15234"/>
                    <a:pt x="31084" y="3004"/>
                    <a:pt x="33892" y="1472"/>
                  </a:cubicBezTo>
                  <a:cubicBezTo>
                    <a:pt x="35058" y="836"/>
                    <a:pt x="36770" y="653"/>
                    <a:pt x="38352" y="653"/>
                  </a:cubicBezTo>
                  <a:close/>
                  <a:moveTo>
                    <a:pt x="38375" y="1"/>
                  </a:moveTo>
                  <a:cubicBezTo>
                    <a:pt x="36704" y="1"/>
                    <a:pt x="34869" y="201"/>
                    <a:pt x="33582" y="903"/>
                  </a:cubicBezTo>
                  <a:cubicBezTo>
                    <a:pt x="30869" y="2383"/>
                    <a:pt x="16321" y="13233"/>
                    <a:pt x="14366" y="14694"/>
                  </a:cubicBezTo>
                  <a:lnTo>
                    <a:pt x="520" y="4181"/>
                  </a:lnTo>
                  <a:cubicBezTo>
                    <a:pt x="459" y="4135"/>
                    <a:pt x="391" y="4114"/>
                    <a:pt x="325" y="4114"/>
                  </a:cubicBezTo>
                  <a:cubicBezTo>
                    <a:pt x="158" y="4114"/>
                    <a:pt x="1" y="4246"/>
                    <a:pt x="1" y="4438"/>
                  </a:cubicBezTo>
                  <a:lnTo>
                    <a:pt x="1" y="11328"/>
                  </a:lnTo>
                  <a:cubicBezTo>
                    <a:pt x="2" y="11404"/>
                    <a:pt x="28" y="11477"/>
                    <a:pt x="76" y="11535"/>
                  </a:cubicBezTo>
                  <a:cubicBezTo>
                    <a:pt x="477" y="12016"/>
                    <a:pt x="9926" y="23322"/>
                    <a:pt x="12850" y="24121"/>
                  </a:cubicBezTo>
                  <a:cubicBezTo>
                    <a:pt x="12962" y="24151"/>
                    <a:pt x="13096" y="24166"/>
                    <a:pt x="13251" y="24166"/>
                  </a:cubicBezTo>
                  <a:cubicBezTo>
                    <a:pt x="16900" y="24166"/>
                    <a:pt x="31999" y="15999"/>
                    <a:pt x="35456" y="14105"/>
                  </a:cubicBezTo>
                  <a:lnTo>
                    <a:pt x="35456" y="14105"/>
                  </a:lnTo>
                  <a:cubicBezTo>
                    <a:pt x="35312" y="16424"/>
                    <a:pt x="34889" y="24726"/>
                    <a:pt x="36054" y="26826"/>
                  </a:cubicBezTo>
                  <a:cubicBezTo>
                    <a:pt x="37106" y="28716"/>
                    <a:pt x="41007" y="30285"/>
                    <a:pt x="45137" y="31945"/>
                  </a:cubicBezTo>
                  <a:cubicBezTo>
                    <a:pt x="46364" y="32438"/>
                    <a:pt x="47631" y="32948"/>
                    <a:pt x="48819" y="33465"/>
                  </a:cubicBezTo>
                  <a:cubicBezTo>
                    <a:pt x="51652" y="34700"/>
                    <a:pt x="54582" y="37185"/>
                    <a:pt x="57169" y="39377"/>
                  </a:cubicBezTo>
                  <a:cubicBezTo>
                    <a:pt x="59194" y="41094"/>
                    <a:pt x="60943" y="42578"/>
                    <a:pt x="62335" y="43213"/>
                  </a:cubicBezTo>
                  <a:cubicBezTo>
                    <a:pt x="63382" y="43694"/>
                    <a:pt x="64289" y="43933"/>
                    <a:pt x="65104" y="43933"/>
                  </a:cubicBezTo>
                  <a:cubicBezTo>
                    <a:pt x="65112" y="43933"/>
                    <a:pt x="65119" y="43933"/>
                    <a:pt x="65127" y="43933"/>
                  </a:cubicBezTo>
                  <a:cubicBezTo>
                    <a:pt x="65614" y="43933"/>
                    <a:pt x="66096" y="43836"/>
                    <a:pt x="66546" y="43647"/>
                  </a:cubicBezTo>
                  <a:cubicBezTo>
                    <a:pt x="68129" y="42983"/>
                    <a:pt x="69408" y="41175"/>
                    <a:pt x="70572" y="37960"/>
                  </a:cubicBezTo>
                  <a:cubicBezTo>
                    <a:pt x="72582" y="32400"/>
                    <a:pt x="70629" y="28579"/>
                    <a:pt x="69581" y="26526"/>
                  </a:cubicBezTo>
                  <a:cubicBezTo>
                    <a:pt x="69456" y="26283"/>
                    <a:pt x="69347" y="26069"/>
                    <a:pt x="69261" y="25884"/>
                  </a:cubicBezTo>
                  <a:cubicBezTo>
                    <a:pt x="68473" y="24175"/>
                    <a:pt x="63350" y="15391"/>
                    <a:pt x="58957" y="9447"/>
                  </a:cubicBezTo>
                  <a:cubicBezTo>
                    <a:pt x="54518" y="3442"/>
                    <a:pt x="43013" y="477"/>
                    <a:pt x="42526" y="354"/>
                  </a:cubicBezTo>
                  <a:cubicBezTo>
                    <a:pt x="42518" y="353"/>
                    <a:pt x="42511" y="351"/>
                    <a:pt x="42503" y="350"/>
                  </a:cubicBezTo>
                  <a:cubicBezTo>
                    <a:pt x="42366" y="325"/>
                    <a:pt x="40503" y="1"/>
                    <a:pt x="38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05;p40">
              <a:extLst>
                <a:ext uri="{FF2B5EF4-FFF2-40B4-BE49-F238E27FC236}">
                  <a16:creationId xmlns:a16="http://schemas.microsoft.com/office/drawing/2014/main" id="{819ADEE7-3D0C-4A4C-B028-B33EA509BF1E}"/>
                </a:ext>
              </a:extLst>
            </p:cNvPr>
            <p:cNvSpPr/>
            <p:nvPr/>
          </p:nvSpPr>
          <p:spPr>
            <a:xfrm>
              <a:off x="4376200" y="2330325"/>
              <a:ext cx="1716975" cy="1082075"/>
            </a:xfrm>
            <a:custGeom>
              <a:avLst/>
              <a:gdLst/>
              <a:ahLst/>
              <a:cxnLst/>
              <a:rect l="l" t="t" r="r" b="b"/>
              <a:pathLst>
                <a:path w="68679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2" y="859"/>
                  </a:cubicBezTo>
                  <a:cubicBezTo>
                    <a:pt x="30552" y="2419"/>
                    <a:pt x="14042" y="14770"/>
                    <a:pt x="14042" y="14770"/>
                  </a:cubicBezTo>
                  <a:lnTo>
                    <a:pt x="1" y="4110"/>
                  </a:lnTo>
                  <a:lnTo>
                    <a:pt x="1" y="11000"/>
                  </a:lnTo>
                  <a:cubicBezTo>
                    <a:pt x="1" y="11000"/>
                    <a:pt x="9751" y="22702"/>
                    <a:pt x="12611" y="23482"/>
                  </a:cubicBezTo>
                  <a:cubicBezTo>
                    <a:pt x="12708" y="23508"/>
                    <a:pt x="12826" y="23521"/>
                    <a:pt x="12962" y="23521"/>
                  </a:cubicBezTo>
                  <a:cubicBezTo>
                    <a:pt x="16813" y="23521"/>
                    <a:pt x="35492" y="13212"/>
                    <a:pt x="35493" y="13211"/>
                  </a:cubicBezTo>
                  <a:lnTo>
                    <a:pt x="35493" y="13211"/>
                  </a:lnTo>
                  <a:cubicBezTo>
                    <a:pt x="35493" y="13212"/>
                    <a:pt x="34713" y="24002"/>
                    <a:pt x="36013" y="26342"/>
                  </a:cubicBezTo>
                  <a:cubicBezTo>
                    <a:pt x="37312" y="28682"/>
                    <a:pt x="43554" y="30632"/>
                    <a:pt x="48623" y="32843"/>
                  </a:cubicBezTo>
                  <a:cubicBezTo>
                    <a:pt x="53693" y="35052"/>
                    <a:pt x="59024" y="41163"/>
                    <a:pt x="62144" y="42593"/>
                  </a:cubicBezTo>
                  <a:cubicBezTo>
                    <a:pt x="63073" y="43018"/>
                    <a:pt x="63945" y="43282"/>
                    <a:pt x="64769" y="43282"/>
                  </a:cubicBezTo>
                  <a:cubicBezTo>
                    <a:pt x="66197" y="43282"/>
                    <a:pt x="67482" y="42490"/>
                    <a:pt x="68678" y="40369"/>
                  </a:cubicBezTo>
                  <a:cubicBezTo>
                    <a:pt x="66652" y="39110"/>
                    <a:pt x="63202" y="37996"/>
                    <a:pt x="62016" y="36548"/>
                  </a:cubicBezTo>
                  <a:cubicBezTo>
                    <a:pt x="60158" y="34277"/>
                    <a:pt x="63048" y="31385"/>
                    <a:pt x="65320" y="29526"/>
                  </a:cubicBezTo>
                  <a:cubicBezTo>
                    <a:pt x="66456" y="28597"/>
                    <a:pt x="63926" y="28494"/>
                    <a:pt x="61035" y="28494"/>
                  </a:cubicBezTo>
                  <a:cubicBezTo>
                    <a:pt x="60209" y="28494"/>
                    <a:pt x="59353" y="28502"/>
                    <a:pt x="58545" y="28502"/>
                  </a:cubicBezTo>
                  <a:cubicBezTo>
                    <a:pt x="56525" y="28502"/>
                    <a:pt x="54803" y="28450"/>
                    <a:pt x="54581" y="28081"/>
                  </a:cubicBezTo>
                  <a:cubicBezTo>
                    <a:pt x="53962" y="27048"/>
                    <a:pt x="57265" y="25189"/>
                    <a:pt x="59124" y="23538"/>
                  </a:cubicBezTo>
                  <a:cubicBezTo>
                    <a:pt x="59511" y="23194"/>
                    <a:pt x="59500" y="23072"/>
                    <a:pt x="59203" y="23072"/>
                  </a:cubicBezTo>
                  <a:cubicBezTo>
                    <a:pt x="58470" y="23072"/>
                    <a:pt x="55992" y="23815"/>
                    <a:pt x="53423" y="23815"/>
                  </a:cubicBezTo>
                  <a:cubicBezTo>
                    <a:pt x="52026" y="23815"/>
                    <a:pt x="50603" y="23595"/>
                    <a:pt x="49419" y="22917"/>
                  </a:cubicBezTo>
                  <a:cubicBezTo>
                    <a:pt x="46830" y="21436"/>
                    <a:pt x="44867" y="21147"/>
                    <a:pt x="43727" y="21147"/>
                  </a:cubicBezTo>
                  <a:cubicBezTo>
                    <a:pt x="42996" y="21147"/>
                    <a:pt x="42604" y="21266"/>
                    <a:pt x="42604" y="21266"/>
                  </a:cubicBezTo>
                  <a:cubicBezTo>
                    <a:pt x="42604" y="21266"/>
                    <a:pt x="47147" y="15070"/>
                    <a:pt x="48180" y="11352"/>
                  </a:cubicBezTo>
                  <a:cubicBezTo>
                    <a:pt x="49214" y="7636"/>
                    <a:pt x="47561" y="7016"/>
                    <a:pt x="47561" y="7016"/>
                  </a:cubicBezTo>
                  <a:lnTo>
                    <a:pt x="46347" y="1692"/>
                  </a:lnTo>
                  <a:cubicBezTo>
                    <a:pt x="43907" y="792"/>
                    <a:pt x="42123" y="340"/>
                    <a:pt x="42123" y="340"/>
                  </a:cubicBezTo>
                  <a:cubicBezTo>
                    <a:pt x="42123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06;p40">
              <a:extLst>
                <a:ext uri="{FF2B5EF4-FFF2-40B4-BE49-F238E27FC236}">
                  <a16:creationId xmlns:a16="http://schemas.microsoft.com/office/drawing/2014/main" id="{2A9D0349-AB27-427F-950E-82236637F482}"/>
                </a:ext>
              </a:extLst>
            </p:cNvPr>
            <p:cNvSpPr/>
            <p:nvPr/>
          </p:nvSpPr>
          <p:spPr>
            <a:xfrm>
              <a:off x="4376200" y="2330325"/>
              <a:ext cx="1716975" cy="1082075"/>
            </a:xfrm>
            <a:custGeom>
              <a:avLst/>
              <a:gdLst/>
              <a:ahLst/>
              <a:cxnLst/>
              <a:rect l="l" t="t" r="r" b="b"/>
              <a:pathLst>
                <a:path w="68679" h="43283" extrusionOk="0">
                  <a:moveTo>
                    <a:pt x="38039" y="0"/>
                  </a:moveTo>
                  <a:cubicBezTo>
                    <a:pt x="36411" y="0"/>
                    <a:pt x="34638" y="191"/>
                    <a:pt x="33412" y="859"/>
                  </a:cubicBezTo>
                  <a:cubicBezTo>
                    <a:pt x="30552" y="2419"/>
                    <a:pt x="14042" y="14770"/>
                    <a:pt x="14042" y="14770"/>
                  </a:cubicBezTo>
                  <a:lnTo>
                    <a:pt x="1" y="4110"/>
                  </a:lnTo>
                  <a:lnTo>
                    <a:pt x="1" y="11000"/>
                  </a:lnTo>
                  <a:cubicBezTo>
                    <a:pt x="1" y="11000"/>
                    <a:pt x="9751" y="22702"/>
                    <a:pt x="12611" y="23482"/>
                  </a:cubicBezTo>
                  <a:cubicBezTo>
                    <a:pt x="12708" y="23508"/>
                    <a:pt x="12826" y="23521"/>
                    <a:pt x="12962" y="23521"/>
                  </a:cubicBezTo>
                  <a:cubicBezTo>
                    <a:pt x="16813" y="23521"/>
                    <a:pt x="35492" y="13212"/>
                    <a:pt x="35493" y="13211"/>
                  </a:cubicBezTo>
                  <a:lnTo>
                    <a:pt x="35493" y="13211"/>
                  </a:lnTo>
                  <a:cubicBezTo>
                    <a:pt x="35493" y="13212"/>
                    <a:pt x="34713" y="24002"/>
                    <a:pt x="36013" y="26342"/>
                  </a:cubicBezTo>
                  <a:cubicBezTo>
                    <a:pt x="37312" y="28682"/>
                    <a:pt x="43554" y="30632"/>
                    <a:pt x="48623" y="32843"/>
                  </a:cubicBezTo>
                  <a:cubicBezTo>
                    <a:pt x="53693" y="35052"/>
                    <a:pt x="59024" y="41163"/>
                    <a:pt x="62144" y="42593"/>
                  </a:cubicBezTo>
                  <a:cubicBezTo>
                    <a:pt x="63073" y="43018"/>
                    <a:pt x="63945" y="43282"/>
                    <a:pt x="64769" y="43282"/>
                  </a:cubicBezTo>
                  <a:cubicBezTo>
                    <a:pt x="66197" y="43282"/>
                    <a:pt x="67482" y="42490"/>
                    <a:pt x="68678" y="40369"/>
                  </a:cubicBezTo>
                  <a:cubicBezTo>
                    <a:pt x="66652" y="39110"/>
                    <a:pt x="63202" y="37996"/>
                    <a:pt x="62016" y="36548"/>
                  </a:cubicBezTo>
                  <a:cubicBezTo>
                    <a:pt x="60158" y="34277"/>
                    <a:pt x="63048" y="31385"/>
                    <a:pt x="65320" y="29526"/>
                  </a:cubicBezTo>
                  <a:cubicBezTo>
                    <a:pt x="66456" y="28597"/>
                    <a:pt x="63926" y="28494"/>
                    <a:pt x="61035" y="28494"/>
                  </a:cubicBezTo>
                  <a:cubicBezTo>
                    <a:pt x="60209" y="28494"/>
                    <a:pt x="59353" y="28502"/>
                    <a:pt x="58545" y="28502"/>
                  </a:cubicBezTo>
                  <a:cubicBezTo>
                    <a:pt x="56525" y="28502"/>
                    <a:pt x="54803" y="28450"/>
                    <a:pt x="54581" y="28081"/>
                  </a:cubicBezTo>
                  <a:cubicBezTo>
                    <a:pt x="53962" y="27048"/>
                    <a:pt x="57265" y="25189"/>
                    <a:pt x="59124" y="23538"/>
                  </a:cubicBezTo>
                  <a:cubicBezTo>
                    <a:pt x="59511" y="23194"/>
                    <a:pt x="59500" y="23072"/>
                    <a:pt x="59203" y="23072"/>
                  </a:cubicBezTo>
                  <a:cubicBezTo>
                    <a:pt x="58470" y="23072"/>
                    <a:pt x="55992" y="23815"/>
                    <a:pt x="53423" y="23815"/>
                  </a:cubicBezTo>
                  <a:cubicBezTo>
                    <a:pt x="52026" y="23815"/>
                    <a:pt x="50603" y="23595"/>
                    <a:pt x="49419" y="22917"/>
                  </a:cubicBezTo>
                  <a:cubicBezTo>
                    <a:pt x="46830" y="21436"/>
                    <a:pt x="44867" y="21147"/>
                    <a:pt x="43727" y="21147"/>
                  </a:cubicBezTo>
                  <a:cubicBezTo>
                    <a:pt x="42996" y="21147"/>
                    <a:pt x="42604" y="21266"/>
                    <a:pt x="42604" y="21266"/>
                  </a:cubicBezTo>
                  <a:cubicBezTo>
                    <a:pt x="42604" y="21266"/>
                    <a:pt x="47147" y="15070"/>
                    <a:pt x="48180" y="11352"/>
                  </a:cubicBezTo>
                  <a:cubicBezTo>
                    <a:pt x="49214" y="7636"/>
                    <a:pt x="47561" y="7016"/>
                    <a:pt x="47561" y="7016"/>
                  </a:cubicBezTo>
                  <a:lnTo>
                    <a:pt x="46347" y="1692"/>
                  </a:lnTo>
                  <a:cubicBezTo>
                    <a:pt x="43907" y="792"/>
                    <a:pt x="42123" y="340"/>
                    <a:pt x="42123" y="340"/>
                  </a:cubicBezTo>
                  <a:cubicBezTo>
                    <a:pt x="42123" y="340"/>
                    <a:pt x="40211" y="0"/>
                    <a:pt x="380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07;p40">
              <a:extLst>
                <a:ext uri="{FF2B5EF4-FFF2-40B4-BE49-F238E27FC236}">
                  <a16:creationId xmlns:a16="http://schemas.microsoft.com/office/drawing/2014/main" id="{38C6BC6C-4810-40E8-947B-69C1BF734402}"/>
                </a:ext>
              </a:extLst>
            </p:cNvPr>
            <p:cNvSpPr/>
            <p:nvPr/>
          </p:nvSpPr>
          <p:spPr>
            <a:xfrm>
              <a:off x="5709425" y="2899475"/>
              <a:ext cx="235600" cy="72650"/>
            </a:xfrm>
            <a:custGeom>
              <a:avLst/>
              <a:gdLst/>
              <a:ahLst/>
              <a:cxnLst/>
              <a:rect l="l" t="t" r="r" b="b"/>
              <a:pathLst>
                <a:path w="9424" h="2906" extrusionOk="0">
                  <a:moveTo>
                    <a:pt x="9055" y="0"/>
                  </a:moveTo>
                  <a:cubicBezTo>
                    <a:pt x="9003" y="0"/>
                    <a:pt x="8949" y="13"/>
                    <a:pt x="8900" y="40"/>
                  </a:cubicBezTo>
                  <a:cubicBezTo>
                    <a:pt x="5455" y="1919"/>
                    <a:pt x="369" y="2257"/>
                    <a:pt x="317" y="2260"/>
                  </a:cubicBezTo>
                  <a:cubicBezTo>
                    <a:pt x="140" y="2266"/>
                    <a:pt x="0" y="2415"/>
                    <a:pt x="5" y="2593"/>
                  </a:cubicBezTo>
                  <a:cubicBezTo>
                    <a:pt x="10" y="2768"/>
                    <a:pt x="153" y="2905"/>
                    <a:pt x="327" y="2905"/>
                  </a:cubicBezTo>
                  <a:cubicBezTo>
                    <a:pt x="331" y="2905"/>
                    <a:pt x="335" y="2905"/>
                    <a:pt x="338" y="2905"/>
                  </a:cubicBezTo>
                  <a:lnTo>
                    <a:pt x="358" y="2905"/>
                  </a:lnTo>
                  <a:cubicBezTo>
                    <a:pt x="572" y="2892"/>
                    <a:pt x="5636" y="2555"/>
                    <a:pt x="9209" y="606"/>
                  </a:cubicBezTo>
                  <a:cubicBezTo>
                    <a:pt x="9366" y="521"/>
                    <a:pt x="9423" y="324"/>
                    <a:pt x="9338" y="168"/>
                  </a:cubicBezTo>
                  <a:cubicBezTo>
                    <a:pt x="9279" y="61"/>
                    <a:pt x="9169" y="0"/>
                    <a:pt x="9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08;p40">
              <a:extLst>
                <a:ext uri="{FF2B5EF4-FFF2-40B4-BE49-F238E27FC236}">
                  <a16:creationId xmlns:a16="http://schemas.microsoft.com/office/drawing/2014/main" id="{AD2B2E5A-6EEA-4A73-8017-2841BDC0B996}"/>
                </a:ext>
              </a:extLst>
            </p:cNvPr>
            <p:cNvSpPr/>
            <p:nvPr/>
          </p:nvSpPr>
          <p:spPr>
            <a:xfrm>
              <a:off x="5668900" y="2988225"/>
              <a:ext cx="332125" cy="26875"/>
            </a:xfrm>
            <a:custGeom>
              <a:avLst/>
              <a:gdLst/>
              <a:ahLst/>
              <a:cxnLst/>
              <a:rect l="l" t="t" r="r" b="b"/>
              <a:pathLst>
                <a:path w="13285" h="1075" extrusionOk="0">
                  <a:moveTo>
                    <a:pt x="337" y="0"/>
                  </a:moveTo>
                  <a:cubicBezTo>
                    <a:pt x="182" y="0"/>
                    <a:pt x="47" y="122"/>
                    <a:pt x="25" y="281"/>
                  </a:cubicBezTo>
                  <a:cubicBezTo>
                    <a:pt x="0" y="458"/>
                    <a:pt x="123" y="621"/>
                    <a:pt x="301" y="645"/>
                  </a:cubicBezTo>
                  <a:cubicBezTo>
                    <a:pt x="348" y="651"/>
                    <a:pt x="3519" y="1075"/>
                    <a:pt x="7248" y="1075"/>
                  </a:cubicBezTo>
                  <a:cubicBezTo>
                    <a:pt x="9129" y="1075"/>
                    <a:pt x="11155" y="967"/>
                    <a:pt x="12991" y="642"/>
                  </a:cubicBezTo>
                  <a:cubicBezTo>
                    <a:pt x="13167" y="612"/>
                    <a:pt x="13284" y="445"/>
                    <a:pt x="13252" y="269"/>
                  </a:cubicBezTo>
                  <a:cubicBezTo>
                    <a:pt x="13226" y="114"/>
                    <a:pt x="13091" y="1"/>
                    <a:pt x="12941" y="1"/>
                  </a:cubicBezTo>
                  <a:cubicBezTo>
                    <a:pt x="12921" y="1"/>
                    <a:pt x="12900" y="3"/>
                    <a:pt x="12879" y="8"/>
                  </a:cubicBezTo>
                  <a:cubicBezTo>
                    <a:pt x="11081" y="325"/>
                    <a:pt x="9096" y="431"/>
                    <a:pt x="7248" y="431"/>
                  </a:cubicBezTo>
                  <a:cubicBezTo>
                    <a:pt x="3571" y="431"/>
                    <a:pt x="435" y="12"/>
                    <a:pt x="387" y="5"/>
                  </a:cubicBezTo>
                  <a:cubicBezTo>
                    <a:pt x="370" y="2"/>
                    <a:pt x="353" y="0"/>
                    <a:pt x="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09;p40">
              <a:extLst>
                <a:ext uri="{FF2B5EF4-FFF2-40B4-BE49-F238E27FC236}">
                  <a16:creationId xmlns:a16="http://schemas.microsoft.com/office/drawing/2014/main" id="{D8228C9A-9514-4CF1-85D2-A06BAC587440}"/>
                </a:ext>
              </a:extLst>
            </p:cNvPr>
            <p:cNvSpPr/>
            <p:nvPr/>
          </p:nvSpPr>
          <p:spPr>
            <a:xfrm>
              <a:off x="4974400" y="2536250"/>
              <a:ext cx="300200" cy="132425"/>
            </a:xfrm>
            <a:custGeom>
              <a:avLst/>
              <a:gdLst/>
              <a:ahLst/>
              <a:cxnLst/>
              <a:rect l="l" t="t" r="r" b="b"/>
              <a:pathLst>
                <a:path w="12008" h="5297" extrusionOk="0">
                  <a:moveTo>
                    <a:pt x="5201" y="0"/>
                  </a:moveTo>
                  <a:cubicBezTo>
                    <a:pt x="5102" y="0"/>
                    <a:pt x="5004" y="46"/>
                    <a:pt x="4941" y="132"/>
                  </a:cubicBezTo>
                  <a:cubicBezTo>
                    <a:pt x="4836" y="276"/>
                    <a:pt x="4867" y="478"/>
                    <a:pt x="5011" y="584"/>
                  </a:cubicBezTo>
                  <a:lnTo>
                    <a:pt x="9967" y="4207"/>
                  </a:lnTo>
                  <a:lnTo>
                    <a:pt x="443" y="1627"/>
                  </a:lnTo>
                  <a:cubicBezTo>
                    <a:pt x="415" y="1619"/>
                    <a:pt x="386" y="1615"/>
                    <a:pt x="358" y="1615"/>
                  </a:cubicBezTo>
                  <a:cubicBezTo>
                    <a:pt x="217" y="1615"/>
                    <a:pt x="87" y="1710"/>
                    <a:pt x="47" y="1854"/>
                  </a:cubicBezTo>
                  <a:cubicBezTo>
                    <a:pt x="0" y="2026"/>
                    <a:pt x="102" y="2203"/>
                    <a:pt x="275" y="2250"/>
                  </a:cubicBezTo>
                  <a:lnTo>
                    <a:pt x="11480" y="5285"/>
                  </a:lnTo>
                  <a:cubicBezTo>
                    <a:pt x="11507" y="5293"/>
                    <a:pt x="11536" y="5296"/>
                    <a:pt x="11563" y="5296"/>
                  </a:cubicBezTo>
                  <a:lnTo>
                    <a:pt x="11565" y="5296"/>
                  </a:lnTo>
                  <a:cubicBezTo>
                    <a:pt x="11877" y="5296"/>
                    <a:pt x="12008" y="4895"/>
                    <a:pt x="11754" y="4712"/>
                  </a:cubicBezTo>
                  <a:lnTo>
                    <a:pt x="5392" y="62"/>
                  </a:lnTo>
                  <a:cubicBezTo>
                    <a:pt x="5334" y="20"/>
                    <a:pt x="5267" y="0"/>
                    <a:pt x="5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0;p40">
              <a:extLst>
                <a:ext uri="{FF2B5EF4-FFF2-40B4-BE49-F238E27FC236}">
                  <a16:creationId xmlns:a16="http://schemas.microsoft.com/office/drawing/2014/main" id="{ABE3A310-8262-46A3-9EB3-9AB9E358FA83}"/>
                </a:ext>
              </a:extLst>
            </p:cNvPr>
            <p:cNvSpPr/>
            <p:nvPr/>
          </p:nvSpPr>
          <p:spPr>
            <a:xfrm>
              <a:off x="5344350" y="2341925"/>
              <a:ext cx="263725" cy="331000"/>
            </a:xfrm>
            <a:custGeom>
              <a:avLst/>
              <a:gdLst/>
              <a:ahLst/>
              <a:cxnLst/>
              <a:rect l="l" t="t" r="r" b="b"/>
              <a:pathLst>
                <a:path w="10549" h="13240" extrusionOk="0">
                  <a:moveTo>
                    <a:pt x="3687" y="1"/>
                  </a:moveTo>
                  <a:cubicBezTo>
                    <a:pt x="2314" y="1"/>
                    <a:pt x="1501" y="620"/>
                    <a:pt x="1099" y="1157"/>
                  </a:cubicBezTo>
                  <a:cubicBezTo>
                    <a:pt x="1099" y="1157"/>
                    <a:pt x="0" y="6432"/>
                    <a:pt x="1758" y="9948"/>
                  </a:cubicBezTo>
                  <a:cubicBezTo>
                    <a:pt x="2823" y="12077"/>
                    <a:pt x="4210" y="13240"/>
                    <a:pt x="5578" y="13240"/>
                  </a:cubicBezTo>
                  <a:cubicBezTo>
                    <a:pt x="6469" y="13240"/>
                    <a:pt x="7351" y="12747"/>
                    <a:pt x="8131" y="11706"/>
                  </a:cubicBezTo>
                  <a:cubicBezTo>
                    <a:pt x="10110" y="9069"/>
                    <a:pt x="10548" y="2696"/>
                    <a:pt x="7032" y="937"/>
                  </a:cubicBezTo>
                  <a:cubicBezTo>
                    <a:pt x="5664" y="252"/>
                    <a:pt x="4562" y="1"/>
                    <a:pt x="3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1;p40">
              <a:extLst>
                <a:ext uri="{FF2B5EF4-FFF2-40B4-BE49-F238E27FC236}">
                  <a16:creationId xmlns:a16="http://schemas.microsoft.com/office/drawing/2014/main" id="{F16A53E7-6C16-4AC2-8B58-950006C32AEC}"/>
                </a:ext>
              </a:extLst>
            </p:cNvPr>
            <p:cNvSpPr/>
            <p:nvPr/>
          </p:nvSpPr>
          <p:spPr>
            <a:xfrm>
              <a:off x="5336375" y="2333975"/>
              <a:ext cx="266375" cy="347025"/>
            </a:xfrm>
            <a:custGeom>
              <a:avLst/>
              <a:gdLst/>
              <a:ahLst/>
              <a:cxnLst/>
              <a:rect l="l" t="t" r="r" b="b"/>
              <a:pathLst>
                <a:path w="10655" h="13881" extrusionOk="0">
                  <a:moveTo>
                    <a:pt x="4017" y="646"/>
                  </a:moveTo>
                  <a:cubicBezTo>
                    <a:pt x="4827" y="646"/>
                    <a:pt x="5873" y="877"/>
                    <a:pt x="7207" y="1545"/>
                  </a:cubicBezTo>
                  <a:cubicBezTo>
                    <a:pt x="8588" y="2235"/>
                    <a:pt x="9175" y="3640"/>
                    <a:pt x="9424" y="4698"/>
                  </a:cubicBezTo>
                  <a:cubicBezTo>
                    <a:pt x="9978" y="7038"/>
                    <a:pt x="9436" y="10172"/>
                    <a:pt x="8192" y="11830"/>
                  </a:cubicBezTo>
                  <a:cubicBezTo>
                    <a:pt x="7501" y="12751"/>
                    <a:pt x="6711" y="13235"/>
                    <a:pt x="5897" y="13235"/>
                  </a:cubicBezTo>
                  <a:cubicBezTo>
                    <a:pt x="5834" y="13235"/>
                    <a:pt x="5770" y="13232"/>
                    <a:pt x="5706" y="13226"/>
                  </a:cubicBezTo>
                  <a:cubicBezTo>
                    <a:pt x="4517" y="13118"/>
                    <a:pt x="3298" y="11986"/>
                    <a:pt x="2367" y="10121"/>
                  </a:cubicBezTo>
                  <a:cubicBezTo>
                    <a:pt x="788" y="6965"/>
                    <a:pt x="1600" y="2249"/>
                    <a:pt x="1720" y="1612"/>
                  </a:cubicBezTo>
                  <a:cubicBezTo>
                    <a:pt x="1990" y="1277"/>
                    <a:pt x="2680" y="646"/>
                    <a:pt x="4017" y="646"/>
                  </a:cubicBezTo>
                  <a:close/>
                  <a:moveTo>
                    <a:pt x="4013" y="0"/>
                  </a:moveTo>
                  <a:cubicBezTo>
                    <a:pt x="2307" y="0"/>
                    <a:pt x="1450" y="893"/>
                    <a:pt x="1159" y="1281"/>
                  </a:cubicBezTo>
                  <a:cubicBezTo>
                    <a:pt x="1130" y="1319"/>
                    <a:pt x="1112" y="1363"/>
                    <a:pt x="1101" y="1408"/>
                  </a:cubicBezTo>
                  <a:cubicBezTo>
                    <a:pt x="1055" y="1628"/>
                    <a:pt x="1" y="6835"/>
                    <a:pt x="1788" y="10410"/>
                  </a:cubicBezTo>
                  <a:cubicBezTo>
                    <a:pt x="2838" y="12511"/>
                    <a:pt x="4210" y="13739"/>
                    <a:pt x="5649" y="13870"/>
                  </a:cubicBezTo>
                  <a:cubicBezTo>
                    <a:pt x="5732" y="13877"/>
                    <a:pt x="5817" y="13880"/>
                    <a:pt x="5899" y="13880"/>
                  </a:cubicBezTo>
                  <a:cubicBezTo>
                    <a:pt x="6923" y="13880"/>
                    <a:pt x="7890" y="13310"/>
                    <a:pt x="8708" y="12217"/>
                  </a:cubicBezTo>
                  <a:cubicBezTo>
                    <a:pt x="10077" y="10393"/>
                    <a:pt x="10655" y="7097"/>
                    <a:pt x="10054" y="4549"/>
                  </a:cubicBezTo>
                  <a:cubicBezTo>
                    <a:pt x="9650" y="2841"/>
                    <a:pt x="8767" y="1601"/>
                    <a:pt x="7496" y="967"/>
                  </a:cubicBezTo>
                  <a:cubicBezTo>
                    <a:pt x="6066" y="253"/>
                    <a:pt x="4920" y="0"/>
                    <a:pt x="4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12;p40">
              <a:extLst>
                <a:ext uri="{FF2B5EF4-FFF2-40B4-BE49-F238E27FC236}">
                  <a16:creationId xmlns:a16="http://schemas.microsoft.com/office/drawing/2014/main" id="{1044EFCF-AF61-456E-BD2A-214E3AE42D23}"/>
                </a:ext>
              </a:extLst>
            </p:cNvPr>
            <p:cNvSpPr/>
            <p:nvPr/>
          </p:nvSpPr>
          <p:spPr>
            <a:xfrm>
              <a:off x="1372850" y="2193875"/>
              <a:ext cx="1734750" cy="1395125"/>
            </a:xfrm>
            <a:custGeom>
              <a:avLst/>
              <a:gdLst/>
              <a:ahLst/>
              <a:cxnLst/>
              <a:rect l="l" t="t" r="r" b="b"/>
              <a:pathLst>
                <a:path w="69390" h="55805" extrusionOk="0">
                  <a:moveTo>
                    <a:pt x="33711" y="1"/>
                  </a:moveTo>
                  <a:cubicBezTo>
                    <a:pt x="32339" y="1"/>
                    <a:pt x="31464" y="493"/>
                    <a:pt x="31464" y="493"/>
                  </a:cubicBezTo>
                  <a:cubicBezTo>
                    <a:pt x="31464" y="493"/>
                    <a:pt x="31210" y="402"/>
                    <a:pt x="30710" y="402"/>
                  </a:cubicBezTo>
                  <a:cubicBezTo>
                    <a:pt x="29435" y="402"/>
                    <a:pt x="26559" y="992"/>
                    <a:pt x="22210" y="5178"/>
                  </a:cubicBezTo>
                  <a:cubicBezTo>
                    <a:pt x="16155" y="11003"/>
                    <a:pt x="10216" y="16829"/>
                    <a:pt x="6447" y="23340"/>
                  </a:cubicBezTo>
                  <a:cubicBezTo>
                    <a:pt x="2676" y="29852"/>
                    <a:pt x="849" y="39447"/>
                    <a:pt x="394" y="45274"/>
                  </a:cubicBezTo>
                  <a:cubicBezTo>
                    <a:pt x="0" y="50287"/>
                    <a:pt x="4136" y="55805"/>
                    <a:pt x="10235" y="55805"/>
                  </a:cubicBezTo>
                  <a:cubicBezTo>
                    <a:pt x="11223" y="55805"/>
                    <a:pt x="12262" y="55660"/>
                    <a:pt x="13342" y="55345"/>
                  </a:cubicBezTo>
                  <a:cubicBezTo>
                    <a:pt x="17887" y="54020"/>
                    <a:pt x="32949" y="33622"/>
                    <a:pt x="35348" y="30424"/>
                  </a:cubicBezTo>
                  <a:cubicBezTo>
                    <a:pt x="37747" y="27225"/>
                    <a:pt x="40145" y="23226"/>
                    <a:pt x="40145" y="23226"/>
                  </a:cubicBezTo>
                  <a:cubicBezTo>
                    <a:pt x="40145" y="23226"/>
                    <a:pt x="52711" y="34993"/>
                    <a:pt x="57280" y="37049"/>
                  </a:cubicBezTo>
                  <a:cubicBezTo>
                    <a:pt x="59239" y="37930"/>
                    <a:pt x="61680" y="38182"/>
                    <a:pt x="63831" y="38182"/>
                  </a:cubicBezTo>
                  <a:cubicBezTo>
                    <a:pt x="66697" y="38182"/>
                    <a:pt x="69047" y="37735"/>
                    <a:pt x="69047" y="37735"/>
                  </a:cubicBezTo>
                  <a:lnTo>
                    <a:pt x="69389" y="29965"/>
                  </a:lnTo>
                  <a:cubicBezTo>
                    <a:pt x="69389" y="29965"/>
                    <a:pt x="62649" y="28823"/>
                    <a:pt x="62078" y="28480"/>
                  </a:cubicBezTo>
                  <a:cubicBezTo>
                    <a:pt x="61506" y="28138"/>
                    <a:pt x="51798" y="17172"/>
                    <a:pt x="46770" y="11117"/>
                  </a:cubicBezTo>
                  <a:cubicBezTo>
                    <a:pt x="41744" y="5062"/>
                    <a:pt x="38316" y="1293"/>
                    <a:pt x="35803" y="379"/>
                  </a:cubicBezTo>
                  <a:cubicBezTo>
                    <a:pt x="35030" y="98"/>
                    <a:pt x="34322" y="1"/>
                    <a:pt x="33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13;p40">
              <a:extLst>
                <a:ext uri="{FF2B5EF4-FFF2-40B4-BE49-F238E27FC236}">
                  <a16:creationId xmlns:a16="http://schemas.microsoft.com/office/drawing/2014/main" id="{D503F3A8-02CD-4A62-AEFC-3BD344A2F66A}"/>
                </a:ext>
              </a:extLst>
            </p:cNvPr>
            <p:cNvSpPr/>
            <p:nvPr/>
          </p:nvSpPr>
          <p:spPr>
            <a:xfrm>
              <a:off x="1368325" y="2185750"/>
              <a:ext cx="1747500" cy="1411300"/>
            </a:xfrm>
            <a:custGeom>
              <a:avLst/>
              <a:gdLst/>
              <a:ahLst/>
              <a:cxnLst/>
              <a:rect l="l" t="t" r="r" b="b"/>
              <a:pathLst>
                <a:path w="69900" h="56452" extrusionOk="0">
                  <a:moveTo>
                    <a:pt x="33895" y="648"/>
                  </a:moveTo>
                  <a:cubicBezTo>
                    <a:pt x="34471" y="648"/>
                    <a:pt x="35142" y="740"/>
                    <a:pt x="35875" y="1006"/>
                  </a:cubicBezTo>
                  <a:cubicBezTo>
                    <a:pt x="38265" y="1876"/>
                    <a:pt x="41655" y="5566"/>
                    <a:pt x="46704" y="11648"/>
                  </a:cubicBezTo>
                  <a:cubicBezTo>
                    <a:pt x="51520" y="17450"/>
                    <a:pt x="61444" y="28692"/>
                    <a:pt x="62092" y="29082"/>
                  </a:cubicBezTo>
                  <a:cubicBezTo>
                    <a:pt x="62646" y="29415"/>
                    <a:pt x="67652" y="30290"/>
                    <a:pt x="69235" y="30562"/>
                  </a:cubicBezTo>
                  <a:lnTo>
                    <a:pt x="68916" y="37785"/>
                  </a:lnTo>
                  <a:cubicBezTo>
                    <a:pt x="68241" y="37895"/>
                    <a:pt x="66284" y="38180"/>
                    <a:pt x="64004" y="38180"/>
                  </a:cubicBezTo>
                  <a:cubicBezTo>
                    <a:pt x="61889" y="38180"/>
                    <a:pt x="59496" y="37935"/>
                    <a:pt x="57593" y="37078"/>
                  </a:cubicBezTo>
                  <a:cubicBezTo>
                    <a:pt x="53126" y="35067"/>
                    <a:pt x="40672" y="23433"/>
                    <a:pt x="40547" y="23315"/>
                  </a:cubicBezTo>
                  <a:cubicBezTo>
                    <a:pt x="40488" y="23259"/>
                    <a:pt x="40410" y="23227"/>
                    <a:pt x="40330" y="23227"/>
                  </a:cubicBezTo>
                  <a:cubicBezTo>
                    <a:pt x="40314" y="23227"/>
                    <a:pt x="40298" y="23229"/>
                    <a:pt x="40282" y="23231"/>
                  </a:cubicBezTo>
                  <a:cubicBezTo>
                    <a:pt x="40185" y="23245"/>
                    <a:pt x="40100" y="23301"/>
                    <a:pt x="40050" y="23384"/>
                  </a:cubicBezTo>
                  <a:cubicBezTo>
                    <a:pt x="40025" y="23425"/>
                    <a:pt x="37631" y="27406"/>
                    <a:pt x="35270" y="30554"/>
                  </a:cubicBezTo>
                  <a:lnTo>
                    <a:pt x="34843" y="31125"/>
                  </a:lnTo>
                  <a:cubicBezTo>
                    <a:pt x="20638" y="50137"/>
                    <a:pt x="15359" y="54797"/>
                    <a:pt x="13432" y="55359"/>
                  </a:cubicBezTo>
                  <a:cubicBezTo>
                    <a:pt x="12409" y="55658"/>
                    <a:pt x="11396" y="55806"/>
                    <a:pt x="10411" y="55806"/>
                  </a:cubicBezTo>
                  <a:cubicBezTo>
                    <a:pt x="8250" y="55806"/>
                    <a:pt x="6224" y="55095"/>
                    <a:pt x="4520" y="53709"/>
                  </a:cubicBezTo>
                  <a:cubicBezTo>
                    <a:pt x="2050" y="51702"/>
                    <a:pt x="661" y="48603"/>
                    <a:pt x="893" y="45623"/>
                  </a:cubicBezTo>
                  <a:cubicBezTo>
                    <a:pt x="1373" y="39532"/>
                    <a:pt x="3235" y="30170"/>
                    <a:pt x="6907" y="23826"/>
                  </a:cubicBezTo>
                  <a:cubicBezTo>
                    <a:pt x="10511" y="17601"/>
                    <a:pt x="15919" y="12178"/>
                    <a:pt x="22616" y="5735"/>
                  </a:cubicBezTo>
                  <a:cubicBezTo>
                    <a:pt x="26916" y="1597"/>
                    <a:pt x="29733" y="1056"/>
                    <a:pt x="30912" y="1056"/>
                  </a:cubicBezTo>
                  <a:cubicBezTo>
                    <a:pt x="31312" y="1056"/>
                    <a:pt x="31525" y="1119"/>
                    <a:pt x="31538" y="1123"/>
                  </a:cubicBezTo>
                  <a:cubicBezTo>
                    <a:pt x="31573" y="1135"/>
                    <a:pt x="31608" y="1141"/>
                    <a:pt x="31644" y="1141"/>
                  </a:cubicBezTo>
                  <a:cubicBezTo>
                    <a:pt x="31699" y="1141"/>
                    <a:pt x="31753" y="1127"/>
                    <a:pt x="31802" y="1099"/>
                  </a:cubicBezTo>
                  <a:cubicBezTo>
                    <a:pt x="31815" y="1093"/>
                    <a:pt x="32627" y="648"/>
                    <a:pt x="33895" y="648"/>
                  </a:cubicBezTo>
                  <a:close/>
                  <a:moveTo>
                    <a:pt x="33888" y="1"/>
                  </a:moveTo>
                  <a:cubicBezTo>
                    <a:pt x="32735" y="1"/>
                    <a:pt x="31911" y="332"/>
                    <a:pt x="31610" y="475"/>
                  </a:cubicBezTo>
                  <a:cubicBezTo>
                    <a:pt x="31468" y="443"/>
                    <a:pt x="31227" y="404"/>
                    <a:pt x="30886" y="404"/>
                  </a:cubicBezTo>
                  <a:cubicBezTo>
                    <a:pt x="29520" y="404"/>
                    <a:pt x="26567" y="1035"/>
                    <a:pt x="22168" y="5269"/>
                  </a:cubicBezTo>
                  <a:cubicBezTo>
                    <a:pt x="15434" y="11748"/>
                    <a:pt x="9995" y="17205"/>
                    <a:pt x="6348" y="23503"/>
                  </a:cubicBezTo>
                  <a:cubicBezTo>
                    <a:pt x="2623" y="29940"/>
                    <a:pt x="735" y="39415"/>
                    <a:pt x="251" y="45571"/>
                  </a:cubicBezTo>
                  <a:cubicBezTo>
                    <a:pt x="1" y="48759"/>
                    <a:pt x="1482" y="52071"/>
                    <a:pt x="4113" y="54210"/>
                  </a:cubicBezTo>
                  <a:cubicBezTo>
                    <a:pt x="5936" y="55693"/>
                    <a:pt x="8101" y="56452"/>
                    <a:pt x="10406" y="56452"/>
                  </a:cubicBezTo>
                  <a:cubicBezTo>
                    <a:pt x="11453" y="56452"/>
                    <a:pt x="12528" y="56297"/>
                    <a:pt x="13614" y="55980"/>
                  </a:cubicBezTo>
                  <a:cubicBezTo>
                    <a:pt x="16553" y="55122"/>
                    <a:pt x="23871" y="46890"/>
                    <a:pt x="35361" y="31512"/>
                  </a:cubicBezTo>
                  <a:lnTo>
                    <a:pt x="35787" y="30941"/>
                  </a:lnTo>
                  <a:cubicBezTo>
                    <a:pt x="37763" y="28307"/>
                    <a:pt x="39761" y="25095"/>
                    <a:pt x="40396" y="24058"/>
                  </a:cubicBezTo>
                  <a:cubicBezTo>
                    <a:pt x="42350" y="25873"/>
                    <a:pt x="53095" y="35762"/>
                    <a:pt x="57329" y="37668"/>
                  </a:cubicBezTo>
                  <a:cubicBezTo>
                    <a:pt x="59347" y="38576"/>
                    <a:pt x="61833" y="38835"/>
                    <a:pt x="64016" y="38835"/>
                  </a:cubicBezTo>
                  <a:cubicBezTo>
                    <a:pt x="66818" y="38835"/>
                    <a:pt x="69120" y="38408"/>
                    <a:pt x="69288" y="38375"/>
                  </a:cubicBezTo>
                  <a:cubicBezTo>
                    <a:pt x="69435" y="38348"/>
                    <a:pt x="69543" y="38222"/>
                    <a:pt x="69549" y="38072"/>
                  </a:cubicBezTo>
                  <a:lnTo>
                    <a:pt x="69892" y="30306"/>
                  </a:lnTo>
                  <a:cubicBezTo>
                    <a:pt x="69900" y="30142"/>
                    <a:pt x="69784" y="29999"/>
                    <a:pt x="69624" y="29972"/>
                  </a:cubicBezTo>
                  <a:cubicBezTo>
                    <a:pt x="66407" y="29427"/>
                    <a:pt x="62792" y="28735"/>
                    <a:pt x="62432" y="28532"/>
                  </a:cubicBezTo>
                  <a:cubicBezTo>
                    <a:pt x="61824" y="28105"/>
                    <a:pt x="52422" y="17525"/>
                    <a:pt x="47200" y="11236"/>
                  </a:cubicBezTo>
                  <a:cubicBezTo>
                    <a:pt x="41957" y="4921"/>
                    <a:pt x="38635" y="1323"/>
                    <a:pt x="36095" y="401"/>
                  </a:cubicBezTo>
                  <a:cubicBezTo>
                    <a:pt x="35279" y="104"/>
                    <a:pt x="34532" y="1"/>
                    <a:pt x="338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14;p40">
              <a:extLst>
                <a:ext uri="{FF2B5EF4-FFF2-40B4-BE49-F238E27FC236}">
                  <a16:creationId xmlns:a16="http://schemas.microsoft.com/office/drawing/2014/main" id="{EBCA003A-7BA6-4AD0-B8F7-CABC42E67D9C}"/>
                </a:ext>
              </a:extLst>
            </p:cNvPr>
            <p:cNvSpPr/>
            <p:nvPr/>
          </p:nvSpPr>
          <p:spPr>
            <a:xfrm>
              <a:off x="1417850" y="2238125"/>
              <a:ext cx="1689750" cy="1350825"/>
            </a:xfrm>
            <a:custGeom>
              <a:avLst/>
              <a:gdLst/>
              <a:ahLst/>
              <a:cxnLst/>
              <a:rect l="l" t="t" r="r" b="b"/>
              <a:pathLst>
                <a:path w="67590" h="54033" extrusionOk="0">
                  <a:moveTo>
                    <a:pt x="36295" y="1"/>
                  </a:moveTo>
                  <a:cubicBezTo>
                    <a:pt x="36134" y="19"/>
                    <a:pt x="35975" y="39"/>
                    <a:pt x="35818" y="68"/>
                  </a:cubicBezTo>
                  <a:cubicBezTo>
                    <a:pt x="28806" y="1394"/>
                    <a:pt x="24826" y="13902"/>
                    <a:pt x="24826" y="13902"/>
                  </a:cubicBezTo>
                  <a:cubicBezTo>
                    <a:pt x="24826" y="13902"/>
                    <a:pt x="24447" y="20156"/>
                    <a:pt x="23877" y="22810"/>
                  </a:cubicBezTo>
                  <a:cubicBezTo>
                    <a:pt x="23796" y="23188"/>
                    <a:pt x="23615" y="23347"/>
                    <a:pt x="23364" y="23347"/>
                  </a:cubicBezTo>
                  <a:cubicBezTo>
                    <a:pt x="22057" y="23347"/>
                    <a:pt x="18857" y="19053"/>
                    <a:pt x="18018" y="19053"/>
                  </a:cubicBezTo>
                  <a:cubicBezTo>
                    <a:pt x="17887" y="19053"/>
                    <a:pt x="17814" y="19158"/>
                    <a:pt x="17814" y="19399"/>
                  </a:cubicBezTo>
                  <a:cubicBezTo>
                    <a:pt x="17814" y="21484"/>
                    <a:pt x="21794" y="25273"/>
                    <a:pt x="22362" y="26031"/>
                  </a:cubicBezTo>
                  <a:cubicBezTo>
                    <a:pt x="22484" y="26195"/>
                    <a:pt x="22475" y="26262"/>
                    <a:pt x="22373" y="26262"/>
                  </a:cubicBezTo>
                  <a:cubicBezTo>
                    <a:pt x="22002" y="26262"/>
                    <a:pt x="20411" y="25381"/>
                    <a:pt x="19519" y="25083"/>
                  </a:cubicBezTo>
                  <a:cubicBezTo>
                    <a:pt x="19498" y="25076"/>
                    <a:pt x="19476" y="25072"/>
                    <a:pt x="19453" y="25072"/>
                  </a:cubicBezTo>
                  <a:cubicBezTo>
                    <a:pt x="18262" y="25072"/>
                    <a:pt x="15138" y="34594"/>
                    <a:pt x="14023" y="36453"/>
                  </a:cubicBezTo>
                  <a:cubicBezTo>
                    <a:pt x="12887" y="38349"/>
                    <a:pt x="0" y="43088"/>
                    <a:pt x="949" y="44414"/>
                  </a:cubicBezTo>
                  <a:cubicBezTo>
                    <a:pt x="1118" y="44652"/>
                    <a:pt x="1496" y="44749"/>
                    <a:pt x="2000" y="44749"/>
                  </a:cubicBezTo>
                  <a:cubicBezTo>
                    <a:pt x="4309" y="44749"/>
                    <a:pt x="9287" y="42709"/>
                    <a:pt x="9287" y="42708"/>
                  </a:cubicBezTo>
                  <a:lnTo>
                    <a:pt x="9287" y="42708"/>
                  </a:lnTo>
                  <a:cubicBezTo>
                    <a:pt x="9287" y="42709"/>
                    <a:pt x="7392" y="45171"/>
                    <a:pt x="3034" y="47446"/>
                  </a:cubicBezTo>
                  <a:cubicBezTo>
                    <a:pt x="1908" y="48033"/>
                    <a:pt x="1028" y="48850"/>
                    <a:pt x="395" y="49768"/>
                  </a:cubicBezTo>
                  <a:cubicBezTo>
                    <a:pt x="2120" y="52239"/>
                    <a:pt x="4959" y="54033"/>
                    <a:pt x="8436" y="54033"/>
                  </a:cubicBezTo>
                  <a:cubicBezTo>
                    <a:pt x="9424" y="54033"/>
                    <a:pt x="10463" y="53888"/>
                    <a:pt x="11542" y="53573"/>
                  </a:cubicBezTo>
                  <a:cubicBezTo>
                    <a:pt x="16087" y="52247"/>
                    <a:pt x="31149" y="31849"/>
                    <a:pt x="33548" y="28652"/>
                  </a:cubicBezTo>
                  <a:cubicBezTo>
                    <a:pt x="35946" y="25453"/>
                    <a:pt x="38345" y="21455"/>
                    <a:pt x="38345" y="21455"/>
                  </a:cubicBezTo>
                  <a:cubicBezTo>
                    <a:pt x="38345" y="21455"/>
                    <a:pt x="50911" y="33221"/>
                    <a:pt x="55480" y="35277"/>
                  </a:cubicBezTo>
                  <a:cubicBezTo>
                    <a:pt x="57437" y="36158"/>
                    <a:pt x="59877" y="36410"/>
                    <a:pt x="62027" y="36410"/>
                  </a:cubicBezTo>
                  <a:cubicBezTo>
                    <a:pt x="64895" y="36410"/>
                    <a:pt x="67247" y="35962"/>
                    <a:pt x="67247" y="35962"/>
                  </a:cubicBezTo>
                  <a:lnTo>
                    <a:pt x="67589" y="28195"/>
                  </a:lnTo>
                  <a:cubicBezTo>
                    <a:pt x="67589" y="28195"/>
                    <a:pt x="60849" y="27053"/>
                    <a:pt x="60278" y="26710"/>
                  </a:cubicBezTo>
                  <a:cubicBezTo>
                    <a:pt x="59706" y="26368"/>
                    <a:pt x="49998" y="15402"/>
                    <a:pt x="44970" y="9347"/>
                  </a:cubicBezTo>
                  <a:cubicBezTo>
                    <a:pt x="41322" y="4952"/>
                    <a:pt x="38519" y="1769"/>
                    <a:pt x="3629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15;p40">
              <a:extLst>
                <a:ext uri="{FF2B5EF4-FFF2-40B4-BE49-F238E27FC236}">
                  <a16:creationId xmlns:a16="http://schemas.microsoft.com/office/drawing/2014/main" id="{9E6AFA1A-9E4F-4751-A585-6AB3FB9597CC}"/>
                </a:ext>
              </a:extLst>
            </p:cNvPr>
            <p:cNvSpPr/>
            <p:nvPr/>
          </p:nvSpPr>
          <p:spPr>
            <a:xfrm>
              <a:off x="1417850" y="2238125"/>
              <a:ext cx="1689750" cy="1350825"/>
            </a:xfrm>
            <a:custGeom>
              <a:avLst/>
              <a:gdLst/>
              <a:ahLst/>
              <a:cxnLst/>
              <a:rect l="l" t="t" r="r" b="b"/>
              <a:pathLst>
                <a:path w="67590" h="54033" extrusionOk="0">
                  <a:moveTo>
                    <a:pt x="36295" y="1"/>
                  </a:moveTo>
                  <a:cubicBezTo>
                    <a:pt x="36134" y="19"/>
                    <a:pt x="35975" y="39"/>
                    <a:pt x="35818" y="68"/>
                  </a:cubicBezTo>
                  <a:cubicBezTo>
                    <a:pt x="28806" y="1394"/>
                    <a:pt x="24826" y="13902"/>
                    <a:pt x="24826" y="13902"/>
                  </a:cubicBezTo>
                  <a:cubicBezTo>
                    <a:pt x="24826" y="13902"/>
                    <a:pt x="24447" y="20156"/>
                    <a:pt x="23877" y="22810"/>
                  </a:cubicBezTo>
                  <a:cubicBezTo>
                    <a:pt x="23796" y="23188"/>
                    <a:pt x="23615" y="23347"/>
                    <a:pt x="23364" y="23347"/>
                  </a:cubicBezTo>
                  <a:cubicBezTo>
                    <a:pt x="22057" y="23347"/>
                    <a:pt x="18857" y="19053"/>
                    <a:pt x="18018" y="19053"/>
                  </a:cubicBezTo>
                  <a:cubicBezTo>
                    <a:pt x="17887" y="19053"/>
                    <a:pt x="17814" y="19158"/>
                    <a:pt x="17814" y="19399"/>
                  </a:cubicBezTo>
                  <a:cubicBezTo>
                    <a:pt x="17814" y="21484"/>
                    <a:pt x="21794" y="25273"/>
                    <a:pt x="22362" y="26031"/>
                  </a:cubicBezTo>
                  <a:cubicBezTo>
                    <a:pt x="22484" y="26195"/>
                    <a:pt x="22475" y="26262"/>
                    <a:pt x="22373" y="26262"/>
                  </a:cubicBezTo>
                  <a:cubicBezTo>
                    <a:pt x="22002" y="26262"/>
                    <a:pt x="20411" y="25381"/>
                    <a:pt x="19519" y="25083"/>
                  </a:cubicBezTo>
                  <a:cubicBezTo>
                    <a:pt x="19498" y="25076"/>
                    <a:pt x="19476" y="25072"/>
                    <a:pt x="19453" y="25072"/>
                  </a:cubicBezTo>
                  <a:cubicBezTo>
                    <a:pt x="18262" y="25072"/>
                    <a:pt x="15138" y="34594"/>
                    <a:pt x="14023" y="36453"/>
                  </a:cubicBezTo>
                  <a:cubicBezTo>
                    <a:pt x="12887" y="38349"/>
                    <a:pt x="0" y="43088"/>
                    <a:pt x="949" y="44414"/>
                  </a:cubicBezTo>
                  <a:cubicBezTo>
                    <a:pt x="1118" y="44652"/>
                    <a:pt x="1496" y="44749"/>
                    <a:pt x="2000" y="44749"/>
                  </a:cubicBezTo>
                  <a:cubicBezTo>
                    <a:pt x="4309" y="44749"/>
                    <a:pt x="9287" y="42709"/>
                    <a:pt x="9287" y="42708"/>
                  </a:cubicBezTo>
                  <a:lnTo>
                    <a:pt x="9287" y="42708"/>
                  </a:lnTo>
                  <a:cubicBezTo>
                    <a:pt x="9287" y="42709"/>
                    <a:pt x="7392" y="45171"/>
                    <a:pt x="3034" y="47446"/>
                  </a:cubicBezTo>
                  <a:cubicBezTo>
                    <a:pt x="1908" y="48033"/>
                    <a:pt x="1028" y="48850"/>
                    <a:pt x="395" y="49768"/>
                  </a:cubicBezTo>
                  <a:cubicBezTo>
                    <a:pt x="2120" y="52239"/>
                    <a:pt x="4959" y="54033"/>
                    <a:pt x="8436" y="54033"/>
                  </a:cubicBezTo>
                  <a:cubicBezTo>
                    <a:pt x="9424" y="54033"/>
                    <a:pt x="10463" y="53888"/>
                    <a:pt x="11542" y="53573"/>
                  </a:cubicBezTo>
                  <a:cubicBezTo>
                    <a:pt x="16087" y="52247"/>
                    <a:pt x="31149" y="31849"/>
                    <a:pt x="33548" y="28652"/>
                  </a:cubicBezTo>
                  <a:cubicBezTo>
                    <a:pt x="35946" y="25453"/>
                    <a:pt x="38345" y="21455"/>
                    <a:pt x="38345" y="21455"/>
                  </a:cubicBezTo>
                  <a:cubicBezTo>
                    <a:pt x="38345" y="21455"/>
                    <a:pt x="50911" y="33221"/>
                    <a:pt x="55480" y="35277"/>
                  </a:cubicBezTo>
                  <a:cubicBezTo>
                    <a:pt x="57437" y="36158"/>
                    <a:pt x="59877" y="36410"/>
                    <a:pt x="62027" y="36410"/>
                  </a:cubicBezTo>
                  <a:cubicBezTo>
                    <a:pt x="64895" y="36410"/>
                    <a:pt x="67247" y="35962"/>
                    <a:pt x="67247" y="35962"/>
                  </a:cubicBezTo>
                  <a:lnTo>
                    <a:pt x="67589" y="28195"/>
                  </a:lnTo>
                  <a:cubicBezTo>
                    <a:pt x="67589" y="28195"/>
                    <a:pt x="60849" y="27053"/>
                    <a:pt x="60278" y="26710"/>
                  </a:cubicBezTo>
                  <a:cubicBezTo>
                    <a:pt x="59706" y="26368"/>
                    <a:pt x="49998" y="15402"/>
                    <a:pt x="44970" y="9347"/>
                  </a:cubicBezTo>
                  <a:cubicBezTo>
                    <a:pt x="41322" y="4952"/>
                    <a:pt x="38519" y="1769"/>
                    <a:pt x="36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16;p40">
              <a:extLst>
                <a:ext uri="{FF2B5EF4-FFF2-40B4-BE49-F238E27FC236}">
                  <a16:creationId xmlns:a16="http://schemas.microsoft.com/office/drawing/2014/main" id="{00DA63C1-5856-4171-B12A-C8298536FE65}"/>
                </a:ext>
              </a:extLst>
            </p:cNvPr>
            <p:cNvSpPr/>
            <p:nvPr/>
          </p:nvSpPr>
          <p:spPr>
            <a:xfrm>
              <a:off x="1511550" y="3101250"/>
              <a:ext cx="179800" cy="46450"/>
            </a:xfrm>
            <a:custGeom>
              <a:avLst/>
              <a:gdLst/>
              <a:ahLst/>
              <a:cxnLst/>
              <a:rect l="l" t="t" r="r" b="b"/>
              <a:pathLst>
                <a:path w="7192" h="1858" extrusionOk="0">
                  <a:moveTo>
                    <a:pt x="6825" y="1"/>
                  </a:moveTo>
                  <a:cubicBezTo>
                    <a:pt x="6761" y="1"/>
                    <a:pt x="6697" y="20"/>
                    <a:pt x="6641" y="59"/>
                  </a:cubicBezTo>
                  <a:cubicBezTo>
                    <a:pt x="5367" y="950"/>
                    <a:pt x="4103" y="1212"/>
                    <a:pt x="3055" y="1212"/>
                  </a:cubicBezTo>
                  <a:cubicBezTo>
                    <a:pt x="1614" y="1212"/>
                    <a:pt x="585" y="716"/>
                    <a:pt x="512" y="680"/>
                  </a:cubicBezTo>
                  <a:cubicBezTo>
                    <a:pt x="466" y="657"/>
                    <a:pt x="417" y="646"/>
                    <a:pt x="369" y="646"/>
                  </a:cubicBezTo>
                  <a:cubicBezTo>
                    <a:pt x="250" y="646"/>
                    <a:pt x="135" y="712"/>
                    <a:pt x="79" y="825"/>
                  </a:cubicBezTo>
                  <a:cubicBezTo>
                    <a:pt x="0" y="985"/>
                    <a:pt x="64" y="1177"/>
                    <a:pt x="223" y="1258"/>
                  </a:cubicBezTo>
                  <a:cubicBezTo>
                    <a:pt x="305" y="1299"/>
                    <a:pt x="1454" y="1857"/>
                    <a:pt x="3061" y="1857"/>
                  </a:cubicBezTo>
                  <a:cubicBezTo>
                    <a:pt x="4217" y="1857"/>
                    <a:pt x="5610" y="1567"/>
                    <a:pt x="7011" y="587"/>
                  </a:cubicBezTo>
                  <a:cubicBezTo>
                    <a:pt x="7157" y="485"/>
                    <a:pt x="7192" y="283"/>
                    <a:pt x="7090" y="138"/>
                  </a:cubicBezTo>
                  <a:cubicBezTo>
                    <a:pt x="7027" y="48"/>
                    <a:pt x="6927" y="1"/>
                    <a:pt x="6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17;p40">
              <a:extLst>
                <a:ext uri="{FF2B5EF4-FFF2-40B4-BE49-F238E27FC236}">
                  <a16:creationId xmlns:a16="http://schemas.microsoft.com/office/drawing/2014/main" id="{93B49E7C-517E-4D67-B353-E9DC9E22A88B}"/>
                </a:ext>
              </a:extLst>
            </p:cNvPr>
            <p:cNvSpPr/>
            <p:nvPr/>
          </p:nvSpPr>
          <p:spPr>
            <a:xfrm>
              <a:off x="1431800" y="3117400"/>
              <a:ext cx="324125" cy="137375"/>
            </a:xfrm>
            <a:custGeom>
              <a:avLst/>
              <a:gdLst/>
              <a:ahLst/>
              <a:cxnLst/>
              <a:rect l="l" t="t" r="r" b="b"/>
              <a:pathLst>
                <a:path w="12965" h="5495" extrusionOk="0">
                  <a:moveTo>
                    <a:pt x="12598" y="0"/>
                  </a:moveTo>
                  <a:cubicBezTo>
                    <a:pt x="12500" y="0"/>
                    <a:pt x="12403" y="45"/>
                    <a:pt x="12341" y="129"/>
                  </a:cubicBezTo>
                  <a:cubicBezTo>
                    <a:pt x="8998" y="4585"/>
                    <a:pt x="2065" y="4847"/>
                    <a:pt x="612" y="4847"/>
                  </a:cubicBezTo>
                  <a:cubicBezTo>
                    <a:pt x="445" y="4847"/>
                    <a:pt x="351" y="4843"/>
                    <a:pt x="342" y="4842"/>
                  </a:cubicBezTo>
                  <a:cubicBezTo>
                    <a:pt x="163" y="4847"/>
                    <a:pt x="14" y="4976"/>
                    <a:pt x="7" y="5153"/>
                  </a:cubicBezTo>
                  <a:cubicBezTo>
                    <a:pt x="1" y="5331"/>
                    <a:pt x="139" y="5481"/>
                    <a:pt x="318" y="5489"/>
                  </a:cubicBezTo>
                  <a:cubicBezTo>
                    <a:pt x="354" y="5490"/>
                    <a:pt x="482" y="5495"/>
                    <a:pt x="684" y="5495"/>
                  </a:cubicBezTo>
                  <a:cubicBezTo>
                    <a:pt x="2375" y="5495"/>
                    <a:pt x="9344" y="5199"/>
                    <a:pt x="12857" y="518"/>
                  </a:cubicBezTo>
                  <a:cubicBezTo>
                    <a:pt x="12964" y="375"/>
                    <a:pt x="12935" y="172"/>
                    <a:pt x="12793" y="65"/>
                  </a:cubicBezTo>
                  <a:cubicBezTo>
                    <a:pt x="12735" y="21"/>
                    <a:pt x="12666" y="0"/>
                    <a:pt x="125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18;p40">
              <a:extLst>
                <a:ext uri="{FF2B5EF4-FFF2-40B4-BE49-F238E27FC236}">
                  <a16:creationId xmlns:a16="http://schemas.microsoft.com/office/drawing/2014/main" id="{878F49E2-4647-442D-A764-D07BCEC8FFE0}"/>
                </a:ext>
              </a:extLst>
            </p:cNvPr>
            <p:cNvSpPr/>
            <p:nvPr/>
          </p:nvSpPr>
          <p:spPr>
            <a:xfrm>
              <a:off x="2367700" y="2657300"/>
              <a:ext cx="275450" cy="125300"/>
            </a:xfrm>
            <a:custGeom>
              <a:avLst/>
              <a:gdLst/>
              <a:ahLst/>
              <a:cxnLst/>
              <a:rect l="l" t="t" r="r" b="b"/>
              <a:pathLst>
                <a:path w="11018" h="5012" extrusionOk="0">
                  <a:moveTo>
                    <a:pt x="8416" y="1"/>
                  </a:moveTo>
                  <a:cubicBezTo>
                    <a:pt x="8364" y="1"/>
                    <a:pt x="8311" y="13"/>
                    <a:pt x="8263" y="40"/>
                  </a:cubicBezTo>
                  <a:lnTo>
                    <a:pt x="198" y="4404"/>
                  </a:lnTo>
                  <a:cubicBezTo>
                    <a:pt x="67" y="4474"/>
                    <a:pt x="0" y="4624"/>
                    <a:pt x="37" y="4768"/>
                  </a:cubicBezTo>
                  <a:cubicBezTo>
                    <a:pt x="73" y="4911"/>
                    <a:pt x="200" y="5011"/>
                    <a:pt x="348" y="5011"/>
                  </a:cubicBezTo>
                  <a:cubicBezTo>
                    <a:pt x="349" y="5011"/>
                    <a:pt x="350" y="5011"/>
                    <a:pt x="351" y="5011"/>
                  </a:cubicBezTo>
                  <a:cubicBezTo>
                    <a:pt x="363" y="5011"/>
                    <a:pt x="375" y="5011"/>
                    <a:pt x="387" y="5009"/>
                  </a:cubicBezTo>
                  <a:lnTo>
                    <a:pt x="10712" y="3874"/>
                  </a:lnTo>
                  <a:cubicBezTo>
                    <a:pt x="10888" y="3855"/>
                    <a:pt x="11017" y="3695"/>
                    <a:pt x="10997" y="3518"/>
                  </a:cubicBezTo>
                  <a:cubicBezTo>
                    <a:pt x="10979" y="3354"/>
                    <a:pt x="10839" y="3231"/>
                    <a:pt x="10677" y="3231"/>
                  </a:cubicBezTo>
                  <a:cubicBezTo>
                    <a:pt x="10665" y="3231"/>
                    <a:pt x="10653" y="3231"/>
                    <a:pt x="10641" y="3233"/>
                  </a:cubicBezTo>
                  <a:lnTo>
                    <a:pt x="1956" y="4189"/>
                  </a:lnTo>
                  <a:lnTo>
                    <a:pt x="8570" y="609"/>
                  </a:lnTo>
                  <a:cubicBezTo>
                    <a:pt x="8727" y="524"/>
                    <a:pt x="8785" y="328"/>
                    <a:pt x="8702" y="172"/>
                  </a:cubicBezTo>
                  <a:cubicBezTo>
                    <a:pt x="8643" y="63"/>
                    <a:pt x="8531" y="1"/>
                    <a:pt x="84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19;p40">
              <a:extLst>
                <a:ext uri="{FF2B5EF4-FFF2-40B4-BE49-F238E27FC236}">
                  <a16:creationId xmlns:a16="http://schemas.microsoft.com/office/drawing/2014/main" id="{619319B4-B4C1-49E8-A2D6-E7879EC2C73B}"/>
                </a:ext>
              </a:extLst>
            </p:cNvPr>
            <p:cNvSpPr/>
            <p:nvPr/>
          </p:nvSpPr>
          <p:spPr>
            <a:xfrm>
              <a:off x="1958600" y="2179175"/>
              <a:ext cx="327475" cy="586800"/>
            </a:xfrm>
            <a:custGeom>
              <a:avLst/>
              <a:gdLst/>
              <a:ahLst/>
              <a:cxnLst/>
              <a:rect l="l" t="t" r="r" b="b"/>
              <a:pathLst>
                <a:path w="13099" h="23472" extrusionOk="0">
                  <a:moveTo>
                    <a:pt x="6739" y="1"/>
                  </a:moveTo>
                  <a:cubicBezTo>
                    <a:pt x="6739" y="1"/>
                    <a:pt x="820" y="3069"/>
                    <a:pt x="600" y="5482"/>
                  </a:cubicBezTo>
                  <a:cubicBezTo>
                    <a:pt x="381" y="7895"/>
                    <a:pt x="0" y="11837"/>
                    <a:pt x="1534" y="16221"/>
                  </a:cubicBezTo>
                  <a:cubicBezTo>
                    <a:pt x="3018" y="20459"/>
                    <a:pt x="5676" y="23472"/>
                    <a:pt x="7040" y="23472"/>
                  </a:cubicBezTo>
                  <a:cubicBezTo>
                    <a:pt x="7088" y="23472"/>
                    <a:pt x="7134" y="23468"/>
                    <a:pt x="7178" y="23461"/>
                  </a:cubicBezTo>
                  <a:cubicBezTo>
                    <a:pt x="8493" y="23241"/>
                    <a:pt x="12220" y="19514"/>
                    <a:pt x="12659" y="10963"/>
                  </a:cubicBezTo>
                  <a:cubicBezTo>
                    <a:pt x="13099" y="2412"/>
                    <a:pt x="10466" y="1"/>
                    <a:pt x="6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20;p40">
              <a:extLst>
                <a:ext uri="{FF2B5EF4-FFF2-40B4-BE49-F238E27FC236}">
                  <a16:creationId xmlns:a16="http://schemas.microsoft.com/office/drawing/2014/main" id="{6753F56D-0162-4B5C-B1B1-0272D3DA5A57}"/>
                </a:ext>
              </a:extLst>
            </p:cNvPr>
            <p:cNvSpPr/>
            <p:nvPr/>
          </p:nvSpPr>
          <p:spPr>
            <a:xfrm>
              <a:off x="1950825" y="2171100"/>
              <a:ext cx="338450" cy="602925"/>
            </a:xfrm>
            <a:custGeom>
              <a:avLst/>
              <a:gdLst/>
              <a:ahLst/>
              <a:cxnLst/>
              <a:rect l="l" t="t" r="r" b="b"/>
              <a:pathLst>
                <a:path w="13538" h="24117" extrusionOk="0">
                  <a:moveTo>
                    <a:pt x="7128" y="647"/>
                  </a:moveTo>
                  <a:cubicBezTo>
                    <a:pt x="8675" y="661"/>
                    <a:pt x="9853" y="1116"/>
                    <a:pt x="10727" y="2034"/>
                  </a:cubicBezTo>
                  <a:cubicBezTo>
                    <a:pt x="12255" y="3644"/>
                    <a:pt x="12883" y="6664"/>
                    <a:pt x="12647" y="11269"/>
                  </a:cubicBezTo>
                  <a:cubicBezTo>
                    <a:pt x="12208" y="19837"/>
                    <a:pt x="8414" y="23301"/>
                    <a:pt x="7436" y="23465"/>
                  </a:cubicBezTo>
                  <a:cubicBezTo>
                    <a:pt x="7404" y="23470"/>
                    <a:pt x="7371" y="23473"/>
                    <a:pt x="7337" y="23473"/>
                  </a:cubicBezTo>
                  <a:cubicBezTo>
                    <a:pt x="6203" y="23473"/>
                    <a:pt x="3624" y="20645"/>
                    <a:pt x="2150" y="16438"/>
                  </a:cubicBezTo>
                  <a:cubicBezTo>
                    <a:pt x="656" y="12168"/>
                    <a:pt x="1012" y="8254"/>
                    <a:pt x="1225" y="5916"/>
                  </a:cubicBezTo>
                  <a:lnTo>
                    <a:pt x="1232" y="5834"/>
                  </a:lnTo>
                  <a:cubicBezTo>
                    <a:pt x="1396" y="4026"/>
                    <a:pt x="5477" y="1515"/>
                    <a:pt x="7128" y="647"/>
                  </a:cubicBezTo>
                  <a:close/>
                  <a:moveTo>
                    <a:pt x="7050" y="0"/>
                  </a:moveTo>
                  <a:cubicBezTo>
                    <a:pt x="6999" y="0"/>
                    <a:pt x="6947" y="13"/>
                    <a:pt x="6901" y="37"/>
                  </a:cubicBezTo>
                  <a:cubicBezTo>
                    <a:pt x="6653" y="166"/>
                    <a:pt x="821" y="3218"/>
                    <a:pt x="589" y="5776"/>
                  </a:cubicBezTo>
                  <a:lnTo>
                    <a:pt x="581" y="5858"/>
                  </a:lnTo>
                  <a:cubicBezTo>
                    <a:pt x="366" y="8248"/>
                    <a:pt x="0" y="12248"/>
                    <a:pt x="1542" y="16650"/>
                  </a:cubicBezTo>
                  <a:cubicBezTo>
                    <a:pt x="2950" y="20674"/>
                    <a:pt x="5654" y="24116"/>
                    <a:pt x="7351" y="24116"/>
                  </a:cubicBezTo>
                  <a:cubicBezTo>
                    <a:pt x="7414" y="24116"/>
                    <a:pt x="7478" y="24112"/>
                    <a:pt x="7542" y="24101"/>
                  </a:cubicBezTo>
                  <a:cubicBezTo>
                    <a:pt x="8859" y="23881"/>
                    <a:pt x="12830" y="20304"/>
                    <a:pt x="13291" y="11301"/>
                  </a:cubicBezTo>
                  <a:cubicBezTo>
                    <a:pt x="13537" y="6512"/>
                    <a:pt x="12851" y="3334"/>
                    <a:pt x="11194" y="1589"/>
                  </a:cubicBezTo>
                  <a:cubicBezTo>
                    <a:pt x="10178" y="521"/>
                    <a:pt x="8823" y="0"/>
                    <a:pt x="70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21;p40">
              <a:extLst>
                <a:ext uri="{FF2B5EF4-FFF2-40B4-BE49-F238E27FC236}">
                  <a16:creationId xmlns:a16="http://schemas.microsoft.com/office/drawing/2014/main" id="{06CF81BE-D976-4A87-B6E9-9DBF6DDBBD43}"/>
                </a:ext>
              </a:extLst>
            </p:cNvPr>
            <p:cNvSpPr/>
            <p:nvPr/>
          </p:nvSpPr>
          <p:spPr>
            <a:xfrm>
              <a:off x="2995275" y="1963175"/>
              <a:ext cx="1638500" cy="1703100"/>
            </a:xfrm>
            <a:custGeom>
              <a:avLst/>
              <a:gdLst/>
              <a:ahLst/>
              <a:cxnLst/>
              <a:rect l="l" t="t" r="r" b="b"/>
              <a:pathLst>
                <a:path w="65540" h="68124" extrusionOk="0">
                  <a:moveTo>
                    <a:pt x="1" y="0"/>
                  </a:moveTo>
                  <a:lnTo>
                    <a:pt x="1" y="68124"/>
                  </a:lnTo>
                  <a:lnTo>
                    <a:pt x="65540" y="68124"/>
                  </a:lnTo>
                  <a:lnTo>
                    <a:pt x="655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22;p40">
              <a:extLst>
                <a:ext uri="{FF2B5EF4-FFF2-40B4-BE49-F238E27FC236}">
                  <a16:creationId xmlns:a16="http://schemas.microsoft.com/office/drawing/2014/main" id="{A7237FFF-C3A1-4DD8-9D7D-0293DEC3E893}"/>
                </a:ext>
              </a:extLst>
            </p:cNvPr>
            <p:cNvSpPr/>
            <p:nvPr/>
          </p:nvSpPr>
          <p:spPr>
            <a:xfrm>
              <a:off x="2987200" y="1955125"/>
              <a:ext cx="1654675" cy="1719200"/>
            </a:xfrm>
            <a:custGeom>
              <a:avLst/>
              <a:gdLst/>
              <a:ahLst/>
              <a:cxnLst/>
              <a:rect l="l" t="t" r="r" b="b"/>
              <a:pathLst>
                <a:path w="66187" h="68768" extrusionOk="0">
                  <a:moveTo>
                    <a:pt x="65540" y="645"/>
                  </a:moveTo>
                  <a:lnTo>
                    <a:pt x="65540" y="68123"/>
                  </a:lnTo>
                  <a:lnTo>
                    <a:pt x="647" y="68123"/>
                  </a:lnTo>
                  <a:lnTo>
                    <a:pt x="647" y="645"/>
                  </a:lnTo>
                  <a:close/>
                  <a:moveTo>
                    <a:pt x="324" y="1"/>
                  </a:moveTo>
                  <a:cubicBezTo>
                    <a:pt x="146" y="1"/>
                    <a:pt x="1" y="145"/>
                    <a:pt x="1" y="322"/>
                  </a:cubicBezTo>
                  <a:lnTo>
                    <a:pt x="1" y="68446"/>
                  </a:lnTo>
                  <a:cubicBezTo>
                    <a:pt x="1" y="68623"/>
                    <a:pt x="146" y="68768"/>
                    <a:pt x="324" y="68768"/>
                  </a:cubicBezTo>
                  <a:lnTo>
                    <a:pt x="65863" y="68768"/>
                  </a:lnTo>
                  <a:cubicBezTo>
                    <a:pt x="66040" y="68768"/>
                    <a:pt x="66186" y="68623"/>
                    <a:pt x="66185" y="68446"/>
                  </a:cubicBezTo>
                  <a:lnTo>
                    <a:pt x="66185" y="322"/>
                  </a:lnTo>
                  <a:cubicBezTo>
                    <a:pt x="66185" y="145"/>
                    <a:pt x="66040" y="1"/>
                    <a:pt x="65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23;p40">
              <a:extLst>
                <a:ext uri="{FF2B5EF4-FFF2-40B4-BE49-F238E27FC236}">
                  <a16:creationId xmlns:a16="http://schemas.microsoft.com/office/drawing/2014/main" id="{EBCBEF92-D638-446A-A0C9-6E4E35CDA7A7}"/>
                </a:ext>
              </a:extLst>
            </p:cNvPr>
            <p:cNvSpPr/>
            <p:nvPr/>
          </p:nvSpPr>
          <p:spPr>
            <a:xfrm>
              <a:off x="3065150" y="2035825"/>
              <a:ext cx="1498750" cy="1557800"/>
            </a:xfrm>
            <a:custGeom>
              <a:avLst/>
              <a:gdLst/>
              <a:ahLst/>
              <a:cxnLst/>
              <a:rect l="l" t="t" r="r" b="b"/>
              <a:pathLst>
                <a:path w="59950" h="62312" extrusionOk="0">
                  <a:moveTo>
                    <a:pt x="1" y="0"/>
                  </a:moveTo>
                  <a:lnTo>
                    <a:pt x="1" y="62312"/>
                  </a:lnTo>
                  <a:lnTo>
                    <a:pt x="59950" y="62312"/>
                  </a:lnTo>
                  <a:lnTo>
                    <a:pt x="5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24;p40">
              <a:extLst>
                <a:ext uri="{FF2B5EF4-FFF2-40B4-BE49-F238E27FC236}">
                  <a16:creationId xmlns:a16="http://schemas.microsoft.com/office/drawing/2014/main" id="{009A5736-724A-4044-AB2F-F3DF9F2513DB}"/>
                </a:ext>
              </a:extLst>
            </p:cNvPr>
            <p:cNvSpPr/>
            <p:nvPr/>
          </p:nvSpPr>
          <p:spPr>
            <a:xfrm>
              <a:off x="3057125" y="2027775"/>
              <a:ext cx="1514825" cy="1573950"/>
            </a:xfrm>
            <a:custGeom>
              <a:avLst/>
              <a:gdLst/>
              <a:ahLst/>
              <a:cxnLst/>
              <a:rect l="l" t="t" r="r" b="b"/>
              <a:pathLst>
                <a:path w="60593" h="62958" extrusionOk="0">
                  <a:moveTo>
                    <a:pt x="59948" y="645"/>
                  </a:moveTo>
                  <a:lnTo>
                    <a:pt x="59948" y="62312"/>
                  </a:lnTo>
                  <a:lnTo>
                    <a:pt x="645" y="62312"/>
                  </a:lnTo>
                  <a:lnTo>
                    <a:pt x="645" y="645"/>
                  </a:lnTo>
                  <a:close/>
                  <a:moveTo>
                    <a:pt x="322" y="0"/>
                  </a:moveTo>
                  <a:cubicBezTo>
                    <a:pt x="144" y="0"/>
                    <a:pt x="0" y="145"/>
                    <a:pt x="0" y="324"/>
                  </a:cubicBezTo>
                  <a:lnTo>
                    <a:pt x="0" y="62634"/>
                  </a:lnTo>
                  <a:cubicBezTo>
                    <a:pt x="0" y="62811"/>
                    <a:pt x="144" y="62957"/>
                    <a:pt x="322" y="62957"/>
                  </a:cubicBezTo>
                  <a:lnTo>
                    <a:pt x="60271" y="62957"/>
                  </a:lnTo>
                  <a:cubicBezTo>
                    <a:pt x="60448" y="62957"/>
                    <a:pt x="60592" y="62811"/>
                    <a:pt x="60592" y="62634"/>
                  </a:cubicBezTo>
                  <a:lnTo>
                    <a:pt x="60592" y="324"/>
                  </a:lnTo>
                  <a:cubicBezTo>
                    <a:pt x="60592" y="145"/>
                    <a:pt x="60448" y="0"/>
                    <a:pt x="60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5;p40">
              <a:extLst>
                <a:ext uri="{FF2B5EF4-FFF2-40B4-BE49-F238E27FC236}">
                  <a16:creationId xmlns:a16="http://schemas.microsoft.com/office/drawing/2014/main" id="{8610BCB9-2051-476C-B6F9-6DE023E16E31}"/>
                </a:ext>
              </a:extLst>
            </p:cNvPr>
            <p:cNvSpPr/>
            <p:nvPr/>
          </p:nvSpPr>
          <p:spPr>
            <a:xfrm>
              <a:off x="3065150" y="2101750"/>
              <a:ext cx="1498750" cy="1491875"/>
            </a:xfrm>
            <a:custGeom>
              <a:avLst/>
              <a:gdLst/>
              <a:ahLst/>
              <a:cxnLst/>
              <a:rect l="l" t="t" r="r" b="b"/>
              <a:pathLst>
                <a:path w="59950" h="59675" extrusionOk="0">
                  <a:moveTo>
                    <a:pt x="59950" y="1"/>
                  </a:moveTo>
                  <a:cubicBezTo>
                    <a:pt x="50033" y="4237"/>
                    <a:pt x="52294" y="15644"/>
                    <a:pt x="44666" y="23837"/>
                  </a:cubicBezTo>
                  <a:cubicBezTo>
                    <a:pt x="35948" y="33200"/>
                    <a:pt x="25617" y="24807"/>
                    <a:pt x="10443" y="34169"/>
                  </a:cubicBezTo>
                  <a:cubicBezTo>
                    <a:pt x="5667" y="37116"/>
                    <a:pt x="2332" y="41215"/>
                    <a:pt x="1" y="45449"/>
                  </a:cubicBezTo>
                  <a:lnTo>
                    <a:pt x="1" y="59675"/>
                  </a:lnTo>
                  <a:lnTo>
                    <a:pt x="59950" y="59675"/>
                  </a:lnTo>
                  <a:lnTo>
                    <a:pt x="5995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6;p40">
              <a:extLst>
                <a:ext uri="{FF2B5EF4-FFF2-40B4-BE49-F238E27FC236}">
                  <a16:creationId xmlns:a16="http://schemas.microsoft.com/office/drawing/2014/main" id="{8E30A51B-E2E6-4DDA-8F09-D7280BFB75E9}"/>
                </a:ext>
              </a:extLst>
            </p:cNvPr>
            <p:cNvSpPr/>
            <p:nvPr/>
          </p:nvSpPr>
          <p:spPr>
            <a:xfrm>
              <a:off x="3057125" y="2093700"/>
              <a:ext cx="1514850" cy="1508025"/>
            </a:xfrm>
            <a:custGeom>
              <a:avLst/>
              <a:gdLst/>
              <a:ahLst/>
              <a:cxnLst/>
              <a:rect l="l" t="t" r="r" b="b"/>
              <a:pathLst>
                <a:path w="60594" h="60321" extrusionOk="0">
                  <a:moveTo>
                    <a:pt x="59948" y="820"/>
                  </a:moveTo>
                  <a:lnTo>
                    <a:pt x="59948" y="59675"/>
                  </a:lnTo>
                  <a:lnTo>
                    <a:pt x="645" y="59675"/>
                  </a:lnTo>
                  <a:lnTo>
                    <a:pt x="645" y="45853"/>
                  </a:lnTo>
                  <a:cubicBezTo>
                    <a:pt x="3289" y="41077"/>
                    <a:pt x="6748" y="37347"/>
                    <a:pt x="10934" y="34766"/>
                  </a:cubicBezTo>
                  <a:cubicBezTo>
                    <a:pt x="18389" y="30165"/>
                    <a:pt x="24651" y="29893"/>
                    <a:pt x="30178" y="29654"/>
                  </a:cubicBezTo>
                  <a:cubicBezTo>
                    <a:pt x="35844" y="29408"/>
                    <a:pt x="40740" y="29195"/>
                    <a:pt x="45222" y="24380"/>
                  </a:cubicBezTo>
                  <a:cubicBezTo>
                    <a:pt x="48535" y="20822"/>
                    <a:pt x="49984" y="16737"/>
                    <a:pt x="51383" y="12787"/>
                  </a:cubicBezTo>
                  <a:cubicBezTo>
                    <a:pt x="53122" y="7886"/>
                    <a:pt x="54765" y="3248"/>
                    <a:pt x="59948" y="820"/>
                  </a:cubicBezTo>
                  <a:close/>
                  <a:moveTo>
                    <a:pt x="60272" y="0"/>
                  </a:moveTo>
                  <a:cubicBezTo>
                    <a:pt x="60230" y="0"/>
                    <a:pt x="60187" y="9"/>
                    <a:pt x="60145" y="27"/>
                  </a:cubicBezTo>
                  <a:cubicBezTo>
                    <a:pt x="54345" y="2505"/>
                    <a:pt x="52611" y="7394"/>
                    <a:pt x="50776" y="12572"/>
                  </a:cubicBezTo>
                  <a:cubicBezTo>
                    <a:pt x="49397" y="16459"/>
                    <a:pt x="47972" y="20481"/>
                    <a:pt x="44750" y="23940"/>
                  </a:cubicBezTo>
                  <a:cubicBezTo>
                    <a:pt x="40447" y="28563"/>
                    <a:pt x="35676" y="28769"/>
                    <a:pt x="30149" y="29009"/>
                  </a:cubicBezTo>
                  <a:cubicBezTo>
                    <a:pt x="24545" y="29253"/>
                    <a:pt x="18193" y="29529"/>
                    <a:pt x="10595" y="34217"/>
                  </a:cubicBezTo>
                  <a:cubicBezTo>
                    <a:pt x="6293" y="36871"/>
                    <a:pt x="2742" y="40705"/>
                    <a:pt x="40" y="45614"/>
                  </a:cubicBezTo>
                  <a:cubicBezTo>
                    <a:pt x="14" y="45663"/>
                    <a:pt x="0" y="45716"/>
                    <a:pt x="0" y="45771"/>
                  </a:cubicBezTo>
                  <a:lnTo>
                    <a:pt x="0" y="59997"/>
                  </a:lnTo>
                  <a:cubicBezTo>
                    <a:pt x="0" y="60174"/>
                    <a:pt x="144" y="60320"/>
                    <a:pt x="322" y="60320"/>
                  </a:cubicBezTo>
                  <a:lnTo>
                    <a:pt x="60271" y="60320"/>
                  </a:lnTo>
                  <a:cubicBezTo>
                    <a:pt x="60448" y="60320"/>
                    <a:pt x="60594" y="60176"/>
                    <a:pt x="60594" y="59997"/>
                  </a:cubicBezTo>
                  <a:lnTo>
                    <a:pt x="60594" y="324"/>
                  </a:lnTo>
                  <a:cubicBezTo>
                    <a:pt x="60594" y="138"/>
                    <a:pt x="60442" y="0"/>
                    <a:pt x="60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7;p40">
              <a:extLst>
                <a:ext uri="{FF2B5EF4-FFF2-40B4-BE49-F238E27FC236}">
                  <a16:creationId xmlns:a16="http://schemas.microsoft.com/office/drawing/2014/main" id="{4B6BE42B-D93D-4E75-B55C-8B8F8A8A2ADC}"/>
                </a:ext>
              </a:extLst>
            </p:cNvPr>
            <p:cNvSpPr/>
            <p:nvPr/>
          </p:nvSpPr>
          <p:spPr>
            <a:xfrm>
              <a:off x="3180900" y="2181125"/>
              <a:ext cx="379400" cy="379375"/>
            </a:xfrm>
            <a:custGeom>
              <a:avLst/>
              <a:gdLst/>
              <a:ahLst/>
              <a:cxnLst/>
              <a:rect l="l" t="t" r="r" b="b"/>
              <a:pathLst>
                <a:path w="15176" h="15175" extrusionOk="0">
                  <a:moveTo>
                    <a:pt x="7588" y="0"/>
                  </a:moveTo>
                  <a:cubicBezTo>
                    <a:pt x="3398" y="0"/>
                    <a:pt x="1" y="3396"/>
                    <a:pt x="1" y="7587"/>
                  </a:cubicBezTo>
                  <a:cubicBezTo>
                    <a:pt x="1" y="9600"/>
                    <a:pt x="800" y="11530"/>
                    <a:pt x="2224" y="12952"/>
                  </a:cubicBezTo>
                  <a:cubicBezTo>
                    <a:pt x="3646" y="14375"/>
                    <a:pt x="5576" y="15175"/>
                    <a:pt x="7588" y="15175"/>
                  </a:cubicBezTo>
                  <a:cubicBezTo>
                    <a:pt x="9600" y="15175"/>
                    <a:pt x="11530" y="14375"/>
                    <a:pt x="12954" y="12952"/>
                  </a:cubicBezTo>
                  <a:cubicBezTo>
                    <a:pt x="14376" y="11530"/>
                    <a:pt x="15175" y="9600"/>
                    <a:pt x="15175" y="7587"/>
                  </a:cubicBezTo>
                  <a:cubicBezTo>
                    <a:pt x="15175" y="5575"/>
                    <a:pt x="14376" y="3645"/>
                    <a:pt x="12954" y="2222"/>
                  </a:cubicBezTo>
                  <a:cubicBezTo>
                    <a:pt x="11530" y="800"/>
                    <a:pt x="9600" y="0"/>
                    <a:pt x="7588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8;p40">
              <a:extLst>
                <a:ext uri="{FF2B5EF4-FFF2-40B4-BE49-F238E27FC236}">
                  <a16:creationId xmlns:a16="http://schemas.microsoft.com/office/drawing/2014/main" id="{DC687611-3A27-4CD3-8AF9-BD5FF7DB6B39}"/>
                </a:ext>
              </a:extLst>
            </p:cNvPr>
            <p:cNvSpPr/>
            <p:nvPr/>
          </p:nvSpPr>
          <p:spPr>
            <a:xfrm>
              <a:off x="3172875" y="2173025"/>
              <a:ext cx="395500" cy="395525"/>
            </a:xfrm>
            <a:custGeom>
              <a:avLst/>
              <a:gdLst/>
              <a:ahLst/>
              <a:cxnLst/>
              <a:rect l="l" t="t" r="r" b="b"/>
              <a:pathLst>
                <a:path w="15820" h="15821" extrusionOk="0">
                  <a:moveTo>
                    <a:pt x="7909" y="646"/>
                  </a:moveTo>
                  <a:lnTo>
                    <a:pt x="7909" y="647"/>
                  </a:lnTo>
                  <a:cubicBezTo>
                    <a:pt x="11915" y="647"/>
                    <a:pt x="15175" y="3905"/>
                    <a:pt x="15175" y="7911"/>
                  </a:cubicBezTo>
                  <a:cubicBezTo>
                    <a:pt x="15175" y="11918"/>
                    <a:pt x="11915" y="15176"/>
                    <a:pt x="7909" y="15176"/>
                  </a:cubicBezTo>
                  <a:cubicBezTo>
                    <a:pt x="3903" y="15176"/>
                    <a:pt x="645" y="11918"/>
                    <a:pt x="645" y="7911"/>
                  </a:cubicBezTo>
                  <a:cubicBezTo>
                    <a:pt x="645" y="3905"/>
                    <a:pt x="3904" y="646"/>
                    <a:pt x="7909" y="646"/>
                  </a:cubicBezTo>
                  <a:close/>
                  <a:moveTo>
                    <a:pt x="7909" y="1"/>
                  </a:moveTo>
                  <a:cubicBezTo>
                    <a:pt x="3548" y="1"/>
                    <a:pt x="0" y="3550"/>
                    <a:pt x="0" y="7911"/>
                  </a:cubicBezTo>
                  <a:cubicBezTo>
                    <a:pt x="0" y="12273"/>
                    <a:pt x="3548" y="15820"/>
                    <a:pt x="7909" y="15820"/>
                  </a:cubicBezTo>
                  <a:cubicBezTo>
                    <a:pt x="12272" y="15820"/>
                    <a:pt x="15820" y="12273"/>
                    <a:pt x="15820" y="7911"/>
                  </a:cubicBezTo>
                  <a:cubicBezTo>
                    <a:pt x="15820" y="3550"/>
                    <a:pt x="12270" y="1"/>
                    <a:pt x="7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9;p40">
              <a:extLst>
                <a:ext uri="{FF2B5EF4-FFF2-40B4-BE49-F238E27FC236}">
                  <a16:creationId xmlns:a16="http://schemas.microsoft.com/office/drawing/2014/main" id="{1A47FA9B-7D5A-4572-9637-F1CB25AEE34F}"/>
                </a:ext>
              </a:extLst>
            </p:cNvPr>
            <p:cNvSpPr/>
            <p:nvPr/>
          </p:nvSpPr>
          <p:spPr>
            <a:xfrm>
              <a:off x="3899950" y="1930700"/>
              <a:ext cx="85700" cy="97600"/>
            </a:xfrm>
            <a:custGeom>
              <a:avLst/>
              <a:gdLst/>
              <a:ahLst/>
              <a:cxnLst/>
              <a:rect l="l" t="t" r="r" b="b"/>
              <a:pathLst>
                <a:path w="3428" h="3904" extrusionOk="0">
                  <a:moveTo>
                    <a:pt x="2538" y="1"/>
                  </a:moveTo>
                  <a:cubicBezTo>
                    <a:pt x="2220" y="1"/>
                    <a:pt x="1874" y="110"/>
                    <a:pt x="1600" y="475"/>
                  </a:cubicBezTo>
                  <a:cubicBezTo>
                    <a:pt x="914" y="1387"/>
                    <a:pt x="1" y="2874"/>
                    <a:pt x="344" y="3674"/>
                  </a:cubicBezTo>
                  <a:cubicBezTo>
                    <a:pt x="412" y="3835"/>
                    <a:pt x="514" y="3903"/>
                    <a:pt x="637" y="3903"/>
                  </a:cubicBezTo>
                  <a:cubicBezTo>
                    <a:pt x="1127" y="3903"/>
                    <a:pt x="1966" y="2827"/>
                    <a:pt x="2514" y="2188"/>
                  </a:cubicBezTo>
                  <a:cubicBezTo>
                    <a:pt x="3199" y="1389"/>
                    <a:pt x="3313" y="1161"/>
                    <a:pt x="3427" y="248"/>
                  </a:cubicBezTo>
                  <a:cubicBezTo>
                    <a:pt x="3427" y="248"/>
                    <a:pt x="3015" y="1"/>
                    <a:pt x="2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0;p40">
              <a:extLst>
                <a:ext uri="{FF2B5EF4-FFF2-40B4-BE49-F238E27FC236}">
                  <a16:creationId xmlns:a16="http://schemas.microsoft.com/office/drawing/2014/main" id="{15D319EE-8F41-475F-832A-EFBD400B6C9A}"/>
                </a:ext>
              </a:extLst>
            </p:cNvPr>
            <p:cNvSpPr/>
            <p:nvPr/>
          </p:nvSpPr>
          <p:spPr>
            <a:xfrm>
              <a:off x="3890425" y="1922625"/>
              <a:ext cx="103600" cy="113750"/>
            </a:xfrm>
            <a:custGeom>
              <a:avLst/>
              <a:gdLst/>
              <a:ahLst/>
              <a:cxnLst/>
              <a:rect l="l" t="t" r="r" b="b"/>
              <a:pathLst>
                <a:path w="4144" h="4550" extrusionOk="0">
                  <a:moveTo>
                    <a:pt x="2933" y="647"/>
                  </a:moveTo>
                  <a:cubicBezTo>
                    <a:pt x="3134" y="647"/>
                    <a:pt x="3326" y="706"/>
                    <a:pt x="3458" y="759"/>
                  </a:cubicBezTo>
                  <a:cubicBezTo>
                    <a:pt x="3363" y="1411"/>
                    <a:pt x="3241" y="1612"/>
                    <a:pt x="2650" y="2302"/>
                  </a:cubicBezTo>
                  <a:lnTo>
                    <a:pt x="2438" y="2551"/>
                  </a:lnTo>
                  <a:cubicBezTo>
                    <a:pt x="2131" y="2914"/>
                    <a:pt x="1314" y="3871"/>
                    <a:pt x="1040" y="3871"/>
                  </a:cubicBezTo>
                  <a:cubicBezTo>
                    <a:pt x="1033" y="3871"/>
                    <a:pt x="1027" y="3871"/>
                    <a:pt x="1021" y="3870"/>
                  </a:cubicBezTo>
                  <a:cubicBezTo>
                    <a:pt x="813" y="3386"/>
                    <a:pt x="1291" y="2255"/>
                    <a:pt x="2239" y="992"/>
                  </a:cubicBezTo>
                  <a:cubicBezTo>
                    <a:pt x="2436" y="728"/>
                    <a:pt x="2693" y="647"/>
                    <a:pt x="2931" y="647"/>
                  </a:cubicBezTo>
                  <a:close/>
                  <a:moveTo>
                    <a:pt x="2926" y="1"/>
                  </a:moveTo>
                  <a:cubicBezTo>
                    <a:pt x="2507" y="1"/>
                    <a:pt x="2063" y="151"/>
                    <a:pt x="1722" y="606"/>
                  </a:cubicBezTo>
                  <a:cubicBezTo>
                    <a:pt x="1055" y="1493"/>
                    <a:pt x="1" y="3132"/>
                    <a:pt x="427" y="4125"/>
                  </a:cubicBezTo>
                  <a:cubicBezTo>
                    <a:pt x="565" y="4445"/>
                    <a:pt x="797" y="4524"/>
                    <a:pt x="925" y="4542"/>
                  </a:cubicBezTo>
                  <a:cubicBezTo>
                    <a:pt x="955" y="4546"/>
                    <a:pt x="987" y="4549"/>
                    <a:pt x="1019" y="4549"/>
                  </a:cubicBezTo>
                  <a:cubicBezTo>
                    <a:pt x="1556" y="4549"/>
                    <a:pt x="2157" y="3888"/>
                    <a:pt x="2931" y="2967"/>
                  </a:cubicBezTo>
                  <a:lnTo>
                    <a:pt x="3139" y="2722"/>
                  </a:lnTo>
                  <a:cubicBezTo>
                    <a:pt x="3869" y="1870"/>
                    <a:pt x="4008" y="1574"/>
                    <a:pt x="4128" y="610"/>
                  </a:cubicBezTo>
                  <a:cubicBezTo>
                    <a:pt x="4143" y="483"/>
                    <a:pt x="4084" y="360"/>
                    <a:pt x="3973" y="293"/>
                  </a:cubicBezTo>
                  <a:cubicBezTo>
                    <a:pt x="3734" y="149"/>
                    <a:pt x="3342" y="1"/>
                    <a:pt x="29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1;p40">
              <a:extLst>
                <a:ext uri="{FF2B5EF4-FFF2-40B4-BE49-F238E27FC236}">
                  <a16:creationId xmlns:a16="http://schemas.microsoft.com/office/drawing/2014/main" id="{1E4F7FC5-0D14-4EBD-AFE7-642E2E6D5FD9}"/>
                </a:ext>
              </a:extLst>
            </p:cNvPr>
            <p:cNvSpPr/>
            <p:nvPr/>
          </p:nvSpPr>
          <p:spPr>
            <a:xfrm>
              <a:off x="3968475" y="1919050"/>
              <a:ext cx="74300" cy="144550"/>
            </a:xfrm>
            <a:custGeom>
              <a:avLst/>
              <a:gdLst/>
              <a:ahLst/>
              <a:cxnLst/>
              <a:rect l="l" t="t" r="r" b="b"/>
              <a:pathLst>
                <a:path w="2972" h="5782" extrusionOk="0">
                  <a:moveTo>
                    <a:pt x="1626" y="0"/>
                  </a:moveTo>
                  <a:cubicBezTo>
                    <a:pt x="1308" y="0"/>
                    <a:pt x="960" y="165"/>
                    <a:pt x="686" y="714"/>
                  </a:cubicBezTo>
                  <a:cubicBezTo>
                    <a:pt x="0" y="2084"/>
                    <a:pt x="343" y="5283"/>
                    <a:pt x="915" y="5626"/>
                  </a:cubicBezTo>
                  <a:cubicBezTo>
                    <a:pt x="1074" y="5722"/>
                    <a:pt x="1215" y="5782"/>
                    <a:pt x="1346" y="5782"/>
                  </a:cubicBezTo>
                  <a:cubicBezTo>
                    <a:pt x="1685" y="5782"/>
                    <a:pt x="1956" y="5377"/>
                    <a:pt x="2285" y="4142"/>
                  </a:cubicBezTo>
                  <a:cubicBezTo>
                    <a:pt x="2742" y="2428"/>
                    <a:pt x="2971" y="1741"/>
                    <a:pt x="2515" y="371"/>
                  </a:cubicBezTo>
                  <a:cubicBezTo>
                    <a:pt x="2515" y="371"/>
                    <a:pt x="2103" y="0"/>
                    <a:pt x="1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2;p40">
              <a:extLst>
                <a:ext uri="{FF2B5EF4-FFF2-40B4-BE49-F238E27FC236}">
                  <a16:creationId xmlns:a16="http://schemas.microsoft.com/office/drawing/2014/main" id="{EB5766E9-4894-49D2-AD78-9C3349D55362}"/>
                </a:ext>
              </a:extLst>
            </p:cNvPr>
            <p:cNvSpPr/>
            <p:nvPr/>
          </p:nvSpPr>
          <p:spPr>
            <a:xfrm>
              <a:off x="3960925" y="1911000"/>
              <a:ext cx="89650" cy="160650"/>
            </a:xfrm>
            <a:custGeom>
              <a:avLst/>
              <a:gdLst/>
              <a:ahLst/>
              <a:cxnLst/>
              <a:rect l="l" t="t" r="r" b="b"/>
              <a:pathLst>
                <a:path w="3586" h="6426" extrusionOk="0">
                  <a:moveTo>
                    <a:pt x="1926" y="646"/>
                  </a:moveTo>
                  <a:cubicBezTo>
                    <a:pt x="2163" y="646"/>
                    <a:pt x="2408" y="787"/>
                    <a:pt x="2539" y="884"/>
                  </a:cubicBezTo>
                  <a:cubicBezTo>
                    <a:pt x="2905" y="2034"/>
                    <a:pt x="2736" y="2661"/>
                    <a:pt x="2345" y="4124"/>
                  </a:cubicBezTo>
                  <a:lnTo>
                    <a:pt x="2275" y="4379"/>
                  </a:lnTo>
                  <a:cubicBezTo>
                    <a:pt x="1965" y="5546"/>
                    <a:pt x="1753" y="5743"/>
                    <a:pt x="1674" y="5775"/>
                  </a:cubicBezTo>
                  <a:cubicBezTo>
                    <a:pt x="1668" y="5778"/>
                    <a:pt x="1659" y="5780"/>
                    <a:pt x="1647" y="5780"/>
                  </a:cubicBezTo>
                  <a:cubicBezTo>
                    <a:pt x="1607" y="5780"/>
                    <a:pt x="1529" y="5758"/>
                    <a:pt x="1387" y="5673"/>
                  </a:cubicBezTo>
                  <a:cubicBezTo>
                    <a:pt x="1040" y="5406"/>
                    <a:pt x="616" y="2502"/>
                    <a:pt x="1278" y="1180"/>
                  </a:cubicBezTo>
                  <a:cubicBezTo>
                    <a:pt x="1431" y="872"/>
                    <a:pt x="1615" y="696"/>
                    <a:pt x="1824" y="655"/>
                  </a:cubicBezTo>
                  <a:cubicBezTo>
                    <a:pt x="1858" y="649"/>
                    <a:pt x="1893" y="646"/>
                    <a:pt x="1926" y="646"/>
                  </a:cubicBezTo>
                  <a:close/>
                  <a:moveTo>
                    <a:pt x="1923" y="1"/>
                  </a:moveTo>
                  <a:cubicBezTo>
                    <a:pt x="1852" y="1"/>
                    <a:pt x="1780" y="7"/>
                    <a:pt x="1706" y="20"/>
                  </a:cubicBezTo>
                  <a:cubicBezTo>
                    <a:pt x="1289" y="99"/>
                    <a:pt x="949" y="392"/>
                    <a:pt x="700" y="891"/>
                  </a:cubicBezTo>
                  <a:cubicBezTo>
                    <a:pt x="0" y="2291"/>
                    <a:pt x="226" y="5729"/>
                    <a:pt x="1050" y="6224"/>
                  </a:cubicBezTo>
                  <a:cubicBezTo>
                    <a:pt x="1217" y="6324"/>
                    <a:pt x="1424" y="6426"/>
                    <a:pt x="1648" y="6426"/>
                  </a:cubicBezTo>
                  <a:cubicBezTo>
                    <a:pt x="1741" y="6426"/>
                    <a:pt x="1832" y="6407"/>
                    <a:pt x="1917" y="6373"/>
                  </a:cubicBezTo>
                  <a:cubicBezTo>
                    <a:pt x="2316" y="6212"/>
                    <a:pt x="2592" y="5699"/>
                    <a:pt x="2900" y="4546"/>
                  </a:cubicBezTo>
                  <a:lnTo>
                    <a:pt x="2967" y="4291"/>
                  </a:lnTo>
                  <a:cubicBezTo>
                    <a:pt x="3380" y="2755"/>
                    <a:pt x="3586" y="1983"/>
                    <a:pt x="3122" y="591"/>
                  </a:cubicBezTo>
                  <a:cubicBezTo>
                    <a:pt x="3105" y="538"/>
                    <a:pt x="3073" y="489"/>
                    <a:pt x="3032" y="453"/>
                  </a:cubicBezTo>
                  <a:cubicBezTo>
                    <a:pt x="3009" y="433"/>
                    <a:pt x="2520" y="1"/>
                    <a:pt x="19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33;p40">
              <a:extLst>
                <a:ext uri="{FF2B5EF4-FFF2-40B4-BE49-F238E27FC236}">
                  <a16:creationId xmlns:a16="http://schemas.microsoft.com/office/drawing/2014/main" id="{938FB66C-38D2-4D17-9878-6DE6F0927DAC}"/>
                </a:ext>
              </a:extLst>
            </p:cNvPr>
            <p:cNvSpPr/>
            <p:nvPr/>
          </p:nvSpPr>
          <p:spPr>
            <a:xfrm>
              <a:off x="4014175" y="1916200"/>
              <a:ext cx="74275" cy="144500"/>
            </a:xfrm>
            <a:custGeom>
              <a:avLst/>
              <a:gdLst/>
              <a:ahLst/>
              <a:cxnLst/>
              <a:rect l="l" t="t" r="r" b="b"/>
              <a:pathLst>
                <a:path w="2971" h="5780" extrusionOk="0">
                  <a:moveTo>
                    <a:pt x="1625" y="0"/>
                  </a:moveTo>
                  <a:cubicBezTo>
                    <a:pt x="1307" y="0"/>
                    <a:pt x="960" y="165"/>
                    <a:pt x="687" y="712"/>
                  </a:cubicBezTo>
                  <a:cubicBezTo>
                    <a:pt x="1" y="2084"/>
                    <a:pt x="344" y="5283"/>
                    <a:pt x="914" y="5624"/>
                  </a:cubicBezTo>
                  <a:cubicBezTo>
                    <a:pt x="1074" y="5720"/>
                    <a:pt x="1215" y="5780"/>
                    <a:pt x="1346" y="5780"/>
                  </a:cubicBezTo>
                  <a:cubicBezTo>
                    <a:pt x="1686" y="5780"/>
                    <a:pt x="1955" y="5376"/>
                    <a:pt x="2286" y="4140"/>
                  </a:cubicBezTo>
                  <a:cubicBezTo>
                    <a:pt x="2743" y="2427"/>
                    <a:pt x="2970" y="1741"/>
                    <a:pt x="2514" y="371"/>
                  </a:cubicBezTo>
                  <a:cubicBezTo>
                    <a:pt x="2514" y="371"/>
                    <a:pt x="2102" y="0"/>
                    <a:pt x="1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34;p40">
              <a:extLst>
                <a:ext uri="{FF2B5EF4-FFF2-40B4-BE49-F238E27FC236}">
                  <a16:creationId xmlns:a16="http://schemas.microsoft.com/office/drawing/2014/main" id="{C6378ABE-DC4B-49B3-96EE-962273A1C268}"/>
                </a:ext>
              </a:extLst>
            </p:cNvPr>
            <p:cNvSpPr/>
            <p:nvPr/>
          </p:nvSpPr>
          <p:spPr>
            <a:xfrm>
              <a:off x="4006600" y="1908125"/>
              <a:ext cx="89650" cy="160675"/>
            </a:xfrm>
            <a:custGeom>
              <a:avLst/>
              <a:gdLst/>
              <a:ahLst/>
              <a:cxnLst/>
              <a:rect l="l" t="t" r="r" b="b"/>
              <a:pathLst>
                <a:path w="3586" h="6427" extrusionOk="0">
                  <a:moveTo>
                    <a:pt x="1914" y="647"/>
                  </a:moveTo>
                  <a:cubicBezTo>
                    <a:pt x="1918" y="647"/>
                    <a:pt x="1923" y="647"/>
                    <a:pt x="1927" y="647"/>
                  </a:cubicBezTo>
                  <a:cubicBezTo>
                    <a:pt x="2164" y="647"/>
                    <a:pt x="2408" y="788"/>
                    <a:pt x="2539" y="884"/>
                  </a:cubicBezTo>
                  <a:cubicBezTo>
                    <a:pt x="2905" y="2035"/>
                    <a:pt x="2736" y="2662"/>
                    <a:pt x="2345" y="4123"/>
                  </a:cubicBezTo>
                  <a:lnTo>
                    <a:pt x="2276" y="4380"/>
                  </a:lnTo>
                  <a:cubicBezTo>
                    <a:pt x="1965" y="5547"/>
                    <a:pt x="1753" y="5744"/>
                    <a:pt x="1676" y="5776"/>
                  </a:cubicBezTo>
                  <a:cubicBezTo>
                    <a:pt x="1669" y="5778"/>
                    <a:pt x="1661" y="5780"/>
                    <a:pt x="1649" y="5780"/>
                  </a:cubicBezTo>
                  <a:cubicBezTo>
                    <a:pt x="1609" y="5780"/>
                    <a:pt x="1533" y="5760"/>
                    <a:pt x="1387" y="5673"/>
                  </a:cubicBezTo>
                  <a:cubicBezTo>
                    <a:pt x="1041" y="5407"/>
                    <a:pt x="616" y="2501"/>
                    <a:pt x="1278" y="1179"/>
                  </a:cubicBezTo>
                  <a:cubicBezTo>
                    <a:pt x="1431" y="873"/>
                    <a:pt x="1615" y="697"/>
                    <a:pt x="1824" y="656"/>
                  </a:cubicBezTo>
                  <a:cubicBezTo>
                    <a:pt x="1853" y="651"/>
                    <a:pt x="1883" y="647"/>
                    <a:pt x="1914" y="647"/>
                  </a:cubicBezTo>
                  <a:close/>
                  <a:moveTo>
                    <a:pt x="1922" y="1"/>
                  </a:moveTo>
                  <a:cubicBezTo>
                    <a:pt x="1851" y="1"/>
                    <a:pt x="1779" y="7"/>
                    <a:pt x="1706" y="20"/>
                  </a:cubicBezTo>
                  <a:cubicBezTo>
                    <a:pt x="1289" y="101"/>
                    <a:pt x="949" y="393"/>
                    <a:pt x="700" y="891"/>
                  </a:cubicBezTo>
                  <a:cubicBezTo>
                    <a:pt x="0" y="2290"/>
                    <a:pt x="228" y="5730"/>
                    <a:pt x="1052" y="6225"/>
                  </a:cubicBezTo>
                  <a:cubicBezTo>
                    <a:pt x="1219" y="6325"/>
                    <a:pt x="1424" y="6427"/>
                    <a:pt x="1648" y="6427"/>
                  </a:cubicBezTo>
                  <a:cubicBezTo>
                    <a:pt x="1741" y="6427"/>
                    <a:pt x="1832" y="6409"/>
                    <a:pt x="1917" y="6374"/>
                  </a:cubicBezTo>
                  <a:cubicBezTo>
                    <a:pt x="2317" y="6213"/>
                    <a:pt x="2592" y="5700"/>
                    <a:pt x="2900" y="4547"/>
                  </a:cubicBezTo>
                  <a:lnTo>
                    <a:pt x="2968" y="4292"/>
                  </a:lnTo>
                  <a:cubicBezTo>
                    <a:pt x="3380" y="2755"/>
                    <a:pt x="3586" y="1984"/>
                    <a:pt x="3123" y="591"/>
                  </a:cubicBezTo>
                  <a:cubicBezTo>
                    <a:pt x="3105" y="538"/>
                    <a:pt x="3075" y="491"/>
                    <a:pt x="3032" y="454"/>
                  </a:cubicBezTo>
                  <a:cubicBezTo>
                    <a:pt x="3010" y="432"/>
                    <a:pt x="2519" y="1"/>
                    <a:pt x="19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35;p40">
              <a:extLst>
                <a:ext uri="{FF2B5EF4-FFF2-40B4-BE49-F238E27FC236}">
                  <a16:creationId xmlns:a16="http://schemas.microsoft.com/office/drawing/2014/main" id="{755F321D-EFC2-4383-B296-8A205015A58F}"/>
                </a:ext>
              </a:extLst>
            </p:cNvPr>
            <p:cNvSpPr/>
            <p:nvPr/>
          </p:nvSpPr>
          <p:spPr>
            <a:xfrm>
              <a:off x="4059850" y="1913325"/>
              <a:ext cx="74300" cy="144550"/>
            </a:xfrm>
            <a:custGeom>
              <a:avLst/>
              <a:gdLst/>
              <a:ahLst/>
              <a:cxnLst/>
              <a:rect l="l" t="t" r="r" b="b"/>
              <a:pathLst>
                <a:path w="2972" h="5782" extrusionOk="0">
                  <a:moveTo>
                    <a:pt x="1627" y="1"/>
                  </a:moveTo>
                  <a:cubicBezTo>
                    <a:pt x="1309" y="1"/>
                    <a:pt x="961" y="165"/>
                    <a:pt x="687" y="714"/>
                  </a:cubicBezTo>
                  <a:cubicBezTo>
                    <a:pt x="1" y="2085"/>
                    <a:pt x="344" y="5283"/>
                    <a:pt x="914" y="5626"/>
                  </a:cubicBezTo>
                  <a:cubicBezTo>
                    <a:pt x="1073" y="5721"/>
                    <a:pt x="1214" y="5781"/>
                    <a:pt x="1345" y="5781"/>
                  </a:cubicBezTo>
                  <a:cubicBezTo>
                    <a:pt x="1685" y="5781"/>
                    <a:pt x="1955" y="5377"/>
                    <a:pt x="2286" y="4140"/>
                  </a:cubicBezTo>
                  <a:cubicBezTo>
                    <a:pt x="2743" y="2427"/>
                    <a:pt x="2972" y="1742"/>
                    <a:pt x="2515" y="371"/>
                  </a:cubicBezTo>
                  <a:cubicBezTo>
                    <a:pt x="2515" y="371"/>
                    <a:pt x="2104" y="1"/>
                    <a:pt x="1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36;p40">
              <a:extLst>
                <a:ext uri="{FF2B5EF4-FFF2-40B4-BE49-F238E27FC236}">
                  <a16:creationId xmlns:a16="http://schemas.microsoft.com/office/drawing/2014/main" id="{70619F21-8303-4BA2-A52D-B5B9A63B0D15}"/>
                </a:ext>
              </a:extLst>
            </p:cNvPr>
            <p:cNvSpPr/>
            <p:nvPr/>
          </p:nvSpPr>
          <p:spPr>
            <a:xfrm>
              <a:off x="4052300" y="1905275"/>
              <a:ext cx="89725" cy="160650"/>
            </a:xfrm>
            <a:custGeom>
              <a:avLst/>
              <a:gdLst/>
              <a:ahLst/>
              <a:cxnLst/>
              <a:rect l="l" t="t" r="r" b="b"/>
              <a:pathLst>
                <a:path w="3589" h="6426" extrusionOk="0">
                  <a:moveTo>
                    <a:pt x="1926" y="646"/>
                  </a:moveTo>
                  <a:cubicBezTo>
                    <a:pt x="2163" y="646"/>
                    <a:pt x="2409" y="787"/>
                    <a:pt x="2540" y="884"/>
                  </a:cubicBezTo>
                  <a:cubicBezTo>
                    <a:pt x="2905" y="2036"/>
                    <a:pt x="2737" y="2661"/>
                    <a:pt x="2345" y="4124"/>
                  </a:cubicBezTo>
                  <a:lnTo>
                    <a:pt x="2275" y="4380"/>
                  </a:lnTo>
                  <a:cubicBezTo>
                    <a:pt x="1966" y="5545"/>
                    <a:pt x="1752" y="5744"/>
                    <a:pt x="1675" y="5775"/>
                  </a:cubicBezTo>
                  <a:cubicBezTo>
                    <a:pt x="1669" y="5778"/>
                    <a:pt x="1660" y="5780"/>
                    <a:pt x="1647" y="5780"/>
                  </a:cubicBezTo>
                  <a:cubicBezTo>
                    <a:pt x="1608" y="5780"/>
                    <a:pt x="1529" y="5759"/>
                    <a:pt x="1386" y="5673"/>
                  </a:cubicBezTo>
                  <a:cubicBezTo>
                    <a:pt x="1040" y="5406"/>
                    <a:pt x="617" y="2501"/>
                    <a:pt x="1278" y="1180"/>
                  </a:cubicBezTo>
                  <a:cubicBezTo>
                    <a:pt x="1432" y="872"/>
                    <a:pt x="1615" y="696"/>
                    <a:pt x="1823" y="656"/>
                  </a:cubicBezTo>
                  <a:cubicBezTo>
                    <a:pt x="1858" y="649"/>
                    <a:pt x="1892" y="646"/>
                    <a:pt x="1926" y="646"/>
                  </a:cubicBezTo>
                  <a:close/>
                  <a:moveTo>
                    <a:pt x="1921" y="1"/>
                  </a:moveTo>
                  <a:cubicBezTo>
                    <a:pt x="1850" y="1"/>
                    <a:pt x="1778" y="7"/>
                    <a:pt x="1705" y="20"/>
                  </a:cubicBezTo>
                  <a:cubicBezTo>
                    <a:pt x="1288" y="99"/>
                    <a:pt x="949" y="392"/>
                    <a:pt x="700" y="891"/>
                  </a:cubicBezTo>
                  <a:cubicBezTo>
                    <a:pt x="1" y="2290"/>
                    <a:pt x="227" y="5731"/>
                    <a:pt x="1051" y="6224"/>
                  </a:cubicBezTo>
                  <a:cubicBezTo>
                    <a:pt x="1218" y="6324"/>
                    <a:pt x="1424" y="6426"/>
                    <a:pt x="1649" y="6426"/>
                  </a:cubicBezTo>
                  <a:cubicBezTo>
                    <a:pt x="1741" y="6426"/>
                    <a:pt x="1832" y="6409"/>
                    <a:pt x="1919" y="6374"/>
                  </a:cubicBezTo>
                  <a:cubicBezTo>
                    <a:pt x="2318" y="6212"/>
                    <a:pt x="2593" y="5700"/>
                    <a:pt x="2901" y="4545"/>
                  </a:cubicBezTo>
                  <a:lnTo>
                    <a:pt x="2969" y="4292"/>
                  </a:lnTo>
                  <a:cubicBezTo>
                    <a:pt x="3380" y="2755"/>
                    <a:pt x="3588" y="1984"/>
                    <a:pt x="3124" y="591"/>
                  </a:cubicBezTo>
                  <a:cubicBezTo>
                    <a:pt x="3106" y="538"/>
                    <a:pt x="3075" y="491"/>
                    <a:pt x="3033" y="453"/>
                  </a:cubicBezTo>
                  <a:cubicBezTo>
                    <a:pt x="3010" y="432"/>
                    <a:pt x="2519" y="1"/>
                    <a:pt x="1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37;p40">
              <a:extLst>
                <a:ext uri="{FF2B5EF4-FFF2-40B4-BE49-F238E27FC236}">
                  <a16:creationId xmlns:a16="http://schemas.microsoft.com/office/drawing/2014/main" id="{A92B276C-665A-4966-99BA-D0ECA1E0BF5A}"/>
                </a:ext>
              </a:extLst>
            </p:cNvPr>
            <p:cNvSpPr/>
            <p:nvPr/>
          </p:nvSpPr>
          <p:spPr>
            <a:xfrm>
              <a:off x="4216925" y="3676950"/>
              <a:ext cx="58675" cy="46475"/>
            </a:xfrm>
            <a:custGeom>
              <a:avLst/>
              <a:gdLst/>
              <a:ahLst/>
              <a:cxnLst/>
              <a:rect l="l" t="t" r="r" b="b"/>
              <a:pathLst>
                <a:path w="2347" h="1859" extrusionOk="0">
                  <a:moveTo>
                    <a:pt x="0" y="1858"/>
                  </a:moveTo>
                  <a:lnTo>
                    <a:pt x="23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38;p40">
              <a:extLst>
                <a:ext uri="{FF2B5EF4-FFF2-40B4-BE49-F238E27FC236}">
                  <a16:creationId xmlns:a16="http://schemas.microsoft.com/office/drawing/2014/main" id="{14D0620A-5495-4517-A334-6B76A7BA161E}"/>
                </a:ext>
              </a:extLst>
            </p:cNvPr>
            <p:cNvSpPr/>
            <p:nvPr/>
          </p:nvSpPr>
          <p:spPr>
            <a:xfrm>
              <a:off x="4205875" y="3668875"/>
              <a:ext cx="78825" cy="62625"/>
            </a:xfrm>
            <a:custGeom>
              <a:avLst/>
              <a:gdLst/>
              <a:ahLst/>
              <a:cxnLst/>
              <a:rect l="l" t="t" r="r" b="b"/>
              <a:pathLst>
                <a:path w="3153" h="2505" extrusionOk="0">
                  <a:moveTo>
                    <a:pt x="2789" y="0"/>
                  </a:moveTo>
                  <a:cubicBezTo>
                    <a:pt x="2719" y="0"/>
                    <a:pt x="2649" y="23"/>
                    <a:pt x="2589" y="70"/>
                  </a:cubicBezTo>
                  <a:lnTo>
                    <a:pt x="242" y="1928"/>
                  </a:lnTo>
                  <a:cubicBezTo>
                    <a:pt x="0" y="2117"/>
                    <a:pt x="136" y="2504"/>
                    <a:pt x="442" y="2504"/>
                  </a:cubicBezTo>
                  <a:cubicBezTo>
                    <a:pt x="515" y="2504"/>
                    <a:pt x="586" y="2479"/>
                    <a:pt x="642" y="2435"/>
                  </a:cubicBezTo>
                  <a:lnTo>
                    <a:pt x="2990" y="576"/>
                  </a:lnTo>
                  <a:cubicBezTo>
                    <a:pt x="3129" y="465"/>
                    <a:pt x="3152" y="263"/>
                    <a:pt x="3041" y="123"/>
                  </a:cubicBezTo>
                  <a:cubicBezTo>
                    <a:pt x="2978" y="42"/>
                    <a:pt x="2884" y="0"/>
                    <a:pt x="27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39;p40">
              <a:extLst>
                <a:ext uri="{FF2B5EF4-FFF2-40B4-BE49-F238E27FC236}">
                  <a16:creationId xmlns:a16="http://schemas.microsoft.com/office/drawing/2014/main" id="{CF64E6D3-553A-4B03-A8A6-38F0BCCDCEC8}"/>
                </a:ext>
              </a:extLst>
            </p:cNvPr>
            <p:cNvSpPr/>
            <p:nvPr/>
          </p:nvSpPr>
          <p:spPr>
            <a:xfrm>
              <a:off x="2039475" y="2080500"/>
              <a:ext cx="348425" cy="585250"/>
            </a:xfrm>
            <a:custGeom>
              <a:avLst/>
              <a:gdLst/>
              <a:ahLst/>
              <a:cxnLst/>
              <a:rect l="l" t="t" r="r" b="b"/>
              <a:pathLst>
                <a:path w="13937" h="23410" extrusionOk="0">
                  <a:moveTo>
                    <a:pt x="10828" y="1"/>
                  </a:moveTo>
                  <a:cubicBezTo>
                    <a:pt x="10201" y="1"/>
                    <a:pt x="7626" y="88"/>
                    <a:pt x="6627" y="1486"/>
                  </a:cubicBezTo>
                  <a:cubicBezTo>
                    <a:pt x="6627" y="1486"/>
                    <a:pt x="4228" y="4342"/>
                    <a:pt x="2515" y="6057"/>
                  </a:cubicBezTo>
                  <a:cubicBezTo>
                    <a:pt x="800" y="7770"/>
                    <a:pt x="0" y="7770"/>
                    <a:pt x="0" y="11083"/>
                  </a:cubicBezTo>
                  <a:cubicBezTo>
                    <a:pt x="0" y="14395"/>
                    <a:pt x="1409" y="22940"/>
                    <a:pt x="3466" y="23397"/>
                  </a:cubicBezTo>
                  <a:cubicBezTo>
                    <a:pt x="3503" y="23405"/>
                    <a:pt x="3542" y="23409"/>
                    <a:pt x="3584" y="23409"/>
                  </a:cubicBezTo>
                  <a:cubicBezTo>
                    <a:pt x="5823" y="23409"/>
                    <a:pt x="13937" y="11426"/>
                    <a:pt x="13937" y="11426"/>
                  </a:cubicBezTo>
                  <a:lnTo>
                    <a:pt x="10967" y="2"/>
                  </a:lnTo>
                  <a:cubicBezTo>
                    <a:pt x="10967" y="2"/>
                    <a:pt x="10917" y="1"/>
                    <a:pt x="10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0;p40">
              <a:extLst>
                <a:ext uri="{FF2B5EF4-FFF2-40B4-BE49-F238E27FC236}">
                  <a16:creationId xmlns:a16="http://schemas.microsoft.com/office/drawing/2014/main" id="{3BC8201A-9EED-4DFE-8033-D74AAB1C78AC}"/>
                </a:ext>
              </a:extLst>
            </p:cNvPr>
            <p:cNvSpPr/>
            <p:nvPr/>
          </p:nvSpPr>
          <p:spPr>
            <a:xfrm>
              <a:off x="2031425" y="2072400"/>
              <a:ext cx="364900" cy="601300"/>
            </a:xfrm>
            <a:custGeom>
              <a:avLst/>
              <a:gdLst/>
              <a:ahLst/>
              <a:cxnLst/>
              <a:rect l="l" t="t" r="r" b="b"/>
              <a:pathLst>
                <a:path w="14596" h="24052" extrusionOk="0">
                  <a:moveTo>
                    <a:pt x="11040" y="648"/>
                  </a:moveTo>
                  <a:lnTo>
                    <a:pt x="13911" y="11689"/>
                  </a:lnTo>
                  <a:cubicBezTo>
                    <a:pt x="9935" y="17543"/>
                    <a:pt x="5214" y="23412"/>
                    <a:pt x="3935" y="23412"/>
                  </a:cubicBezTo>
                  <a:cubicBezTo>
                    <a:pt x="3908" y="23412"/>
                    <a:pt x="3882" y="23409"/>
                    <a:pt x="3858" y="23404"/>
                  </a:cubicBezTo>
                  <a:cubicBezTo>
                    <a:pt x="2166" y="23029"/>
                    <a:pt x="646" y="15026"/>
                    <a:pt x="646" y="11405"/>
                  </a:cubicBezTo>
                  <a:cubicBezTo>
                    <a:pt x="646" y="8832"/>
                    <a:pt x="1105" y="8414"/>
                    <a:pt x="2218" y="7405"/>
                  </a:cubicBezTo>
                  <a:cubicBezTo>
                    <a:pt x="2471" y="7176"/>
                    <a:pt x="2752" y="6921"/>
                    <a:pt x="3064" y="6609"/>
                  </a:cubicBezTo>
                  <a:cubicBezTo>
                    <a:pt x="4769" y="4904"/>
                    <a:pt x="7172" y="2047"/>
                    <a:pt x="7196" y="2018"/>
                  </a:cubicBezTo>
                  <a:cubicBezTo>
                    <a:pt x="7201" y="2012"/>
                    <a:pt x="7207" y="2006"/>
                    <a:pt x="7212" y="1999"/>
                  </a:cubicBezTo>
                  <a:cubicBezTo>
                    <a:pt x="8069" y="800"/>
                    <a:pt x="10304" y="660"/>
                    <a:pt x="11040" y="648"/>
                  </a:cubicBezTo>
                  <a:close/>
                  <a:moveTo>
                    <a:pt x="11134" y="1"/>
                  </a:moveTo>
                  <a:cubicBezTo>
                    <a:pt x="10434" y="1"/>
                    <a:pt x="7784" y="102"/>
                    <a:pt x="6693" y="1613"/>
                  </a:cubicBezTo>
                  <a:cubicBezTo>
                    <a:pt x="6541" y="1792"/>
                    <a:pt x="4243" y="4516"/>
                    <a:pt x="2608" y="6152"/>
                  </a:cubicBezTo>
                  <a:cubicBezTo>
                    <a:pt x="2304" y="6455"/>
                    <a:pt x="2029" y="6704"/>
                    <a:pt x="1784" y="6927"/>
                  </a:cubicBezTo>
                  <a:cubicBezTo>
                    <a:pt x="633" y="7971"/>
                    <a:pt x="1" y="8546"/>
                    <a:pt x="1" y="11407"/>
                  </a:cubicBezTo>
                  <a:cubicBezTo>
                    <a:pt x="1" y="12924"/>
                    <a:pt x="304" y="15856"/>
                    <a:pt x="970" y="18707"/>
                  </a:cubicBezTo>
                  <a:cubicBezTo>
                    <a:pt x="1741" y="22009"/>
                    <a:pt x="2665" y="23801"/>
                    <a:pt x="3718" y="24035"/>
                  </a:cubicBezTo>
                  <a:cubicBezTo>
                    <a:pt x="3768" y="24046"/>
                    <a:pt x="3819" y="24052"/>
                    <a:pt x="3870" y="24052"/>
                  </a:cubicBezTo>
                  <a:cubicBezTo>
                    <a:pt x="6198" y="24050"/>
                    <a:pt x="13133" y="13988"/>
                    <a:pt x="14526" y="11930"/>
                  </a:cubicBezTo>
                  <a:cubicBezTo>
                    <a:pt x="14579" y="11853"/>
                    <a:pt x="14596" y="11757"/>
                    <a:pt x="14571" y="11668"/>
                  </a:cubicBezTo>
                  <a:lnTo>
                    <a:pt x="11602" y="244"/>
                  </a:lnTo>
                  <a:cubicBezTo>
                    <a:pt x="11565" y="106"/>
                    <a:pt x="11444" y="9"/>
                    <a:pt x="11301" y="3"/>
                  </a:cubicBezTo>
                  <a:cubicBezTo>
                    <a:pt x="11285" y="3"/>
                    <a:pt x="11226" y="1"/>
                    <a:pt x="1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1;p40">
              <a:extLst>
                <a:ext uri="{FF2B5EF4-FFF2-40B4-BE49-F238E27FC236}">
                  <a16:creationId xmlns:a16="http://schemas.microsoft.com/office/drawing/2014/main" id="{3F2BF29D-9F19-4BA6-ACA2-4E418CD73FC3}"/>
                </a:ext>
              </a:extLst>
            </p:cNvPr>
            <p:cNvSpPr/>
            <p:nvPr/>
          </p:nvSpPr>
          <p:spPr>
            <a:xfrm>
              <a:off x="2099800" y="2140325"/>
              <a:ext cx="288100" cy="525375"/>
            </a:xfrm>
            <a:custGeom>
              <a:avLst/>
              <a:gdLst/>
              <a:ahLst/>
              <a:cxnLst/>
              <a:rect l="l" t="t" r="r" b="b"/>
              <a:pathLst>
                <a:path w="11524" h="21015" extrusionOk="0">
                  <a:moveTo>
                    <a:pt x="7971" y="1"/>
                  </a:moveTo>
                  <a:cubicBezTo>
                    <a:pt x="7971" y="1"/>
                    <a:pt x="6645" y="3222"/>
                    <a:pt x="5888" y="8527"/>
                  </a:cubicBezTo>
                  <a:cubicBezTo>
                    <a:pt x="5173" y="13524"/>
                    <a:pt x="2947" y="16673"/>
                    <a:pt x="0" y="20030"/>
                  </a:cubicBezTo>
                  <a:cubicBezTo>
                    <a:pt x="326" y="20567"/>
                    <a:pt x="678" y="20921"/>
                    <a:pt x="1053" y="21003"/>
                  </a:cubicBezTo>
                  <a:cubicBezTo>
                    <a:pt x="1090" y="21011"/>
                    <a:pt x="1130" y="21015"/>
                    <a:pt x="1171" y="21015"/>
                  </a:cubicBezTo>
                  <a:cubicBezTo>
                    <a:pt x="3410" y="21015"/>
                    <a:pt x="11524" y="9033"/>
                    <a:pt x="11524" y="9033"/>
                  </a:cubicBezTo>
                  <a:lnTo>
                    <a:pt x="9527" y="1353"/>
                  </a:lnTo>
                  <a:lnTo>
                    <a:pt x="797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2;p40">
              <a:extLst>
                <a:ext uri="{FF2B5EF4-FFF2-40B4-BE49-F238E27FC236}">
                  <a16:creationId xmlns:a16="http://schemas.microsoft.com/office/drawing/2014/main" id="{E83202D1-4276-488A-A298-CD1B6A12E89B}"/>
                </a:ext>
              </a:extLst>
            </p:cNvPr>
            <p:cNvSpPr/>
            <p:nvPr/>
          </p:nvSpPr>
          <p:spPr>
            <a:xfrm>
              <a:off x="2099800" y="2140325"/>
              <a:ext cx="288100" cy="525375"/>
            </a:xfrm>
            <a:custGeom>
              <a:avLst/>
              <a:gdLst/>
              <a:ahLst/>
              <a:cxnLst/>
              <a:rect l="l" t="t" r="r" b="b"/>
              <a:pathLst>
                <a:path w="11524" h="21015" extrusionOk="0">
                  <a:moveTo>
                    <a:pt x="7971" y="1"/>
                  </a:moveTo>
                  <a:cubicBezTo>
                    <a:pt x="7971" y="1"/>
                    <a:pt x="6645" y="3222"/>
                    <a:pt x="5888" y="8527"/>
                  </a:cubicBezTo>
                  <a:cubicBezTo>
                    <a:pt x="5173" y="13524"/>
                    <a:pt x="2947" y="16673"/>
                    <a:pt x="0" y="20030"/>
                  </a:cubicBezTo>
                  <a:cubicBezTo>
                    <a:pt x="326" y="20567"/>
                    <a:pt x="678" y="20921"/>
                    <a:pt x="1053" y="21003"/>
                  </a:cubicBezTo>
                  <a:cubicBezTo>
                    <a:pt x="1090" y="21011"/>
                    <a:pt x="1130" y="21015"/>
                    <a:pt x="1171" y="21015"/>
                  </a:cubicBezTo>
                  <a:cubicBezTo>
                    <a:pt x="3410" y="21015"/>
                    <a:pt x="11524" y="9033"/>
                    <a:pt x="11524" y="9033"/>
                  </a:cubicBezTo>
                  <a:lnTo>
                    <a:pt x="9527" y="1353"/>
                  </a:lnTo>
                  <a:lnTo>
                    <a:pt x="7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43;p40">
              <a:extLst>
                <a:ext uri="{FF2B5EF4-FFF2-40B4-BE49-F238E27FC236}">
                  <a16:creationId xmlns:a16="http://schemas.microsoft.com/office/drawing/2014/main" id="{6B1C7C21-80F0-4AD6-B5A1-2E62A30F23CF}"/>
                </a:ext>
              </a:extLst>
            </p:cNvPr>
            <p:cNvSpPr/>
            <p:nvPr/>
          </p:nvSpPr>
          <p:spPr>
            <a:xfrm>
              <a:off x="2256500" y="1772575"/>
              <a:ext cx="496950" cy="708325"/>
            </a:xfrm>
            <a:custGeom>
              <a:avLst/>
              <a:gdLst/>
              <a:ahLst/>
              <a:cxnLst/>
              <a:rect l="l" t="t" r="r" b="b"/>
              <a:pathLst>
                <a:path w="19878" h="28333" extrusionOk="0">
                  <a:moveTo>
                    <a:pt x="8337" y="0"/>
                  </a:moveTo>
                  <a:cubicBezTo>
                    <a:pt x="6927" y="0"/>
                    <a:pt x="5522" y="277"/>
                    <a:pt x="4231" y="862"/>
                  </a:cubicBezTo>
                  <a:cubicBezTo>
                    <a:pt x="1684" y="2019"/>
                    <a:pt x="1151" y="3882"/>
                    <a:pt x="1030" y="6491"/>
                  </a:cubicBezTo>
                  <a:cubicBezTo>
                    <a:pt x="802" y="11406"/>
                    <a:pt x="1" y="18259"/>
                    <a:pt x="459" y="20201"/>
                  </a:cubicBezTo>
                  <a:cubicBezTo>
                    <a:pt x="916" y="22143"/>
                    <a:pt x="1486" y="25113"/>
                    <a:pt x="5485" y="26712"/>
                  </a:cubicBezTo>
                  <a:cubicBezTo>
                    <a:pt x="7864" y="27664"/>
                    <a:pt x="9799" y="28333"/>
                    <a:pt x="11216" y="28333"/>
                  </a:cubicBezTo>
                  <a:cubicBezTo>
                    <a:pt x="12180" y="28333"/>
                    <a:pt x="12904" y="28023"/>
                    <a:pt x="13367" y="27283"/>
                  </a:cubicBezTo>
                  <a:cubicBezTo>
                    <a:pt x="14509" y="25456"/>
                    <a:pt x="16338" y="21230"/>
                    <a:pt x="16338" y="20887"/>
                  </a:cubicBezTo>
                  <a:cubicBezTo>
                    <a:pt x="16338" y="20544"/>
                    <a:pt x="18964" y="19972"/>
                    <a:pt x="19421" y="18945"/>
                  </a:cubicBezTo>
                  <a:cubicBezTo>
                    <a:pt x="19878" y="17916"/>
                    <a:pt x="18165" y="16544"/>
                    <a:pt x="17822" y="15517"/>
                  </a:cubicBezTo>
                  <a:cubicBezTo>
                    <a:pt x="17479" y="14489"/>
                    <a:pt x="18165" y="12547"/>
                    <a:pt x="18165" y="10263"/>
                  </a:cubicBezTo>
                  <a:cubicBezTo>
                    <a:pt x="18165" y="8284"/>
                    <a:pt x="18084" y="6715"/>
                    <a:pt x="17543" y="5347"/>
                  </a:cubicBezTo>
                  <a:cubicBezTo>
                    <a:pt x="17040" y="4078"/>
                    <a:pt x="16140" y="2984"/>
                    <a:pt x="14541" y="1897"/>
                  </a:cubicBezTo>
                  <a:cubicBezTo>
                    <a:pt x="12734" y="671"/>
                    <a:pt x="10530" y="0"/>
                    <a:pt x="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44;p40">
              <a:extLst>
                <a:ext uri="{FF2B5EF4-FFF2-40B4-BE49-F238E27FC236}">
                  <a16:creationId xmlns:a16="http://schemas.microsoft.com/office/drawing/2014/main" id="{8A3E3F62-E83C-46DC-B6ED-33B125216201}"/>
                </a:ext>
              </a:extLst>
            </p:cNvPr>
            <p:cNvSpPr/>
            <p:nvPr/>
          </p:nvSpPr>
          <p:spPr>
            <a:xfrm>
              <a:off x="2252075" y="1764525"/>
              <a:ext cx="506475" cy="724250"/>
            </a:xfrm>
            <a:custGeom>
              <a:avLst/>
              <a:gdLst/>
              <a:ahLst/>
              <a:cxnLst/>
              <a:rect l="l" t="t" r="r" b="b"/>
              <a:pathLst>
                <a:path w="20259" h="28970" extrusionOk="0">
                  <a:moveTo>
                    <a:pt x="8524" y="644"/>
                  </a:moveTo>
                  <a:cubicBezTo>
                    <a:pt x="10615" y="644"/>
                    <a:pt x="12747" y="1272"/>
                    <a:pt x="14537" y="2486"/>
                  </a:cubicBezTo>
                  <a:cubicBezTo>
                    <a:pt x="16028" y="3499"/>
                    <a:pt x="16917" y="4517"/>
                    <a:pt x="17421" y="5787"/>
                  </a:cubicBezTo>
                  <a:cubicBezTo>
                    <a:pt x="17921" y="7052"/>
                    <a:pt x="18019" y="8505"/>
                    <a:pt x="18019" y="10585"/>
                  </a:cubicBezTo>
                  <a:cubicBezTo>
                    <a:pt x="18019" y="11591"/>
                    <a:pt x="17882" y="12535"/>
                    <a:pt x="17762" y="13367"/>
                  </a:cubicBezTo>
                  <a:cubicBezTo>
                    <a:pt x="17604" y="14450"/>
                    <a:pt x="17481" y="15304"/>
                    <a:pt x="17694" y="15942"/>
                  </a:cubicBezTo>
                  <a:cubicBezTo>
                    <a:pt x="17835" y="16368"/>
                    <a:pt x="18158" y="16808"/>
                    <a:pt x="18500" y="17273"/>
                  </a:cubicBezTo>
                  <a:cubicBezTo>
                    <a:pt x="18999" y="17954"/>
                    <a:pt x="19516" y="18658"/>
                    <a:pt x="19304" y="19136"/>
                  </a:cubicBezTo>
                  <a:cubicBezTo>
                    <a:pt x="19076" y="19646"/>
                    <a:pt x="18011" y="20095"/>
                    <a:pt x="17305" y="20391"/>
                  </a:cubicBezTo>
                  <a:cubicBezTo>
                    <a:pt x="16563" y="20704"/>
                    <a:pt x="16192" y="20860"/>
                    <a:pt x="16193" y="21188"/>
                  </a:cubicBezTo>
                  <a:cubicBezTo>
                    <a:pt x="16128" y="21617"/>
                    <a:pt x="14389" y="25646"/>
                    <a:pt x="13270" y="27435"/>
                  </a:cubicBezTo>
                  <a:cubicBezTo>
                    <a:pt x="12883" y="28055"/>
                    <a:pt x="12262" y="28329"/>
                    <a:pt x="11391" y="28329"/>
                  </a:cubicBezTo>
                  <a:cubicBezTo>
                    <a:pt x="10094" y="28329"/>
                    <a:pt x="8242" y="27720"/>
                    <a:pt x="5780" y="26736"/>
                  </a:cubicBezTo>
                  <a:cubicBezTo>
                    <a:pt x="2068" y="25250"/>
                    <a:pt x="1448" y="22587"/>
                    <a:pt x="994" y="20641"/>
                  </a:cubicBezTo>
                  <a:lnTo>
                    <a:pt x="949" y="20450"/>
                  </a:lnTo>
                  <a:cubicBezTo>
                    <a:pt x="651" y="19185"/>
                    <a:pt x="924" y="15528"/>
                    <a:pt x="1188" y="11990"/>
                  </a:cubicBezTo>
                  <a:cubicBezTo>
                    <a:pt x="1320" y="10238"/>
                    <a:pt x="1454" y="8424"/>
                    <a:pt x="1528" y="6828"/>
                  </a:cubicBezTo>
                  <a:cubicBezTo>
                    <a:pt x="1648" y="4251"/>
                    <a:pt x="2179" y="2550"/>
                    <a:pt x="4540" y="1479"/>
                  </a:cubicBezTo>
                  <a:cubicBezTo>
                    <a:pt x="5776" y="919"/>
                    <a:pt x="7140" y="644"/>
                    <a:pt x="8522" y="644"/>
                  </a:cubicBezTo>
                  <a:close/>
                  <a:moveTo>
                    <a:pt x="8519" y="1"/>
                  </a:moveTo>
                  <a:cubicBezTo>
                    <a:pt x="7046" y="1"/>
                    <a:pt x="5591" y="293"/>
                    <a:pt x="4275" y="890"/>
                  </a:cubicBezTo>
                  <a:cubicBezTo>
                    <a:pt x="1624" y="2092"/>
                    <a:pt x="1012" y="4042"/>
                    <a:pt x="883" y="6798"/>
                  </a:cubicBezTo>
                  <a:cubicBezTo>
                    <a:pt x="811" y="8385"/>
                    <a:pt x="675" y="10192"/>
                    <a:pt x="545" y="11942"/>
                  </a:cubicBezTo>
                  <a:cubicBezTo>
                    <a:pt x="264" y="15693"/>
                    <a:pt x="0" y="19236"/>
                    <a:pt x="320" y="20597"/>
                  </a:cubicBezTo>
                  <a:lnTo>
                    <a:pt x="366" y="20789"/>
                  </a:lnTo>
                  <a:cubicBezTo>
                    <a:pt x="824" y="22754"/>
                    <a:pt x="1516" y="25725"/>
                    <a:pt x="5542" y="27333"/>
                  </a:cubicBezTo>
                  <a:cubicBezTo>
                    <a:pt x="7777" y="28229"/>
                    <a:pt x="9820" y="28969"/>
                    <a:pt x="11387" y="28969"/>
                  </a:cubicBezTo>
                  <a:cubicBezTo>
                    <a:pt x="12443" y="28969"/>
                    <a:pt x="13283" y="28631"/>
                    <a:pt x="13818" y="27778"/>
                  </a:cubicBezTo>
                  <a:cubicBezTo>
                    <a:pt x="14798" y="26207"/>
                    <a:pt x="16619" y="22195"/>
                    <a:pt x="16820" y="21329"/>
                  </a:cubicBezTo>
                  <a:cubicBezTo>
                    <a:pt x="16940" y="21245"/>
                    <a:pt x="17278" y="21103"/>
                    <a:pt x="17556" y="20987"/>
                  </a:cubicBezTo>
                  <a:cubicBezTo>
                    <a:pt x="18449" y="20610"/>
                    <a:pt x="19563" y="20141"/>
                    <a:pt x="19894" y="19397"/>
                  </a:cubicBezTo>
                  <a:cubicBezTo>
                    <a:pt x="20258" y="18578"/>
                    <a:pt x="19600" y="17681"/>
                    <a:pt x="19020" y="16890"/>
                  </a:cubicBezTo>
                  <a:cubicBezTo>
                    <a:pt x="18709" y="16467"/>
                    <a:pt x="18416" y="16068"/>
                    <a:pt x="18305" y="15737"/>
                  </a:cubicBezTo>
                  <a:cubicBezTo>
                    <a:pt x="18141" y="15245"/>
                    <a:pt x="18261" y="14418"/>
                    <a:pt x="18401" y="13459"/>
                  </a:cubicBezTo>
                  <a:cubicBezTo>
                    <a:pt x="18524" y="12606"/>
                    <a:pt x="18665" y="11638"/>
                    <a:pt x="18665" y="10585"/>
                  </a:cubicBezTo>
                  <a:cubicBezTo>
                    <a:pt x="18665" y="8426"/>
                    <a:pt x="18559" y="6910"/>
                    <a:pt x="18020" y="5550"/>
                  </a:cubicBezTo>
                  <a:cubicBezTo>
                    <a:pt x="17472" y="4169"/>
                    <a:pt x="16481" y="3027"/>
                    <a:pt x="14899" y="1952"/>
                  </a:cubicBezTo>
                  <a:cubicBezTo>
                    <a:pt x="13003" y="665"/>
                    <a:pt x="10740" y="1"/>
                    <a:pt x="8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45;p40">
              <a:extLst>
                <a:ext uri="{FF2B5EF4-FFF2-40B4-BE49-F238E27FC236}">
                  <a16:creationId xmlns:a16="http://schemas.microsoft.com/office/drawing/2014/main" id="{D89A7CF4-A175-458B-8592-C270C6213B00}"/>
                </a:ext>
              </a:extLst>
            </p:cNvPr>
            <p:cNvSpPr/>
            <p:nvPr/>
          </p:nvSpPr>
          <p:spPr>
            <a:xfrm>
              <a:off x="2268875" y="1772650"/>
              <a:ext cx="484575" cy="708250"/>
            </a:xfrm>
            <a:custGeom>
              <a:avLst/>
              <a:gdLst/>
              <a:ahLst/>
              <a:cxnLst/>
              <a:rect l="l" t="t" r="r" b="b"/>
              <a:pathLst>
                <a:path w="19383" h="28330" extrusionOk="0">
                  <a:moveTo>
                    <a:pt x="7851" y="1"/>
                  </a:moveTo>
                  <a:cubicBezTo>
                    <a:pt x="7178" y="1"/>
                    <a:pt x="6506" y="64"/>
                    <a:pt x="5847" y="193"/>
                  </a:cubicBezTo>
                  <a:lnTo>
                    <a:pt x="6327" y="4664"/>
                  </a:lnTo>
                  <a:cubicBezTo>
                    <a:pt x="6327" y="4664"/>
                    <a:pt x="9359" y="5233"/>
                    <a:pt x="12011" y="7127"/>
                  </a:cubicBezTo>
                  <a:cubicBezTo>
                    <a:pt x="14665" y="9022"/>
                    <a:pt x="14882" y="11158"/>
                    <a:pt x="14299" y="14544"/>
                  </a:cubicBezTo>
                  <a:cubicBezTo>
                    <a:pt x="13717" y="17928"/>
                    <a:pt x="15233" y="19066"/>
                    <a:pt x="13718" y="22479"/>
                  </a:cubicBezTo>
                  <a:cubicBezTo>
                    <a:pt x="12202" y="25890"/>
                    <a:pt x="12390" y="26837"/>
                    <a:pt x="9169" y="26837"/>
                  </a:cubicBezTo>
                  <a:cubicBezTo>
                    <a:pt x="5947" y="26837"/>
                    <a:pt x="2536" y="23804"/>
                    <a:pt x="1020" y="21720"/>
                  </a:cubicBezTo>
                  <a:cubicBezTo>
                    <a:pt x="612" y="21159"/>
                    <a:pt x="278" y="20715"/>
                    <a:pt x="0" y="20356"/>
                  </a:cubicBezTo>
                  <a:lnTo>
                    <a:pt x="0" y="20356"/>
                  </a:lnTo>
                  <a:cubicBezTo>
                    <a:pt x="155" y="21022"/>
                    <a:pt x="336" y="21793"/>
                    <a:pt x="659" y="22585"/>
                  </a:cubicBezTo>
                  <a:cubicBezTo>
                    <a:pt x="864" y="22983"/>
                    <a:pt x="1081" y="23400"/>
                    <a:pt x="1310" y="23834"/>
                  </a:cubicBezTo>
                  <a:cubicBezTo>
                    <a:pt x="2020" y="24928"/>
                    <a:pt x="3132" y="25967"/>
                    <a:pt x="4990" y="26709"/>
                  </a:cubicBezTo>
                  <a:cubicBezTo>
                    <a:pt x="7369" y="27661"/>
                    <a:pt x="9304" y="28330"/>
                    <a:pt x="10721" y="28330"/>
                  </a:cubicBezTo>
                  <a:cubicBezTo>
                    <a:pt x="11686" y="28330"/>
                    <a:pt x="12410" y="28020"/>
                    <a:pt x="12873" y="27280"/>
                  </a:cubicBezTo>
                  <a:cubicBezTo>
                    <a:pt x="14014" y="25453"/>
                    <a:pt x="15843" y="21227"/>
                    <a:pt x="15843" y="20884"/>
                  </a:cubicBezTo>
                  <a:cubicBezTo>
                    <a:pt x="15843" y="20541"/>
                    <a:pt x="18469" y="19970"/>
                    <a:pt x="18926" y="18942"/>
                  </a:cubicBezTo>
                  <a:cubicBezTo>
                    <a:pt x="19383" y="17914"/>
                    <a:pt x="17670" y="16542"/>
                    <a:pt x="17327" y="15515"/>
                  </a:cubicBezTo>
                  <a:cubicBezTo>
                    <a:pt x="16984" y="14486"/>
                    <a:pt x="17670" y="12544"/>
                    <a:pt x="17670" y="10260"/>
                  </a:cubicBezTo>
                  <a:cubicBezTo>
                    <a:pt x="17670" y="8281"/>
                    <a:pt x="17589" y="6712"/>
                    <a:pt x="17048" y="5344"/>
                  </a:cubicBezTo>
                  <a:cubicBezTo>
                    <a:pt x="16545" y="4075"/>
                    <a:pt x="15645" y="2981"/>
                    <a:pt x="14046" y="1894"/>
                  </a:cubicBezTo>
                  <a:cubicBezTo>
                    <a:pt x="12241" y="669"/>
                    <a:pt x="10041" y="1"/>
                    <a:pt x="78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46;p40">
              <a:extLst>
                <a:ext uri="{FF2B5EF4-FFF2-40B4-BE49-F238E27FC236}">
                  <a16:creationId xmlns:a16="http://schemas.microsoft.com/office/drawing/2014/main" id="{F1D19B0C-364D-4908-8590-06DF2900E502}"/>
                </a:ext>
              </a:extLst>
            </p:cNvPr>
            <p:cNvSpPr/>
            <p:nvPr/>
          </p:nvSpPr>
          <p:spPr>
            <a:xfrm>
              <a:off x="2268875" y="1772650"/>
              <a:ext cx="484575" cy="708250"/>
            </a:xfrm>
            <a:custGeom>
              <a:avLst/>
              <a:gdLst/>
              <a:ahLst/>
              <a:cxnLst/>
              <a:rect l="l" t="t" r="r" b="b"/>
              <a:pathLst>
                <a:path w="19383" h="28330" extrusionOk="0">
                  <a:moveTo>
                    <a:pt x="7851" y="1"/>
                  </a:moveTo>
                  <a:cubicBezTo>
                    <a:pt x="7178" y="1"/>
                    <a:pt x="6506" y="64"/>
                    <a:pt x="5847" y="193"/>
                  </a:cubicBezTo>
                  <a:lnTo>
                    <a:pt x="6327" y="4664"/>
                  </a:lnTo>
                  <a:cubicBezTo>
                    <a:pt x="6327" y="4664"/>
                    <a:pt x="9359" y="5233"/>
                    <a:pt x="12011" y="7127"/>
                  </a:cubicBezTo>
                  <a:cubicBezTo>
                    <a:pt x="14665" y="9022"/>
                    <a:pt x="14882" y="11158"/>
                    <a:pt x="14299" y="14544"/>
                  </a:cubicBezTo>
                  <a:cubicBezTo>
                    <a:pt x="13717" y="17928"/>
                    <a:pt x="15233" y="19066"/>
                    <a:pt x="13718" y="22479"/>
                  </a:cubicBezTo>
                  <a:cubicBezTo>
                    <a:pt x="12202" y="25890"/>
                    <a:pt x="12390" y="26837"/>
                    <a:pt x="9169" y="26837"/>
                  </a:cubicBezTo>
                  <a:cubicBezTo>
                    <a:pt x="5947" y="26837"/>
                    <a:pt x="2536" y="23804"/>
                    <a:pt x="1020" y="21720"/>
                  </a:cubicBezTo>
                  <a:cubicBezTo>
                    <a:pt x="612" y="21159"/>
                    <a:pt x="278" y="20715"/>
                    <a:pt x="0" y="20356"/>
                  </a:cubicBezTo>
                  <a:lnTo>
                    <a:pt x="0" y="20356"/>
                  </a:lnTo>
                  <a:cubicBezTo>
                    <a:pt x="155" y="21022"/>
                    <a:pt x="336" y="21793"/>
                    <a:pt x="659" y="22585"/>
                  </a:cubicBezTo>
                  <a:cubicBezTo>
                    <a:pt x="864" y="22983"/>
                    <a:pt x="1081" y="23400"/>
                    <a:pt x="1310" y="23834"/>
                  </a:cubicBezTo>
                  <a:cubicBezTo>
                    <a:pt x="2020" y="24928"/>
                    <a:pt x="3132" y="25967"/>
                    <a:pt x="4990" y="26709"/>
                  </a:cubicBezTo>
                  <a:cubicBezTo>
                    <a:pt x="7369" y="27661"/>
                    <a:pt x="9304" y="28330"/>
                    <a:pt x="10721" y="28330"/>
                  </a:cubicBezTo>
                  <a:cubicBezTo>
                    <a:pt x="11686" y="28330"/>
                    <a:pt x="12410" y="28020"/>
                    <a:pt x="12873" y="27280"/>
                  </a:cubicBezTo>
                  <a:cubicBezTo>
                    <a:pt x="14014" y="25453"/>
                    <a:pt x="15843" y="21227"/>
                    <a:pt x="15843" y="20884"/>
                  </a:cubicBezTo>
                  <a:cubicBezTo>
                    <a:pt x="15843" y="20541"/>
                    <a:pt x="18469" y="19970"/>
                    <a:pt x="18926" y="18942"/>
                  </a:cubicBezTo>
                  <a:cubicBezTo>
                    <a:pt x="19383" y="17914"/>
                    <a:pt x="17670" y="16542"/>
                    <a:pt x="17327" y="15515"/>
                  </a:cubicBezTo>
                  <a:cubicBezTo>
                    <a:pt x="16984" y="14486"/>
                    <a:pt x="17670" y="12544"/>
                    <a:pt x="17670" y="10260"/>
                  </a:cubicBezTo>
                  <a:cubicBezTo>
                    <a:pt x="17670" y="8281"/>
                    <a:pt x="17589" y="6712"/>
                    <a:pt x="17048" y="5344"/>
                  </a:cubicBezTo>
                  <a:cubicBezTo>
                    <a:pt x="16545" y="4075"/>
                    <a:pt x="15645" y="2981"/>
                    <a:pt x="14046" y="1894"/>
                  </a:cubicBezTo>
                  <a:cubicBezTo>
                    <a:pt x="12241" y="669"/>
                    <a:pt x="10041" y="1"/>
                    <a:pt x="7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7;p40">
              <a:extLst>
                <a:ext uri="{FF2B5EF4-FFF2-40B4-BE49-F238E27FC236}">
                  <a16:creationId xmlns:a16="http://schemas.microsoft.com/office/drawing/2014/main" id="{6AFA5DD1-B67A-4B3B-8678-0F7899DD6BB7}"/>
                </a:ext>
              </a:extLst>
            </p:cNvPr>
            <p:cNvSpPr/>
            <p:nvPr/>
          </p:nvSpPr>
          <p:spPr>
            <a:xfrm>
              <a:off x="2611125" y="2100600"/>
              <a:ext cx="30450" cy="71300"/>
            </a:xfrm>
            <a:custGeom>
              <a:avLst/>
              <a:gdLst/>
              <a:ahLst/>
              <a:cxnLst/>
              <a:rect l="l" t="t" r="r" b="b"/>
              <a:pathLst>
                <a:path w="1218" h="2852" extrusionOk="0">
                  <a:moveTo>
                    <a:pt x="682" y="1"/>
                  </a:moveTo>
                  <a:cubicBezTo>
                    <a:pt x="376" y="1"/>
                    <a:pt x="96" y="617"/>
                    <a:pt x="48" y="1393"/>
                  </a:cubicBezTo>
                  <a:cubicBezTo>
                    <a:pt x="1" y="2179"/>
                    <a:pt x="213" y="2833"/>
                    <a:pt x="524" y="2851"/>
                  </a:cubicBezTo>
                  <a:cubicBezTo>
                    <a:pt x="529" y="2851"/>
                    <a:pt x="533" y="2851"/>
                    <a:pt x="538" y="2851"/>
                  </a:cubicBezTo>
                  <a:cubicBezTo>
                    <a:pt x="842" y="2851"/>
                    <a:pt x="1125" y="2236"/>
                    <a:pt x="1171" y="1459"/>
                  </a:cubicBezTo>
                  <a:cubicBezTo>
                    <a:pt x="1218" y="673"/>
                    <a:pt x="1006" y="19"/>
                    <a:pt x="696" y="1"/>
                  </a:cubicBezTo>
                  <a:cubicBezTo>
                    <a:pt x="691" y="1"/>
                    <a:pt x="686" y="1"/>
                    <a:pt x="682" y="1"/>
                  </a:cubicBezTo>
                  <a:close/>
                </a:path>
              </a:pathLst>
            </a:custGeom>
            <a:solidFill>
              <a:srgbClr val="22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8;p40">
              <a:extLst>
                <a:ext uri="{FF2B5EF4-FFF2-40B4-BE49-F238E27FC236}">
                  <a16:creationId xmlns:a16="http://schemas.microsoft.com/office/drawing/2014/main" id="{A7186B0C-C019-46EA-BAAE-4D2BA52BFCFF}"/>
                </a:ext>
              </a:extLst>
            </p:cNvPr>
            <p:cNvSpPr/>
            <p:nvPr/>
          </p:nvSpPr>
          <p:spPr>
            <a:xfrm>
              <a:off x="2479125" y="2252350"/>
              <a:ext cx="94400" cy="73325"/>
            </a:xfrm>
            <a:custGeom>
              <a:avLst/>
              <a:gdLst/>
              <a:ahLst/>
              <a:cxnLst/>
              <a:rect l="l" t="t" r="r" b="b"/>
              <a:pathLst>
                <a:path w="3776" h="2933" extrusionOk="0">
                  <a:moveTo>
                    <a:pt x="350" y="1"/>
                  </a:moveTo>
                  <a:cubicBezTo>
                    <a:pt x="332" y="1"/>
                    <a:pt x="313" y="2"/>
                    <a:pt x="295" y="5"/>
                  </a:cubicBezTo>
                  <a:cubicBezTo>
                    <a:pt x="119" y="36"/>
                    <a:pt x="0" y="201"/>
                    <a:pt x="31" y="377"/>
                  </a:cubicBezTo>
                  <a:cubicBezTo>
                    <a:pt x="35" y="400"/>
                    <a:pt x="449" y="2684"/>
                    <a:pt x="3407" y="2931"/>
                  </a:cubicBezTo>
                  <a:cubicBezTo>
                    <a:pt x="3416" y="2931"/>
                    <a:pt x="3425" y="2933"/>
                    <a:pt x="3434" y="2933"/>
                  </a:cubicBezTo>
                  <a:lnTo>
                    <a:pt x="3433" y="2933"/>
                  </a:lnTo>
                  <a:cubicBezTo>
                    <a:pt x="3437" y="2933"/>
                    <a:pt x="3442" y="2933"/>
                    <a:pt x="3447" y="2933"/>
                  </a:cubicBezTo>
                  <a:cubicBezTo>
                    <a:pt x="3620" y="2933"/>
                    <a:pt x="3762" y="2797"/>
                    <a:pt x="3770" y="2623"/>
                  </a:cubicBezTo>
                  <a:cubicBezTo>
                    <a:pt x="3776" y="2446"/>
                    <a:pt x="3638" y="2295"/>
                    <a:pt x="3460" y="2288"/>
                  </a:cubicBezTo>
                  <a:cubicBezTo>
                    <a:pt x="1018" y="2084"/>
                    <a:pt x="680" y="344"/>
                    <a:pt x="666" y="269"/>
                  </a:cubicBezTo>
                  <a:cubicBezTo>
                    <a:pt x="641" y="112"/>
                    <a:pt x="504" y="1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9;p40">
              <a:extLst>
                <a:ext uri="{FF2B5EF4-FFF2-40B4-BE49-F238E27FC236}">
                  <a16:creationId xmlns:a16="http://schemas.microsoft.com/office/drawing/2014/main" id="{35C11A15-24CF-4C6B-841D-A1F62593756A}"/>
                </a:ext>
              </a:extLst>
            </p:cNvPr>
            <p:cNvSpPr/>
            <p:nvPr/>
          </p:nvSpPr>
          <p:spPr>
            <a:xfrm>
              <a:off x="2571450" y="2027225"/>
              <a:ext cx="105525" cy="41400"/>
            </a:xfrm>
            <a:custGeom>
              <a:avLst/>
              <a:gdLst/>
              <a:ahLst/>
              <a:cxnLst/>
              <a:rect l="l" t="t" r="r" b="b"/>
              <a:pathLst>
                <a:path w="4221" h="1656" extrusionOk="0">
                  <a:moveTo>
                    <a:pt x="2599" y="1"/>
                  </a:moveTo>
                  <a:cubicBezTo>
                    <a:pt x="1491" y="1"/>
                    <a:pt x="590" y="650"/>
                    <a:pt x="181" y="1121"/>
                  </a:cubicBezTo>
                  <a:cubicBezTo>
                    <a:pt x="1" y="1331"/>
                    <a:pt x="149" y="1655"/>
                    <a:pt x="426" y="1655"/>
                  </a:cubicBezTo>
                  <a:cubicBezTo>
                    <a:pt x="518" y="1655"/>
                    <a:pt x="608" y="1616"/>
                    <a:pt x="668" y="1546"/>
                  </a:cubicBezTo>
                  <a:cubicBezTo>
                    <a:pt x="710" y="1498"/>
                    <a:pt x="1477" y="643"/>
                    <a:pt x="2590" y="643"/>
                  </a:cubicBezTo>
                  <a:cubicBezTo>
                    <a:pt x="2932" y="643"/>
                    <a:pt x="3306" y="724"/>
                    <a:pt x="3702" y="933"/>
                  </a:cubicBezTo>
                  <a:cubicBezTo>
                    <a:pt x="3750" y="959"/>
                    <a:pt x="3802" y="971"/>
                    <a:pt x="3853" y="971"/>
                  </a:cubicBezTo>
                  <a:cubicBezTo>
                    <a:pt x="3968" y="971"/>
                    <a:pt x="4079" y="909"/>
                    <a:pt x="4137" y="799"/>
                  </a:cubicBezTo>
                  <a:cubicBezTo>
                    <a:pt x="4221" y="642"/>
                    <a:pt x="4162" y="446"/>
                    <a:pt x="4004" y="362"/>
                  </a:cubicBezTo>
                  <a:cubicBezTo>
                    <a:pt x="3515" y="104"/>
                    <a:pt x="3041" y="1"/>
                    <a:pt x="25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0;p40">
              <a:extLst>
                <a:ext uri="{FF2B5EF4-FFF2-40B4-BE49-F238E27FC236}">
                  <a16:creationId xmlns:a16="http://schemas.microsoft.com/office/drawing/2014/main" id="{BDA7C063-5E87-443E-B12D-D3CFD09D2214}"/>
                </a:ext>
              </a:extLst>
            </p:cNvPr>
            <p:cNvSpPr/>
            <p:nvPr/>
          </p:nvSpPr>
          <p:spPr>
            <a:xfrm>
              <a:off x="2102300" y="1610075"/>
              <a:ext cx="813950" cy="494925"/>
            </a:xfrm>
            <a:custGeom>
              <a:avLst/>
              <a:gdLst/>
              <a:ahLst/>
              <a:cxnLst/>
              <a:rect l="l" t="t" r="r" b="b"/>
              <a:pathLst>
                <a:path w="32558" h="19797" extrusionOk="0">
                  <a:moveTo>
                    <a:pt x="11174" y="0"/>
                  </a:moveTo>
                  <a:cubicBezTo>
                    <a:pt x="10139" y="0"/>
                    <a:pt x="9071" y="94"/>
                    <a:pt x="7991" y="321"/>
                  </a:cubicBezTo>
                  <a:cubicBezTo>
                    <a:pt x="1480" y="1692"/>
                    <a:pt x="0" y="10938"/>
                    <a:pt x="915" y="13792"/>
                  </a:cubicBezTo>
                  <a:cubicBezTo>
                    <a:pt x="1624" y="16005"/>
                    <a:pt x="2195" y="19796"/>
                    <a:pt x="4383" y="19796"/>
                  </a:cubicBezTo>
                  <a:cubicBezTo>
                    <a:pt x="5018" y="19796"/>
                    <a:pt x="5790" y="19477"/>
                    <a:pt x="6741" y="18705"/>
                  </a:cubicBezTo>
                  <a:cubicBezTo>
                    <a:pt x="6741" y="18705"/>
                    <a:pt x="7337" y="19003"/>
                    <a:pt x="7912" y="19003"/>
                  </a:cubicBezTo>
                  <a:cubicBezTo>
                    <a:pt x="8344" y="19003"/>
                    <a:pt x="8764" y="18835"/>
                    <a:pt x="8911" y="18247"/>
                  </a:cubicBezTo>
                  <a:cubicBezTo>
                    <a:pt x="9254" y="16877"/>
                    <a:pt x="9079" y="16082"/>
                    <a:pt x="9993" y="15739"/>
                  </a:cubicBezTo>
                  <a:cubicBezTo>
                    <a:pt x="10906" y="15396"/>
                    <a:pt x="14166" y="15050"/>
                    <a:pt x="13709" y="12994"/>
                  </a:cubicBezTo>
                  <a:cubicBezTo>
                    <a:pt x="13252" y="10938"/>
                    <a:pt x="12381" y="10613"/>
                    <a:pt x="13867" y="9927"/>
                  </a:cubicBezTo>
                  <a:cubicBezTo>
                    <a:pt x="14124" y="9808"/>
                    <a:pt x="14415" y="9754"/>
                    <a:pt x="14740" y="9754"/>
                  </a:cubicBezTo>
                  <a:cubicBezTo>
                    <a:pt x="16292" y="9754"/>
                    <a:pt x="18633" y="11000"/>
                    <a:pt x="21938" y="12511"/>
                  </a:cubicBezTo>
                  <a:cubicBezTo>
                    <a:pt x="23081" y="13033"/>
                    <a:pt x="24214" y="13259"/>
                    <a:pt x="25282" y="13259"/>
                  </a:cubicBezTo>
                  <a:cubicBezTo>
                    <a:pt x="27949" y="13259"/>
                    <a:pt x="30207" y="11850"/>
                    <a:pt x="31186" y="10138"/>
                  </a:cubicBezTo>
                  <a:cubicBezTo>
                    <a:pt x="32557" y="7739"/>
                    <a:pt x="31759" y="443"/>
                    <a:pt x="26503" y="443"/>
                  </a:cubicBezTo>
                  <a:cubicBezTo>
                    <a:pt x="23028" y="443"/>
                    <a:pt x="22184" y="1745"/>
                    <a:pt x="21384" y="2088"/>
                  </a:cubicBezTo>
                  <a:cubicBezTo>
                    <a:pt x="21346" y="2104"/>
                    <a:pt x="21297" y="2112"/>
                    <a:pt x="21235" y="2112"/>
                  </a:cubicBezTo>
                  <a:cubicBezTo>
                    <a:pt x="20221" y="2112"/>
                    <a:pt x="16079" y="0"/>
                    <a:pt x="11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1;p40">
              <a:extLst>
                <a:ext uri="{FF2B5EF4-FFF2-40B4-BE49-F238E27FC236}">
                  <a16:creationId xmlns:a16="http://schemas.microsoft.com/office/drawing/2014/main" id="{7DCA5C93-5060-4847-BA66-F6CC92CD6C06}"/>
                </a:ext>
              </a:extLst>
            </p:cNvPr>
            <p:cNvSpPr/>
            <p:nvPr/>
          </p:nvSpPr>
          <p:spPr>
            <a:xfrm>
              <a:off x="2103200" y="1602025"/>
              <a:ext cx="808950" cy="511100"/>
            </a:xfrm>
            <a:custGeom>
              <a:avLst/>
              <a:gdLst/>
              <a:ahLst/>
              <a:cxnLst/>
              <a:rect l="l" t="t" r="r" b="b"/>
              <a:pathLst>
                <a:path w="32358" h="20444" extrusionOk="0">
                  <a:moveTo>
                    <a:pt x="11118" y="648"/>
                  </a:moveTo>
                  <a:cubicBezTo>
                    <a:pt x="14467" y="648"/>
                    <a:pt x="17486" y="1648"/>
                    <a:pt x="19301" y="2252"/>
                  </a:cubicBezTo>
                  <a:cubicBezTo>
                    <a:pt x="20297" y="2581"/>
                    <a:pt x="20847" y="2757"/>
                    <a:pt x="21199" y="2757"/>
                  </a:cubicBezTo>
                  <a:cubicBezTo>
                    <a:pt x="21307" y="2757"/>
                    <a:pt x="21396" y="2740"/>
                    <a:pt x="21474" y="2707"/>
                  </a:cubicBezTo>
                  <a:cubicBezTo>
                    <a:pt x="21688" y="2616"/>
                    <a:pt x="21889" y="2478"/>
                    <a:pt x="22119" y="2317"/>
                  </a:cubicBezTo>
                  <a:cubicBezTo>
                    <a:pt x="22825" y="1829"/>
                    <a:pt x="23889" y="1090"/>
                    <a:pt x="26467" y="1090"/>
                  </a:cubicBezTo>
                  <a:cubicBezTo>
                    <a:pt x="28578" y="1090"/>
                    <a:pt x="29757" y="2357"/>
                    <a:pt x="30376" y="3422"/>
                  </a:cubicBezTo>
                  <a:cubicBezTo>
                    <a:pt x="31652" y="5621"/>
                    <a:pt x="31688" y="8867"/>
                    <a:pt x="30869" y="10299"/>
                  </a:cubicBezTo>
                  <a:cubicBezTo>
                    <a:pt x="29903" y="11990"/>
                    <a:pt x="27740" y="13254"/>
                    <a:pt x="25250" y="13254"/>
                  </a:cubicBezTo>
                  <a:cubicBezTo>
                    <a:pt x="24214" y="13254"/>
                    <a:pt x="23122" y="13036"/>
                    <a:pt x="22036" y="12539"/>
                  </a:cubicBezTo>
                  <a:cubicBezTo>
                    <a:pt x="21461" y="12278"/>
                    <a:pt x="20914" y="12023"/>
                    <a:pt x="20397" y="11780"/>
                  </a:cubicBezTo>
                  <a:cubicBezTo>
                    <a:pt x="17894" y="10611"/>
                    <a:pt x="16057" y="9754"/>
                    <a:pt x="14702" y="9754"/>
                  </a:cubicBezTo>
                  <a:cubicBezTo>
                    <a:pt x="14331" y="9754"/>
                    <a:pt x="13997" y="9818"/>
                    <a:pt x="13694" y="9958"/>
                  </a:cubicBezTo>
                  <a:cubicBezTo>
                    <a:pt x="12441" y="10537"/>
                    <a:pt x="12568" y="11053"/>
                    <a:pt x="12922" y="11991"/>
                  </a:cubicBezTo>
                  <a:cubicBezTo>
                    <a:pt x="13057" y="12348"/>
                    <a:pt x="13224" y="12792"/>
                    <a:pt x="13357" y="13386"/>
                  </a:cubicBezTo>
                  <a:cubicBezTo>
                    <a:pt x="13640" y="14656"/>
                    <a:pt x="12137" y="15152"/>
                    <a:pt x="10576" y="15551"/>
                  </a:cubicBezTo>
                  <a:cubicBezTo>
                    <a:pt x="10275" y="15627"/>
                    <a:pt x="10017" y="15694"/>
                    <a:pt x="9843" y="15759"/>
                  </a:cubicBezTo>
                  <a:cubicBezTo>
                    <a:pt x="8998" y="16076"/>
                    <a:pt x="8888" y="16724"/>
                    <a:pt x="8750" y="17545"/>
                  </a:cubicBezTo>
                  <a:cubicBezTo>
                    <a:pt x="8703" y="17823"/>
                    <a:pt x="8650" y="18138"/>
                    <a:pt x="8562" y="18492"/>
                  </a:cubicBezTo>
                  <a:cubicBezTo>
                    <a:pt x="8488" y="18789"/>
                    <a:pt x="8342" y="18888"/>
                    <a:pt x="8239" y="18935"/>
                  </a:cubicBezTo>
                  <a:cubicBezTo>
                    <a:pt x="8133" y="18984"/>
                    <a:pt x="8008" y="19004"/>
                    <a:pt x="7876" y="19004"/>
                  </a:cubicBezTo>
                  <a:cubicBezTo>
                    <a:pt x="7483" y="19004"/>
                    <a:pt x="7031" y="18829"/>
                    <a:pt x="6849" y="18738"/>
                  </a:cubicBezTo>
                  <a:cubicBezTo>
                    <a:pt x="6803" y="18715"/>
                    <a:pt x="6754" y="18704"/>
                    <a:pt x="6705" y="18704"/>
                  </a:cubicBezTo>
                  <a:cubicBezTo>
                    <a:pt x="6632" y="18704"/>
                    <a:pt x="6560" y="18728"/>
                    <a:pt x="6501" y="18776"/>
                  </a:cubicBezTo>
                  <a:cubicBezTo>
                    <a:pt x="5666" y="19453"/>
                    <a:pt x="4942" y="19794"/>
                    <a:pt x="4342" y="19794"/>
                  </a:cubicBezTo>
                  <a:cubicBezTo>
                    <a:pt x="4191" y="19794"/>
                    <a:pt x="4047" y="19772"/>
                    <a:pt x="3911" y="19729"/>
                  </a:cubicBezTo>
                  <a:cubicBezTo>
                    <a:pt x="2662" y="19328"/>
                    <a:pt x="2052" y="17106"/>
                    <a:pt x="1562" y="15320"/>
                  </a:cubicBezTo>
                  <a:cubicBezTo>
                    <a:pt x="1435" y="14856"/>
                    <a:pt x="1313" y="14411"/>
                    <a:pt x="1186" y="14017"/>
                  </a:cubicBezTo>
                  <a:cubicBezTo>
                    <a:pt x="667" y="12390"/>
                    <a:pt x="961" y="8237"/>
                    <a:pt x="2857" y="4979"/>
                  </a:cubicBezTo>
                  <a:cubicBezTo>
                    <a:pt x="4146" y="2762"/>
                    <a:pt x="5884" y="1410"/>
                    <a:pt x="8022" y="959"/>
                  </a:cubicBezTo>
                  <a:cubicBezTo>
                    <a:pt x="9068" y="739"/>
                    <a:pt x="10107" y="648"/>
                    <a:pt x="11118" y="648"/>
                  </a:cubicBezTo>
                  <a:close/>
                  <a:moveTo>
                    <a:pt x="11123" y="0"/>
                  </a:moveTo>
                  <a:cubicBezTo>
                    <a:pt x="10071" y="0"/>
                    <a:pt x="8985" y="96"/>
                    <a:pt x="7888" y="326"/>
                  </a:cubicBezTo>
                  <a:cubicBezTo>
                    <a:pt x="5597" y="809"/>
                    <a:pt x="3664" y="2305"/>
                    <a:pt x="2298" y="4653"/>
                  </a:cubicBezTo>
                  <a:cubicBezTo>
                    <a:pt x="284" y="8117"/>
                    <a:pt x="1" y="12431"/>
                    <a:pt x="571" y="14213"/>
                  </a:cubicBezTo>
                  <a:cubicBezTo>
                    <a:pt x="696" y="14600"/>
                    <a:pt x="814" y="15037"/>
                    <a:pt x="940" y="15492"/>
                  </a:cubicBezTo>
                  <a:cubicBezTo>
                    <a:pt x="1498" y="17528"/>
                    <a:pt x="2133" y="19836"/>
                    <a:pt x="3714" y="20343"/>
                  </a:cubicBezTo>
                  <a:cubicBezTo>
                    <a:pt x="3919" y="20410"/>
                    <a:pt x="4134" y="20443"/>
                    <a:pt x="4351" y="20443"/>
                  </a:cubicBezTo>
                  <a:cubicBezTo>
                    <a:pt x="5063" y="20443"/>
                    <a:pt x="5855" y="20099"/>
                    <a:pt x="6752" y="19402"/>
                  </a:cubicBezTo>
                  <a:cubicBezTo>
                    <a:pt x="6995" y="19502"/>
                    <a:pt x="7428" y="19648"/>
                    <a:pt x="7871" y="19648"/>
                  </a:cubicBezTo>
                  <a:cubicBezTo>
                    <a:pt x="8088" y="19648"/>
                    <a:pt x="8308" y="19613"/>
                    <a:pt x="8509" y="19521"/>
                  </a:cubicBezTo>
                  <a:cubicBezTo>
                    <a:pt x="8746" y="19413"/>
                    <a:pt x="9058" y="19172"/>
                    <a:pt x="9189" y="18648"/>
                  </a:cubicBezTo>
                  <a:cubicBezTo>
                    <a:pt x="9281" y="18276"/>
                    <a:pt x="9338" y="17944"/>
                    <a:pt x="9388" y="17653"/>
                  </a:cubicBezTo>
                  <a:cubicBezTo>
                    <a:pt x="9524" y="16833"/>
                    <a:pt x="9596" y="16542"/>
                    <a:pt x="10071" y="16364"/>
                  </a:cubicBezTo>
                  <a:cubicBezTo>
                    <a:pt x="10228" y="16304"/>
                    <a:pt x="10464" y="16246"/>
                    <a:pt x="10737" y="16176"/>
                  </a:cubicBezTo>
                  <a:cubicBezTo>
                    <a:pt x="12027" y="15845"/>
                    <a:pt x="14429" y="15231"/>
                    <a:pt x="13989" y="13246"/>
                  </a:cubicBezTo>
                  <a:cubicBezTo>
                    <a:pt x="13846" y="12606"/>
                    <a:pt x="13668" y="12138"/>
                    <a:pt x="13527" y="11762"/>
                  </a:cubicBezTo>
                  <a:cubicBezTo>
                    <a:pt x="13212" y="10930"/>
                    <a:pt x="13200" y="10897"/>
                    <a:pt x="13966" y="10543"/>
                  </a:cubicBezTo>
                  <a:cubicBezTo>
                    <a:pt x="14178" y="10445"/>
                    <a:pt x="14425" y="10400"/>
                    <a:pt x="14704" y="10400"/>
                  </a:cubicBezTo>
                  <a:cubicBezTo>
                    <a:pt x="15918" y="10400"/>
                    <a:pt x="17754" y="11258"/>
                    <a:pt x="20124" y="12364"/>
                  </a:cubicBezTo>
                  <a:cubicBezTo>
                    <a:pt x="20644" y="12607"/>
                    <a:pt x="21191" y="12862"/>
                    <a:pt x="21767" y="13126"/>
                  </a:cubicBezTo>
                  <a:cubicBezTo>
                    <a:pt x="22938" y="13662"/>
                    <a:pt x="24117" y="13897"/>
                    <a:pt x="25238" y="13897"/>
                  </a:cubicBezTo>
                  <a:cubicBezTo>
                    <a:pt x="27973" y="13897"/>
                    <a:pt x="30360" y="12492"/>
                    <a:pt x="31430" y="10619"/>
                  </a:cubicBezTo>
                  <a:cubicBezTo>
                    <a:pt x="32339" y="9030"/>
                    <a:pt x="32357" y="5551"/>
                    <a:pt x="30934" y="3097"/>
                  </a:cubicBezTo>
                  <a:cubicBezTo>
                    <a:pt x="29927" y="1360"/>
                    <a:pt x="28382" y="442"/>
                    <a:pt x="26467" y="442"/>
                  </a:cubicBezTo>
                  <a:cubicBezTo>
                    <a:pt x="23687" y="442"/>
                    <a:pt x="22523" y="1250"/>
                    <a:pt x="21752" y="1786"/>
                  </a:cubicBezTo>
                  <a:cubicBezTo>
                    <a:pt x="21550" y="1926"/>
                    <a:pt x="21374" y="2047"/>
                    <a:pt x="21235" y="2108"/>
                  </a:cubicBezTo>
                  <a:cubicBezTo>
                    <a:pt x="21221" y="2111"/>
                    <a:pt x="21204" y="2113"/>
                    <a:pt x="21184" y="2113"/>
                  </a:cubicBezTo>
                  <a:cubicBezTo>
                    <a:pt x="20934" y="2113"/>
                    <a:pt x="20208" y="1869"/>
                    <a:pt x="19506" y="1636"/>
                  </a:cubicBezTo>
                  <a:cubicBezTo>
                    <a:pt x="17651" y="1021"/>
                    <a:pt x="14570" y="0"/>
                    <a:pt x="11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2;p40">
              <a:extLst>
                <a:ext uri="{FF2B5EF4-FFF2-40B4-BE49-F238E27FC236}">
                  <a16:creationId xmlns:a16="http://schemas.microsoft.com/office/drawing/2014/main" id="{9BADB953-D124-4E11-AB56-515038BCFF85}"/>
                </a:ext>
              </a:extLst>
            </p:cNvPr>
            <p:cNvSpPr/>
            <p:nvPr/>
          </p:nvSpPr>
          <p:spPr>
            <a:xfrm>
              <a:off x="2122975" y="1761825"/>
              <a:ext cx="678350" cy="132325"/>
            </a:xfrm>
            <a:custGeom>
              <a:avLst/>
              <a:gdLst/>
              <a:ahLst/>
              <a:cxnLst/>
              <a:rect l="l" t="t" r="r" b="b"/>
              <a:pathLst>
                <a:path w="27134" h="5293" extrusionOk="0">
                  <a:moveTo>
                    <a:pt x="9540" y="0"/>
                  </a:moveTo>
                  <a:cubicBezTo>
                    <a:pt x="5869" y="0"/>
                    <a:pt x="1639" y="1732"/>
                    <a:pt x="52" y="4906"/>
                  </a:cubicBezTo>
                  <a:cubicBezTo>
                    <a:pt x="0" y="5010"/>
                    <a:pt x="31" y="5138"/>
                    <a:pt x="125" y="5207"/>
                  </a:cubicBezTo>
                  <a:cubicBezTo>
                    <a:pt x="168" y="5240"/>
                    <a:pt x="218" y="5255"/>
                    <a:pt x="269" y="5255"/>
                  </a:cubicBezTo>
                  <a:cubicBezTo>
                    <a:pt x="328" y="5255"/>
                    <a:pt x="387" y="5233"/>
                    <a:pt x="434" y="5191"/>
                  </a:cubicBezTo>
                  <a:cubicBezTo>
                    <a:pt x="534" y="5097"/>
                    <a:pt x="2289" y="3504"/>
                    <a:pt x="5229" y="3504"/>
                  </a:cubicBezTo>
                  <a:cubicBezTo>
                    <a:pt x="6348" y="3504"/>
                    <a:pt x="7638" y="3735"/>
                    <a:pt x="9075" y="4367"/>
                  </a:cubicBezTo>
                  <a:cubicBezTo>
                    <a:pt x="9106" y="4381"/>
                    <a:pt x="9140" y="4387"/>
                    <a:pt x="9172" y="4387"/>
                  </a:cubicBezTo>
                  <a:cubicBezTo>
                    <a:pt x="9265" y="4387"/>
                    <a:pt x="9354" y="4333"/>
                    <a:pt x="9393" y="4242"/>
                  </a:cubicBezTo>
                  <a:cubicBezTo>
                    <a:pt x="9448" y="4119"/>
                    <a:pt x="9392" y="3977"/>
                    <a:pt x="9269" y="3924"/>
                  </a:cubicBezTo>
                  <a:cubicBezTo>
                    <a:pt x="7792" y="3273"/>
                    <a:pt x="6451" y="3035"/>
                    <a:pt x="5278" y="3035"/>
                  </a:cubicBezTo>
                  <a:cubicBezTo>
                    <a:pt x="3424" y="3035"/>
                    <a:pt x="1991" y="3631"/>
                    <a:pt x="1108" y="4138"/>
                  </a:cubicBezTo>
                  <a:cubicBezTo>
                    <a:pt x="2915" y="1803"/>
                    <a:pt x="6484" y="491"/>
                    <a:pt x="9594" y="491"/>
                  </a:cubicBezTo>
                  <a:cubicBezTo>
                    <a:pt x="10584" y="491"/>
                    <a:pt x="11527" y="624"/>
                    <a:pt x="12352" y="899"/>
                  </a:cubicBezTo>
                  <a:cubicBezTo>
                    <a:pt x="13683" y="1344"/>
                    <a:pt x="15020" y="2031"/>
                    <a:pt x="16434" y="2761"/>
                  </a:cubicBezTo>
                  <a:cubicBezTo>
                    <a:pt x="18855" y="4007"/>
                    <a:pt x="21349" y="5292"/>
                    <a:pt x="23871" y="5292"/>
                  </a:cubicBezTo>
                  <a:cubicBezTo>
                    <a:pt x="24120" y="5292"/>
                    <a:pt x="24369" y="5280"/>
                    <a:pt x="24617" y="5255"/>
                  </a:cubicBezTo>
                  <a:cubicBezTo>
                    <a:pt x="25683" y="5142"/>
                    <a:pt x="26503" y="4714"/>
                    <a:pt x="27054" y="3983"/>
                  </a:cubicBezTo>
                  <a:cubicBezTo>
                    <a:pt x="27134" y="3877"/>
                    <a:pt x="27113" y="3725"/>
                    <a:pt x="27005" y="3644"/>
                  </a:cubicBezTo>
                  <a:cubicBezTo>
                    <a:pt x="26962" y="3612"/>
                    <a:pt x="26910" y="3596"/>
                    <a:pt x="26860" y="3596"/>
                  </a:cubicBezTo>
                  <a:cubicBezTo>
                    <a:pt x="26787" y="3596"/>
                    <a:pt x="26714" y="3629"/>
                    <a:pt x="26667" y="3692"/>
                  </a:cubicBezTo>
                  <a:cubicBezTo>
                    <a:pt x="26199" y="4312"/>
                    <a:pt x="25494" y="4675"/>
                    <a:pt x="24565" y="4773"/>
                  </a:cubicBezTo>
                  <a:cubicBezTo>
                    <a:pt x="24335" y="4798"/>
                    <a:pt x="24105" y="4809"/>
                    <a:pt x="23875" y="4809"/>
                  </a:cubicBezTo>
                  <a:cubicBezTo>
                    <a:pt x="21464" y="4809"/>
                    <a:pt x="19025" y="3551"/>
                    <a:pt x="16656" y="2330"/>
                  </a:cubicBezTo>
                  <a:cubicBezTo>
                    <a:pt x="15287" y="1625"/>
                    <a:pt x="13873" y="896"/>
                    <a:pt x="12506" y="441"/>
                  </a:cubicBezTo>
                  <a:cubicBezTo>
                    <a:pt x="11616" y="145"/>
                    <a:pt x="10601" y="0"/>
                    <a:pt x="9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3;p40">
              <a:extLst>
                <a:ext uri="{FF2B5EF4-FFF2-40B4-BE49-F238E27FC236}">
                  <a16:creationId xmlns:a16="http://schemas.microsoft.com/office/drawing/2014/main" id="{8F0AAD08-2EA6-4CA6-B603-B30A54F05A03}"/>
                </a:ext>
              </a:extLst>
            </p:cNvPr>
            <p:cNvSpPr/>
            <p:nvPr/>
          </p:nvSpPr>
          <p:spPr>
            <a:xfrm>
              <a:off x="2801700" y="1740100"/>
              <a:ext cx="20850" cy="78475"/>
            </a:xfrm>
            <a:custGeom>
              <a:avLst/>
              <a:gdLst/>
              <a:ahLst/>
              <a:cxnLst/>
              <a:rect l="l" t="t" r="r" b="b"/>
              <a:pathLst>
                <a:path w="834" h="3139" extrusionOk="0">
                  <a:moveTo>
                    <a:pt x="266" y="1"/>
                  </a:moveTo>
                  <a:cubicBezTo>
                    <a:pt x="246" y="1"/>
                    <a:pt x="226" y="3"/>
                    <a:pt x="207" y="8"/>
                  </a:cubicBezTo>
                  <a:cubicBezTo>
                    <a:pt x="79" y="40"/>
                    <a:pt x="0" y="167"/>
                    <a:pt x="29" y="295"/>
                  </a:cubicBezTo>
                  <a:cubicBezTo>
                    <a:pt x="32" y="307"/>
                    <a:pt x="342" y="1568"/>
                    <a:pt x="160" y="2862"/>
                  </a:cubicBezTo>
                  <a:cubicBezTo>
                    <a:pt x="141" y="2996"/>
                    <a:pt x="234" y="3117"/>
                    <a:pt x="366" y="3137"/>
                  </a:cubicBezTo>
                  <a:cubicBezTo>
                    <a:pt x="376" y="3139"/>
                    <a:pt x="389" y="3139"/>
                    <a:pt x="399" y="3139"/>
                  </a:cubicBezTo>
                  <a:cubicBezTo>
                    <a:pt x="521" y="3139"/>
                    <a:pt x="622" y="3049"/>
                    <a:pt x="639" y="2931"/>
                  </a:cubicBezTo>
                  <a:cubicBezTo>
                    <a:pt x="833" y="1542"/>
                    <a:pt x="513" y="233"/>
                    <a:pt x="499" y="178"/>
                  </a:cubicBezTo>
                  <a:cubicBezTo>
                    <a:pt x="470" y="71"/>
                    <a:pt x="372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4;p40">
              <a:extLst>
                <a:ext uri="{FF2B5EF4-FFF2-40B4-BE49-F238E27FC236}">
                  <a16:creationId xmlns:a16="http://schemas.microsoft.com/office/drawing/2014/main" id="{362168AC-3B6E-430A-9111-87FB5924349D}"/>
                </a:ext>
              </a:extLst>
            </p:cNvPr>
            <p:cNvSpPr/>
            <p:nvPr/>
          </p:nvSpPr>
          <p:spPr>
            <a:xfrm>
              <a:off x="2139425" y="1969475"/>
              <a:ext cx="154250" cy="220525"/>
            </a:xfrm>
            <a:custGeom>
              <a:avLst/>
              <a:gdLst/>
              <a:ahLst/>
              <a:cxnLst/>
              <a:rect l="l" t="t" r="r" b="b"/>
              <a:pathLst>
                <a:path w="6170" h="8821" extrusionOk="0">
                  <a:moveTo>
                    <a:pt x="2488" y="0"/>
                  </a:moveTo>
                  <a:cubicBezTo>
                    <a:pt x="1417" y="0"/>
                    <a:pt x="393" y="787"/>
                    <a:pt x="230" y="3301"/>
                  </a:cubicBezTo>
                  <a:cubicBezTo>
                    <a:pt x="1" y="6841"/>
                    <a:pt x="1943" y="8554"/>
                    <a:pt x="2971" y="8783"/>
                  </a:cubicBezTo>
                  <a:cubicBezTo>
                    <a:pt x="3085" y="8809"/>
                    <a:pt x="3207" y="8820"/>
                    <a:pt x="3333" y="8820"/>
                  </a:cubicBezTo>
                  <a:cubicBezTo>
                    <a:pt x="4336" y="8820"/>
                    <a:pt x="5599" y="8099"/>
                    <a:pt x="5599" y="8099"/>
                  </a:cubicBezTo>
                  <a:lnTo>
                    <a:pt x="6169" y="5814"/>
                  </a:lnTo>
                  <a:cubicBezTo>
                    <a:pt x="6169" y="5814"/>
                    <a:pt x="5142" y="1015"/>
                    <a:pt x="3770" y="331"/>
                  </a:cubicBezTo>
                  <a:cubicBezTo>
                    <a:pt x="3372" y="132"/>
                    <a:pt x="2926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5;p40">
              <a:extLst>
                <a:ext uri="{FF2B5EF4-FFF2-40B4-BE49-F238E27FC236}">
                  <a16:creationId xmlns:a16="http://schemas.microsoft.com/office/drawing/2014/main" id="{66DCB990-C286-401F-9DA1-2732DC982837}"/>
                </a:ext>
              </a:extLst>
            </p:cNvPr>
            <p:cNvSpPr/>
            <p:nvPr/>
          </p:nvSpPr>
          <p:spPr>
            <a:xfrm>
              <a:off x="2130900" y="1961450"/>
              <a:ext cx="171600" cy="236600"/>
            </a:xfrm>
            <a:custGeom>
              <a:avLst/>
              <a:gdLst/>
              <a:ahLst/>
              <a:cxnLst/>
              <a:rect l="l" t="t" r="r" b="b"/>
              <a:pathLst>
                <a:path w="6864" h="9464" extrusionOk="0">
                  <a:moveTo>
                    <a:pt x="2833" y="1"/>
                  </a:moveTo>
                  <a:cubicBezTo>
                    <a:pt x="2436" y="1"/>
                    <a:pt x="2063" y="93"/>
                    <a:pt x="1738" y="279"/>
                  </a:cubicBezTo>
                  <a:cubicBezTo>
                    <a:pt x="859" y="784"/>
                    <a:pt x="359" y="1902"/>
                    <a:pt x="248" y="3600"/>
                  </a:cubicBezTo>
                  <a:cubicBezTo>
                    <a:pt x="0" y="7440"/>
                    <a:pt x="2158" y="9179"/>
                    <a:pt x="3242" y="9420"/>
                  </a:cubicBezTo>
                  <a:cubicBezTo>
                    <a:pt x="3381" y="9450"/>
                    <a:pt x="3524" y="9464"/>
                    <a:pt x="3667" y="9464"/>
                  </a:cubicBezTo>
                  <a:cubicBezTo>
                    <a:pt x="4750" y="9464"/>
                    <a:pt x="6038" y="8735"/>
                    <a:pt x="6099" y="8699"/>
                  </a:cubicBezTo>
                  <a:cubicBezTo>
                    <a:pt x="6254" y="8611"/>
                    <a:pt x="6309" y="8414"/>
                    <a:pt x="6219" y="8259"/>
                  </a:cubicBezTo>
                  <a:cubicBezTo>
                    <a:pt x="6160" y="8155"/>
                    <a:pt x="6051" y="8097"/>
                    <a:pt x="5939" y="8097"/>
                  </a:cubicBezTo>
                  <a:cubicBezTo>
                    <a:pt x="5885" y="8097"/>
                    <a:pt x="5829" y="8110"/>
                    <a:pt x="5779" y="8139"/>
                  </a:cubicBezTo>
                  <a:cubicBezTo>
                    <a:pt x="5416" y="8347"/>
                    <a:pt x="4419" y="8818"/>
                    <a:pt x="3676" y="8818"/>
                  </a:cubicBezTo>
                  <a:cubicBezTo>
                    <a:pt x="3572" y="8818"/>
                    <a:pt x="3473" y="8809"/>
                    <a:pt x="3381" y="8789"/>
                  </a:cubicBezTo>
                  <a:cubicBezTo>
                    <a:pt x="2510" y="8596"/>
                    <a:pt x="674" y="7031"/>
                    <a:pt x="893" y="3643"/>
                  </a:cubicBezTo>
                  <a:cubicBezTo>
                    <a:pt x="985" y="2194"/>
                    <a:pt x="1389" y="1224"/>
                    <a:pt x="2060" y="839"/>
                  </a:cubicBezTo>
                  <a:cubicBezTo>
                    <a:pt x="2307" y="697"/>
                    <a:pt x="2571" y="646"/>
                    <a:pt x="2824" y="646"/>
                  </a:cubicBezTo>
                  <a:cubicBezTo>
                    <a:pt x="3305" y="646"/>
                    <a:pt x="3747" y="831"/>
                    <a:pt x="3967" y="940"/>
                  </a:cubicBezTo>
                  <a:cubicBezTo>
                    <a:pt x="4864" y="1388"/>
                    <a:pt x="5809" y="4406"/>
                    <a:pt x="6195" y="6203"/>
                  </a:cubicBezTo>
                  <a:cubicBezTo>
                    <a:pt x="6228" y="6354"/>
                    <a:pt x="6361" y="6458"/>
                    <a:pt x="6510" y="6458"/>
                  </a:cubicBezTo>
                  <a:cubicBezTo>
                    <a:pt x="6532" y="6458"/>
                    <a:pt x="6555" y="6455"/>
                    <a:pt x="6579" y="6450"/>
                  </a:cubicBezTo>
                  <a:cubicBezTo>
                    <a:pt x="6753" y="6412"/>
                    <a:pt x="6864" y="6241"/>
                    <a:pt x="6826" y="6066"/>
                  </a:cubicBezTo>
                  <a:cubicBezTo>
                    <a:pt x="6718" y="5559"/>
                    <a:pt x="5723" y="1097"/>
                    <a:pt x="4255" y="362"/>
                  </a:cubicBezTo>
                  <a:cubicBezTo>
                    <a:pt x="3773" y="122"/>
                    <a:pt x="3287" y="1"/>
                    <a:pt x="28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6;p40">
              <a:extLst>
                <a:ext uri="{FF2B5EF4-FFF2-40B4-BE49-F238E27FC236}">
                  <a16:creationId xmlns:a16="http://schemas.microsoft.com/office/drawing/2014/main" id="{F8190483-5018-408B-85A5-DAAA44A79ADB}"/>
                </a:ext>
              </a:extLst>
            </p:cNvPr>
            <p:cNvSpPr/>
            <p:nvPr/>
          </p:nvSpPr>
          <p:spPr>
            <a:xfrm>
              <a:off x="3156100" y="3508775"/>
              <a:ext cx="474100" cy="245300"/>
            </a:xfrm>
            <a:custGeom>
              <a:avLst/>
              <a:gdLst/>
              <a:ahLst/>
              <a:cxnLst/>
              <a:rect l="l" t="t" r="r" b="b"/>
              <a:pathLst>
                <a:path w="18964" h="9812" extrusionOk="0">
                  <a:moveTo>
                    <a:pt x="8601" y="1"/>
                  </a:moveTo>
                  <a:cubicBezTo>
                    <a:pt x="7739" y="1"/>
                    <a:pt x="6771" y="251"/>
                    <a:pt x="5712" y="1016"/>
                  </a:cubicBezTo>
                  <a:cubicBezTo>
                    <a:pt x="3656" y="2500"/>
                    <a:pt x="0" y="5128"/>
                    <a:pt x="0" y="5128"/>
                  </a:cubicBezTo>
                  <a:lnTo>
                    <a:pt x="0" y="7984"/>
                  </a:lnTo>
                  <a:cubicBezTo>
                    <a:pt x="0" y="7984"/>
                    <a:pt x="6398" y="9811"/>
                    <a:pt x="7884" y="9811"/>
                  </a:cubicBezTo>
                  <a:cubicBezTo>
                    <a:pt x="9368" y="9811"/>
                    <a:pt x="12453" y="8898"/>
                    <a:pt x="13937" y="8212"/>
                  </a:cubicBezTo>
                  <a:cubicBezTo>
                    <a:pt x="14517" y="7944"/>
                    <a:pt x="14992" y="7868"/>
                    <a:pt x="15383" y="7868"/>
                  </a:cubicBezTo>
                  <a:cubicBezTo>
                    <a:pt x="15898" y="7868"/>
                    <a:pt x="16267" y="8000"/>
                    <a:pt x="16537" y="8000"/>
                  </a:cubicBezTo>
                  <a:cubicBezTo>
                    <a:pt x="16588" y="8000"/>
                    <a:pt x="16635" y="7995"/>
                    <a:pt x="16679" y="7984"/>
                  </a:cubicBezTo>
                  <a:cubicBezTo>
                    <a:pt x="17135" y="7869"/>
                    <a:pt x="17821" y="7298"/>
                    <a:pt x="18392" y="6728"/>
                  </a:cubicBezTo>
                  <a:cubicBezTo>
                    <a:pt x="18964" y="6156"/>
                    <a:pt x="17022" y="5356"/>
                    <a:pt x="15651" y="4899"/>
                  </a:cubicBezTo>
                  <a:cubicBezTo>
                    <a:pt x="14280" y="4442"/>
                    <a:pt x="9026" y="3529"/>
                    <a:pt x="9026" y="3529"/>
                  </a:cubicBezTo>
                  <a:cubicBezTo>
                    <a:pt x="9026" y="3529"/>
                    <a:pt x="9876" y="3057"/>
                    <a:pt x="10889" y="3057"/>
                  </a:cubicBezTo>
                  <a:cubicBezTo>
                    <a:pt x="10990" y="3057"/>
                    <a:pt x="11092" y="3062"/>
                    <a:pt x="11196" y="3072"/>
                  </a:cubicBezTo>
                  <a:cubicBezTo>
                    <a:pt x="11889" y="3141"/>
                    <a:pt x="12753" y="3253"/>
                    <a:pt x="13554" y="3253"/>
                  </a:cubicBezTo>
                  <a:cubicBezTo>
                    <a:pt x="14071" y="3253"/>
                    <a:pt x="14562" y="3206"/>
                    <a:pt x="14965" y="3072"/>
                  </a:cubicBezTo>
                  <a:cubicBezTo>
                    <a:pt x="15993" y="2729"/>
                    <a:pt x="16222" y="1930"/>
                    <a:pt x="15879" y="1930"/>
                  </a:cubicBezTo>
                  <a:cubicBezTo>
                    <a:pt x="15536" y="1930"/>
                    <a:pt x="11996" y="901"/>
                    <a:pt x="10739" y="444"/>
                  </a:cubicBezTo>
                  <a:cubicBezTo>
                    <a:pt x="10129" y="222"/>
                    <a:pt x="941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7;p40">
              <a:extLst>
                <a:ext uri="{FF2B5EF4-FFF2-40B4-BE49-F238E27FC236}">
                  <a16:creationId xmlns:a16="http://schemas.microsoft.com/office/drawing/2014/main" id="{97EB23F9-96F7-440E-8C59-205AE0CB3AA0}"/>
                </a:ext>
              </a:extLst>
            </p:cNvPr>
            <p:cNvSpPr/>
            <p:nvPr/>
          </p:nvSpPr>
          <p:spPr>
            <a:xfrm>
              <a:off x="3148025" y="3500825"/>
              <a:ext cx="479350" cy="261325"/>
            </a:xfrm>
            <a:custGeom>
              <a:avLst/>
              <a:gdLst/>
              <a:ahLst/>
              <a:cxnLst/>
              <a:rect l="l" t="t" r="r" b="b"/>
              <a:pathLst>
                <a:path w="19174" h="10453" extrusionOk="0">
                  <a:moveTo>
                    <a:pt x="8916" y="645"/>
                  </a:moveTo>
                  <a:cubicBezTo>
                    <a:pt x="9636" y="645"/>
                    <a:pt x="10310" y="832"/>
                    <a:pt x="10952" y="1065"/>
                  </a:cubicBezTo>
                  <a:cubicBezTo>
                    <a:pt x="11999" y="1446"/>
                    <a:pt x="15047" y="2355"/>
                    <a:pt x="15974" y="2537"/>
                  </a:cubicBezTo>
                  <a:cubicBezTo>
                    <a:pt x="15877" y="2691"/>
                    <a:pt x="15642" y="2930"/>
                    <a:pt x="15187" y="3082"/>
                  </a:cubicBezTo>
                  <a:cubicBezTo>
                    <a:pt x="14819" y="3205"/>
                    <a:pt x="14362" y="3248"/>
                    <a:pt x="13874" y="3248"/>
                  </a:cubicBezTo>
                  <a:cubicBezTo>
                    <a:pt x="13241" y="3248"/>
                    <a:pt x="12559" y="3175"/>
                    <a:pt x="11959" y="3111"/>
                  </a:cubicBezTo>
                  <a:lnTo>
                    <a:pt x="11551" y="3069"/>
                  </a:lnTo>
                  <a:cubicBezTo>
                    <a:pt x="11434" y="3056"/>
                    <a:pt x="11318" y="3051"/>
                    <a:pt x="11204" y="3051"/>
                  </a:cubicBezTo>
                  <a:cubicBezTo>
                    <a:pt x="10127" y="3051"/>
                    <a:pt x="9233" y="3540"/>
                    <a:pt x="9191" y="3563"/>
                  </a:cubicBezTo>
                  <a:cubicBezTo>
                    <a:pt x="8924" y="3710"/>
                    <a:pt x="8991" y="4113"/>
                    <a:pt x="9293" y="4164"/>
                  </a:cubicBezTo>
                  <a:cubicBezTo>
                    <a:pt x="9345" y="4173"/>
                    <a:pt x="14539" y="5079"/>
                    <a:pt x="15871" y="5524"/>
                  </a:cubicBezTo>
                  <a:cubicBezTo>
                    <a:pt x="17933" y="6211"/>
                    <a:pt x="18465" y="6701"/>
                    <a:pt x="18487" y="6817"/>
                  </a:cubicBezTo>
                  <a:cubicBezTo>
                    <a:pt x="17833" y="7468"/>
                    <a:pt x="17251" y="7906"/>
                    <a:pt x="16923" y="7988"/>
                  </a:cubicBezTo>
                  <a:cubicBezTo>
                    <a:pt x="16906" y="7992"/>
                    <a:pt x="16885" y="7994"/>
                    <a:pt x="16860" y="7994"/>
                  </a:cubicBezTo>
                  <a:cubicBezTo>
                    <a:pt x="16775" y="7994"/>
                    <a:pt x="16650" y="7973"/>
                    <a:pt x="16519" y="7950"/>
                  </a:cubicBezTo>
                  <a:cubicBezTo>
                    <a:pt x="16299" y="7911"/>
                    <a:pt x="16030" y="7863"/>
                    <a:pt x="15706" y="7863"/>
                  </a:cubicBezTo>
                  <a:cubicBezTo>
                    <a:pt x="15279" y="7863"/>
                    <a:pt x="14757" y="7946"/>
                    <a:pt x="14125" y="8237"/>
                  </a:cubicBezTo>
                  <a:cubicBezTo>
                    <a:pt x="12593" y="8943"/>
                    <a:pt x="9562" y="9806"/>
                    <a:pt x="8205" y="9806"/>
                  </a:cubicBezTo>
                  <a:cubicBezTo>
                    <a:pt x="6939" y="9806"/>
                    <a:pt x="1809" y="8384"/>
                    <a:pt x="647" y="8058"/>
                  </a:cubicBezTo>
                  <a:lnTo>
                    <a:pt x="647" y="5610"/>
                  </a:lnTo>
                  <a:cubicBezTo>
                    <a:pt x="1325" y="5123"/>
                    <a:pt x="4404" y="2909"/>
                    <a:pt x="6225" y="1595"/>
                  </a:cubicBezTo>
                  <a:cubicBezTo>
                    <a:pt x="7198" y="892"/>
                    <a:pt x="8088" y="645"/>
                    <a:pt x="8916" y="645"/>
                  </a:cubicBezTo>
                  <a:close/>
                  <a:moveTo>
                    <a:pt x="8912" y="1"/>
                  </a:moveTo>
                  <a:cubicBezTo>
                    <a:pt x="7974" y="1"/>
                    <a:pt x="6951" y="274"/>
                    <a:pt x="5845" y="1072"/>
                  </a:cubicBezTo>
                  <a:cubicBezTo>
                    <a:pt x="3791" y="2557"/>
                    <a:pt x="135" y="5184"/>
                    <a:pt x="135" y="5184"/>
                  </a:cubicBezTo>
                  <a:cubicBezTo>
                    <a:pt x="50" y="5243"/>
                    <a:pt x="0" y="5342"/>
                    <a:pt x="2" y="5445"/>
                  </a:cubicBezTo>
                  <a:lnTo>
                    <a:pt x="2" y="8302"/>
                  </a:lnTo>
                  <a:cubicBezTo>
                    <a:pt x="2" y="8446"/>
                    <a:pt x="97" y="8572"/>
                    <a:pt x="235" y="8612"/>
                  </a:cubicBezTo>
                  <a:cubicBezTo>
                    <a:pt x="498" y="8686"/>
                    <a:pt x="6694" y="10453"/>
                    <a:pt x="8205" y="10453"/>
                  </a:cubicBezTo>
                  <a:cubicBezTo>
                    <a:pt x="9804" y="10453"/>
                    <a:pt x="12991" y="9472"/>
                    <a:pt x="14395" y="8823"/>
                  </a:cubicBezTo>
                  <a:cubicBezTo>
                    <a:pt x="14924" y="8579"/>
                    <a:pt x="15354" y="8509"/>
                    <a:pt x="15710" y="8509"/>
                  </a:cubicBezTo>
                  <a:cubicBezTo>
                    <a:pt x="15981" y="8509"/>
                    <a:pt x="16210" y="8550"/>
                    <a:pt x="16407" y="8585"/>
                  </a:cubicBezTo>
                  <a:cubicBezTo>
                    <a:pt x="16569" y="8614"/>
                    <a:pt x="16717" y="8639"/>
                    <a:pt x="16859" y="8639"/>
                  </a:cubicBezTo>
                  <a:cubicBezTo>
                    <a:pt x="16934" y="8639"/>
                    <a:pt x="17007" y="8632"/>
                    <a:pt x="17079" y="8615"/>
                  </a:cubicBezTo>
                  <a:cubicBezTo>
                    <a:pt x="17653" y="8471"/>
                    <a:pt x="18410" y="7806"/>
                    <a:pt x="18943" y="7273"/>
                  </a:cubicBezTo>
                  <a:cubicBezTo>
                    <a:pt x="19109" y="7107"/>
                    <a:pt x="19173" y="6897"/>
                    <a:pt x="19123" y="6683"/>
                  </a:cubicBezTo>
                  <a:cubicBezTo>
                    <a:pt x="19076" y="6480"/>
                    <a:pt x="18929" y="5862"/>
                    <a:pt x="16075" y="4911"/>
                  </a:cubicBezTo>
                  <a:cubicBezTo>
                    <a:pt x="15103" y="4586"/>
                    <a:pt x="12288" y="4049"/>
                    <a:pt x="10639" y="3748"/>
                  </a:cubicBezTo>
                  <a:cubicBezTo>
                    <a:pt x="10826" y="3715"/>
                    <a:pt x="11015" y="3698"/>
                    <a:pt x="11205" y="3698"/>
                  </a:cubicBezTo>
                  <a:cubicBezTo>
                    <a:pt x="11298" y="3698"/>
                    <a:pt x="11392" y="3702"/>
                    <a:pt x="11486" y="3710"/>
                  </a:cubicBezTo>
                  <a:lnTo>
                    <a:pt x="11889" y="3753"/>
                  </a:lnTo>
                  <a:cubicBezTo>
                    <a:pt x="12508" y="3819"/>
                    <a:pt x="13209" y="3894"/>
                    <a:pt x="13878" y="3894"/>
                  </a:cubicBezTo>
                  <a:cubicBezTo>
                    <a:pt x="14425" y="3894"/>
                    <a:pt x="14950" y="3844"/>
                    <a:pt x="15390" y="3697"/>
                  </a:cubicBezTo>
                  <a:cubicBezTo>
                    <a:pt x="16281" y="3401"/>
                    <a:pt x="16738" y="2764"/>
                    <a:pt x="16666" y="2319"/>
                  </a:cubicBezTo>
                  <a:cubicBezTo>
                    <a:pt x="16627" y="2084"/>
                    <a:pt x="16442" y="1924"/>
                    <a:pt x="16207" y="1924"/>
                  </a:cubicBezTo>
                  <a:cubicBezTo>
                    <a:pt x="15868" y="1905"/>
                    <a:pt x="12449" y="924"/>
                    <a:pt x="11172" y="458"/>
                  </a:cubicBezTo>
                  <a:cubicBezTo>
                    <a:pt x="10485" y="209"/>
                    <a:pt x="9731" y="1"/>
                    <a:pt x="89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8;p40">
              <a:extLst>
                <a:ext uri="{FF2B5EF4-FFF2-40B4-BE49-F238E27FC236}">
                  <a16:creationId xmlns:a16="http://schemas.microsoft.com/office/drawing/2014/main" id="{9745BC08-FE19-4AF6-8CF2-68C77913137E}"/>
                </a:ext>
              </a:extLst>
            </p:cNvPr>
            <p:cNvSpPr/>
            <p:nvPr/>
          </p:nvSpPr>
          <p:spPr>
            <a:xfrm>
              <a:off x="1548275" y="2771625"/>
              <a:ext cx="1607850" cy="1065300"/>
            </a:xfrm>
            <a:custGeom>
              <a:avLst/>
              <a:gdLst/>
              <a:ahLst/>
              <a:cxnLst/>
              <a:rect l="l" t="t" r="r" b="b"/>
              <a:pathLst>
                <a:path w="64314" h="42612" extrusionOk="0">
                  <a:moveTo>
                    <a:pt x="9140" y="1"/>
                  </a:moveTo>
                  <a:lnTo>
                    <a:pt x="0" y="7426"/>
                  </a:lnTo>
                  <a:cubicBezTo>
                    <a:pt x="0" y="7426"/>
                    <a:pt x="13595" y="32100"/>
                    <a:pt x="16679" y="37127"/>
                  </a:cubicBezTo>
                  <a:cubicBezTo>
                    <a:pt x="19762" y="42153"/>
                    <a:pt x="22961" y="42611"/>
                    <a:pt x="24789" y="42611"/>
                  </a:cubicBezTo>
                  <a:cubicBezTo>
                    <a:pt x="26617" y="42611"/>
                    <a:pt x="64313" y="37470"/>
                    <a:pt x="64313" y="37470"/>
                  </a:cubicBezTo>
                  <a:lnTo>
                    <a:pt x="64313" y="34614"/>
                  </a:lnTo>
                  <a:cubicBezTo>
                    <a:pt x="64313" y="34614"/>
                    <a:pt x="45580" y="33699"/>
                    <a:pt x="40210" y="32558"/>
                  </a:cubicBezTo>
                  <a:cubicBezTo>
                    <a:pt x="34841" y="31416"/>
                    <a:pt x="26846" y="30959"/>
                    <a:pt x="26846" y="30959"/>
                  </a:cubicBezTo>
                  <a:cubicBezTo>
                    <a:pt x="26846" y="30959"/>
                    <a:pt x="19421" y="9254"/>
                    <a:pt x="16451" y="5027"/>
                  </a:cubicBezTo>
                  <a:cubicBezTo>
                    <a:pt x="13481" y="801"/>
                    <a:pt x="9140" y="1"/>
                    <a:pt x="9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9;p40">
              <a:extLst>
                <a:ext uri="{FF2B5EF4-FFF2-40B4-BE49-F238E27FC236}">
                  <a16:creationId xmlns:a16="http://schemas.microsoft.com/office/drawing/2014/main" id="{7209355E-D2AA-4C8C-8F93-45E18223842C}"/>
                </a:ext>
              </a:extLst>
            </p:cNvPr>
            <p:cNvSpPr/>
            <p:nvPr/>
          </p:nvSpPr>
          <p:spPr>
            <a:xfrm>
              <a:off x="1539050" y="2763575"/>
              <a:ext cx="1625150" cy="1081400"/>
            </a:xfrm>
            <a:custGeom>
              <a:avLst/>
              <a:gdLst/>
              <a:ahLst/>
              <a:cxnLst/>
              <a:rect l="l" t="t" r="r" b="b"/>
              <a:pathLst>
                <a:path w="65006" h="43256" extrusionOk="0">
                  <a:moveTo>
                    <a:pt x="9508" y="1"/>
                  </a:moveTo>
                  <a:cubicBezTo>
                    <a:pt x="9356" y="1"/>
                    <a:pt x="9220" y="109"/>
                    <a:pt x="9190" y="265"/>
                  </a:cubicBezTo>
                  <a:cubicBezTo>
                    <a:pt x="9158" y="440"/>
                    <a:pt x="9274" y="608"/>
                    <a:pt x="9450" y="642"/>
                  </a:cubicBezTo>
                  <a:cubicBezTo>
                    <a:pt x="9492" y="649"/>
                    <a:pt x="13702" y="1475"/>
                    <a:pt x="16556" y="5535"/>
                  </a:cubicBezTo>
                  <a:cubicBezTo>
                    <a:pt x="19465" y="9677"/>
                    <a:pt x="26835" y="31169"/>
                    <a:pt x="26910" y="31386"/>
                  </a:cubicBezTo>
                  <a:cubicBezTo>
                    <a:pt x="26952" y="31508"/>
                    <a:pt x="27066" y="31595"/>
                    <a:pt x="27196" y="31603"/>
                  </a:cubicBezTo>
                  <a:cubicBezTo>
                    <a:pt x="27275" y="31607"/>
                    <a:pt x="35230" y="32071"/>
                    <a:pt x="40512" y="33196"/>
                  </a:cubicBezTo>
                  <a:cubicBezTo>
                    <a:pt x="45533" y="34263"/>
                    <a:pt x="61826" y="35115"/>
                    <a:pt x="64361" y="35243"/>
                  </a:cubicBezTo>
                  <a:lnTo>
                    <a:pt x="64361" y="37510"/>
                  </a:lnTo>
                  <a:cubicBezTo>
                    <a:pt x="60907" y="37980"/>
                    <a:pt x="26861" y="42609"/>
                    <a:pt x="25158" y="42609"/>
                  </a:cubicBezTo>
                  <a:cubicBezTo>
                    <a:pt x="24030" y="42609"/>
                    <a:pt x="20592" y="42609"/>
                    <a:pt x="17324" y="37281"/>
                  </a:cubicBezTo>
                  <a:cubicBezTo>
                    <a:pt x="14278" y="32319"/>
                    <a:pt x="788" y="7839"/>
                    <a:pt x="653" y="7593"/>
                  </a:cubicBezTo>
                  <a:cubicBezTo>
                    <a:pt x="594" y="7486"/>
                    <a:pt x="483" y="7425"/>
                    <a:pt x="370" y="7425"/>
                  </a:cubicBezTo>
                  <a:cubicBezTo>
                    <a:pt x="317" y="7425"/>
                    <a:pt x="264" y="7438"/>
                    <a:pt x="214" y="7466"/>
                  </a:cubicBezTo>
                  <a:cubicBezTo>
                    <a:pt x="58" y="7552"/>
                    <a:pt x="1" y="7748"/>
                    <a:pt x="87" y="7904"/>
                  </a:cubicBezTo>
                  <a:cubicBezTo>
                    <a:pt x="224" y="8152"/>
                    <a:pt x="13720" y="32644"/>
                    <a:pt x="16773" y="37618"/>
                  </a:cubicBezTo>
                  <a:cubicBezTo>
                    <a:pt x="20231" y="43255"/>
                    <a:pt x="23940" y="43255"/>
                    <a:pt x="25158" y="43255"/>
                  </a:cubicBezTo>
                  <a:cubicBezTo>
                    <a:pt x="26987" y="43255"/>
                    <a:pt x="63186" y="38322"/>
                    <a:pt x="64726" y="38112"/>
                  </a:cubicBezTo>
                  <a:cubicBezTo>
                    <a:pt x="64887" y="38091"/>
                    <a:pt x="65006" y="37953"/>
                    <a:pt x="65006" y="37792"/>
                  </a:cubicBezTo>
                  <a:lnTo>
                    <a:pt x="65006" y="34935"/>
                  </a:lnTo>
                  <a:cubicBezTo>
                    <a:pt x="65006" y="34763"/>
                    <a:pt x="64870" y="34621"/>
                    <a:pt x="64699" y="34613"/>
                  </a:cubicBezTo>
                  <a:cubicBezTo>
                    <a:pt x="64512" y="34604"/>
                    <a:pt x="45930" y="33688"/>
                    <a:pt x="40647" y="32565"/>
                  </a:cubicBezTo>
                  <a:cubicBezTo>
                    <a:pt x="35808" y="31534"/>
                    <a:pt x="28770" y="31055"/>
                    <a:pt x="27450" y="30971"/>
                  </a:cubicBezTo>
                  <a:cubicBezTo>
                    <a:pt x="26641" y="28618"/>
                    <a:pt x="19926" y="9209"/>
                    <a:pt x="17084" y="5164"/>
                  </a:cubicBezTo>
                  <a:cubicBezTo>
                    <a:pt x="14072" y="878"/>
                    <a:pt x="9750" y="39"/>
                    <a:pt x="9567" y="6"/>
                  </a:cubicBezTo>
                  <a:cubicBezTo>
                    <a:pt x="9547" y="2"/>
                    <a:pt x="9528" y="1"/>
                    <a:pt x="95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60;p40">
              <a:extLst>
                <a:ext uri="{FF2B5EF4-FFF2-40B4-BE49-F238E27FC236}">
                  <a16:creationId xmlns:a16="http://schemas.microsoft.com/office/drawing/2014/main" id="{777CE832-8DB8-4732-9178-D0D11E9AFC39}"/>
                </a:ext>
              </a:extLst>
            </p:cNvPr>
            <p:cNvSpPr/>
            <p:nvPr/>
          </p:nvSpPr>
          <p:spPr>
            <a:xfrm>
              <a:off x="1877525" y="2878700"/>
              <a:ext cx="1278625" cy="842400"/>
            </a:xfrm>
            <a:custGeom>
              <a:avLst/>
              <a:gdLst/>
              <a:ahLst/>
              <a:cxnLst/>
              <a:rect l="l" t="t" r="r" b="b"/>
              <a:pathLst>
                <a:path w="51145" h="33696" extrusionOk="0">
                  <a:moveTo>
                    <a:pt x="2715" y="0"/>
                  </a:moveTo>
                  <a:lnTo>
                    <a:pt x="2715" y="0"/>
                  </a:lnTo>
                  <a:cubicBezTo>
                    <a:pt x="3380" y="2383"/>
                    <a:pt x="5182" y="8838"/>
                    <a:pt x="6251" y="12348"/>
                  </a:cubicBezTo>
                  <a:cubicBezTo>
                    <a:pt x="7577" y="16706"/>
                    <a:pt x="9283" y="18981"/>
                    <a:pt x="8146" y="19360"/>
                  </a:cubicBezTo>
                  <a:cubicBezTo>
                    <a:pt x="8122" y="19368"/>
                    <a:pt x="8094" y="19372"/>
                    <a:pt x="8064" y="19372"/>
                  </a:cubicBezTo>
                  <a:cubicBezTo>
                    <a:pt x="6907" y="19372"/>
                    <a:pt x="1449" y="13638"/>
                    <a:pt x="292" y="13638"/>
                  </a:cubicBezTo>
                  <a:cubicBezTo>
                    <a:pt x="59" y="13638"/>
                    <a:pt x="0" y="13871"/>
                    <a:pt x="187" y="14431"/>
                  </a:cubicBezTo>
                  <a:cubicBezTo>
                    <a:pt x="1324" y="17843"/>
                    <a:pt x="10988" y="25045"/>
                    <a:pt x="10988" y="25803"/>
                  </a:cubicBezTo>
                  <a:cubicBezTo>
                    <a:pt x="10988" y="26560"/>
                    <a:pt x="6630" y="26940"/>
                    <a:pt x="8715" y="28078"/>
                  </a:cubicBezTo>
                  <a:cubicBezTo>
                    <a:pt x="9967" y="28761"/>
                    <a:pt x="11835" y="28897"/>
                    <a:pt x="13127" y="28897"/>
                  </a:cubicBezTo>
                  <a:cubicBezTo>
                    <a:pt x="13986" y="28897"/>
                    <a:pt x="14591" y="28837"/>
                    <a:pt x="14591" y="28837"/>
                  </a:cubicBezTo>
                  <a:lnTo>
                    <a:pt x="14591" y="28837"/>
                  </a:lnTo>
                  <a:cubicBezTo>
                    <a:pt x="14591" y="28837"/>
                    <a:pt x="9284" y="31489"/>
                    <a:pt x="10990" y="32058"/>
                  </a:cubicBezTo>
                  <a:cubicBezTo>
                    <a:pt x="11114" y="32100"/>
                    <a:pt x="11256" y="32119"/>
                    <a:pt x="11412" y="32119"/>
                  </a:cubicBezTo>
                  <a:cubicBezTo>
                    <a:pt x="13394" y="32119"/>
                    <a:pt x="17692" y="29025"/>
                    <a:pt x="18569" y="29025"/>
                  </a:cubicBezTo>
                  <a:cubicBezTo>
                    <a:pt x="19386" y="29025"/>
                    <a:pt x="39403" y="32110"/>
                    <a:pt x="47401" y="33696"/>
                  </a:cubicBezTo>
                  <a:cubicBezTo>
                    <a:pt x="49714" y="33383"/>
                    <a:pt x="51145" y="33187"/>
                    <a:pt x="51145" y="33187"/>
                  </a:cubicBezTo>
                  <a:lnTo>
                    <a:pt x="51145" y="30331"/>
                  </a:lnTo>
                  <a:cubicBezTo>
                    <a:pt x="51145" y="30331"/>
                    <a:pt x="32410" y="29416"/>
                    <a:pt x="27041" y="28275"/>
                  </a:cubicBezTo>
                  <a:cubicBezTo>
                    <a:pt x="21673" y="27133"/>
                    <a:pt x="13676" y="26676"/>
                    <a:pt x="13676" y="26676"/>
                  </a:cubicBezTo>
                  <a:cubicBezTo>
                    <a:pt x="13676" y="26676"/>
                    <a:pt x="6251" y="4971"/>
                    <a:pt x="3281" y="744"/>
                  </a:cubicBezTo>
                  <a:cubicBezTo>
                    <a:pt x="3097" y="483"/>
                    <a:pt x="2909" y="235"/>
                    <a:pt x="271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61;p40">
              <a:extLst>
                <a:ext uri="{FF2B5EF4-FFF2-40B4-BE49-F238E27FC236}">
                  <a16:creationId xmlns:a16="http://schemas.microsoft.com/office/drawing/2014/main" id="{926F3312-E922-4E79-98B2-D61398944840}"/>
                </a:ext>
              </a:extLst>
            </p:cNvPr>
            <p:cNvSpPr/>
            <p:nvPr/>
          </p:nvSpPr>
          <p:spPr>
            <a:xfrm>
              <a:off x="1877525" y="2878700"/>
              <a:ext cx="1278625" cy="842400"/>
            </a:xfrm>
            <a:custGeom>
              <a:avLst/>
              <a:gdLst/>
              <a:ahLst/>
              <a:cxnLst/>
              <a:rect l="l" t="t" r="r" b="b"/>
              <a:pathLst>
                <a:path w="51145" h="33696" extrusionOk="0">
                  <a:moveTo>
                    <a:pt x="2715" y="0"/>
                  </a:moveTo>
                  <a:lnTo>
                    <a:pt x="2715" y="0"/>
                  </a:lnTo>
                  <a:cubicBezTo>
                    <a:pt x="3380" y="2383"/>
                    <a:pt x="5182" y="8838"/>
                    <a:pt x="6251" y="12348"/>
                  </a:cubicBezTo>
                  <a:cubicBezTo>
                    <a:pt x="7577" y="16706"/>
                    <a:pt x="9283" y="18981"/>
                    <a:pt x="8146" y="19360"/>
                  </a:cubicBezTo>
                  <a:cubicBezTo>
                    <a:pt x="8122" y="19368"/>
                    <a:pt x="8094" y="19372"/>
                    <a:pt x="8064" y="19372"/>
                  </a:cubicBezTo>
                  <a:cubicBezTo>
                    <a:pt x="6907" y="19372"/>
                    <a:pt x="1449" y="13638"/>
                    <a:pt x="292" y="13638"/>
                  </a:cubicBezTo>
                  <a:cubicBezTo>
                    <a:pt x="59" y="13638"/>
                    <a:pt x="0" y="13871"/>
                    <a:pt x="187" y="14431"/>
                  </a:cubicBezTo>
                  <a:cubicBezTo>
                    <a:pt x="1324" y="17843"/>
                    <a:pt x="10988" y="25045"/>
                    <a:pt x="10988" y="25803"/>
                  </a:cubicBezTo>
                  <a:cubicBezTo>
                    <a:pt x="10988" y="26560"/>
                    <a:pt x="6630" y="26940"/>
                    <a:pt x="8715" y="28078"/>
                  </a:cubicBezTo>
                  <a:cubicBezTo>
                    <a:pt x="9967" y="28761"/>
                    <a:pt x="11835" y="28897"/>
                    <a:pt x="13127" y="28897"/>
                  </a:cubicBezTo>
                  <a:cubicBezTo>
                    <a:pt x="13986" y="28897"/>
                    <a:pt x="14591" y="28837"/>
                    <a:pt x="14591" y="28837"/>
                  </a:cubicBezTo>
                  <a:lnTo>
                    <a:pt x="14591" y="28837"/>
                  </a:lnTo>
                  <a:cubicBezTo>
                    <a:pt x="14591" y="28837"/>
                    <a:pt x="9284" y="31489"/>
                    <a:pt x="10990" y="32058"/>
                  </a:cubicBezTo>
                  <a:cubicBezTo>
                    <a:pt x="11114" y="32100"/>
                    <a:pt x="11256" y="32119"/>
                    <a:pt x="11412" y="32119"/>
                  </a:cubicBezTo>
                  <a:cubicBezTo>
                    <a:pt x="13394" y="32119"/>
                    <a:pt x="17692" y="29025"/>
                    <a:pt x="18569" y="29025"/>
                  </a:cubicBezTo>
                  <a:cubicBezTo>
                    <a:pt x="19386" y="29025"/>
                    <a:pt x="39403" y="32110"/>
                    <a:pt x="47401" y="33696"/>
                  </a:cubicBezTo>
                  <a:cubicBezTo>
                    <a:pt x="49714" y="33383"/>
                    <a:pt x="51145" y="33187"/>
                    <a:pt x="51145" y="33187"/>
                  </a:cubicBezTo>
                  <a:lnTo>
                    <a:pt x="51145" y="30331"/>
                  </a:lnTo>
                  <a:cubicBezTo>
                    <a:pt x="51145" y="30331"/>
                    <a:pt x="32410" y="29416"/>
                    <a:pt x="27041" y="28275"/>
                  </a:cubicBezTo>
                  <a:cubicBezTo>
                    <a:pt x="21673" y="27133"/>
                    <a:pt x="13676" y="26676"/>
                    <a:pt x="13676" y="26676"/>
                  </a:cubicBezTo>
                  <a:cubicBezTo>
                    <a:pt x="13676" y="26676"/>
                    <a:pt x="6251" y="4971"/>
                    <a:pt x="3281" y="744"/>
                  </a:cubicBezTo>
                  <a:cubicBezTo>
                    <a:pt x="3097" y="483"/>
                    <a:pt x="2909" y="235"/>
                    <a:pt x="2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62;p40">
              <a:extLst>
                <a:ext uri="{FF2B5EF4-FFF2-40B4-BE49-F238E27FC236}">
                  <a16:creationId xmlns:a16="http://schemas.microsoft.com/office/drawing/2014/main" id="{9F7E2477-2A0B-4F6C-8C9C-07090A769405}"/>
                </a:ext>
              </a:extLst>
            </p:cNvPr>
            <p:cNvSpPr/>
            <p:nvPr/>
          </p:nvSpPr>
          <p:spPr>
            <a:xfrm>
              <a:off x="3943875" y="2722325"/>
              <a:ext cx="1875425" cy="1079425"/>
            </a:xfrm>
            <a:custGeom>
              <a:avLst/>
              <a:gdLst/>
              <a:ahLst/>
              <a:cxnLst/>
              <a:rect l="l" t="t" r="r" b="b"/>
              <a:pathLst>
                <a:path w="75017" h="43177" extrusionOk="0">
                  <a:moveTo>
                    <a:pt x="64485" y="0"/>
                  </a:moveTo>
                  <a:lnTo>
                    <a:pt x="45895" y="21322"/>
                  </a:lnTo>
                  <a:lnTo>
                    <a:pt x="18593" y="29512"/>
                  </a:lnTo>
                  <a:cubicBezTo>
                    <a:pt x="18593" y="29512"/>
                    <a:pt x="11312" y="28862"/>
                    <a:pt x="9622" y="28732"/>
                  </a:cubicBezTo>
                  <a:cubicBezTo>
                    <a:pt x="9543" y="28726"/>
                    <a:pt x="9466" y="28723"/>
                    <a:pt x="9389" y="28723"/>
                  </a:cubicBezTo>
                  <a:cubicBezTo>
                    <a:pt x="7812" y="28723"/>
                    <a:pt x="6584" y="29950"/>
                    <a:pt x="5591" y="30943"/>
                  </a:cubicBezTo>
                  <a:cubicBezTo>
                    <a:pt x="4552" y="31982"/>
                    <a:pt x="1952" y="32893"/>
                    <a:pt x="2471" y="33673"/>
                  </a:cubicBezTo>
                  <a:cubicBezTo>
                    <a:pt x="2683" y="33990"/>
                    <a:pt x="2959" y="34114"/>
                    <a:pt x="3326" y="34114"/>
                  </a:cubicBezTo>
                  <a:cubicBezTo>
                    <a:pt x="3862" y="34114"/>
                    <a:pt x="4589" y="33851"/>
                    <a:pt x="5591" y="33542"/>
                  </a:cubicBezTo>
                  <a:cubicBezTo>
                    <a:pt x="7282" y="33023"/>
                    <a:pt x="8451" y="32762"/>
                    <a:pt x="8452" y="32762"/>
                  </a:cubicBezTo>
                  <a:lnTo>
                    <a:pt x="8452" y="32762"/>
                  </a:lnTo>
                  <a:cubicBezTo>
                    <a:pt x="8451" y="32763"/>
                    <a:pt x="2861" y="37963"/>
                    <a:pt x="1432" y="39394"/>
                  </a:cubicBezTo>
                  <a:cubicBezTo>
                    <a:pt x="1" y="40823"/>
                    <a:pt x="262" y="41603"/>
                    <a:pt x="1172" y="41603"/>
                  </a:cubicBezTo>
                  <a:cubicBezTo>
                    <a:pt x="2081" y="41603"/>
                    <a:pt x="7021" y="37053"/>
                    <a:pt x="7022" y="37052"/>
                  </a:cubicBezTo>
                  <a:lnTo>
                    <a:pt x="7022" y="37052"/>
                  </a:lnTo>
                  <a:cubicBezTo>
                    <a:pt x="7022" y="37053"/>
                    <a:pt x="5462" y="38873"/>
                    <a:pt x="4552" y="40303"/>
                  </a:cubicBezTo>
                  <a:cubicBezTo>
                    <a:pt x="3641" y="41734"/>
                    <a:pt x="2342" y="42904"/>
                    <a:pt x="3251" y="43163"/>
                  </a:cubicBezTo>
                  <a:cubicBezTo>
                    <a:pt x="3284" y="43172"/>
                    <a:pt x="3320" y="43177"/>
                    <a:pt x="3360" y="43177"/>
                  </a:cubicBezTo>
                  <a:cubicBezTo>
                    <a:pt x="4427" y="43177"/>
                    <a:pt x="7933" y="39913"/>
                    <a:pt x="7933" y="39913"/>
                  </a:cubicBezTo>
                  <a:lnTo>
                    <a:pt x="9754" y="38743"/>
                  </a:lnTo>
                  <a:lnTo>
                    <a:pt x="9754" y="38743"/>
                  </a:lnTo>
                  <a:cubicBezTo>
                    <a:pt x="9753" y="38743"/>
                    <a:pt x="6763" y="42124"/>
                    <a:pt x="7412" y="42514"/>
                  </a:cubicBezTo>
                  <a:cubicBezTo>
                    <a:pt x="7454" y="42539"/>
                    <a:pt x="7504" y="42550"/>
                    <a:pt x="7562" y="42550"/>
                  </a:cubicBezTo>
                  <a:cubicBezTo>
                    <a:pt x="8417" y="42550"/>
                    <a:pt x="10924" y="40043"/>
                    <a:pt x="10924" y="40043"/>
                  </a:cubicBezTo>
                  <a:cubicBezTo>
                    <a:pt x="10924" y="40043"/>
                    <a:pt x="15603" y="38483"/>
                    <a:pt x="16904" y="36923"/>
                  </a:cubicBezTo>
                  <a:cubicBezTo>
                    <a:pt x="18203" y="35363"/>
                    <a:pt x="18983" y="34322"/>
                    <a:pt x="18983" y="34322"/>
                  </a:cubicBezTo>
                  <a:cubicBezTo>
                    <a:pt x="18983" y="34322"/>
                    <a:pt x="33673" y="31592"/>
                    <a:pt x="39135" y="30682"/>
                  </a:cubicBezTo>
                  <a:cubicBezTo>
                    <a:pt x="44595" y="29773"/>
                    <a:pt x="50965" y="28993"/>
                    <a:pt x="53305" y="26913"/>
                  </a:cubicBezTo>
                  <a:cubicBezTo>
                    <a:pt x="55645" y="24832"/>
                    <a:pt x="74106" y="7281"/>
                    <a:pt x="75017" y="4941"/>
                  </a:cubicBezTo>
                  <a:lnTo>
                    <a:pt x="644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3;p40">
              <a:extLst>
                <a:ext uri="{FF2B5EF4-FFF2-40B4-BE49-F238E27FC236}">
                  <a16:creationId xmlns:a16="http://schemas.microsoft.com/office/drawing/2014/main" id="{9B921F4D-FAB4-4E76-8608-993A5CAA2E76}"/>
                </a:ext>
              </a:extLst>
            </p:cNvPr>
            <p:cNvSpPr/>
            <p:nvPr/>
          </p:nvSpPr>
          <p:spPr>
            <a:xfrm>
              <a:off x="3944075" y="2714275"/>
              <a:ext cx="1884375" cy="1095450"/>
            </a:xfrm>
            <a:custGeom>
              <a:avLst/>
              <a:gdLst/>
              <a:ahLst/>
              <a:cxnLst/>
              <a:rect l="l" t="t" r="r" b="b"/>
              <a:pathLst>
                <a:path w="75375" h="43818" extrusionOk="0">
                  <a:moveTo>
                    <a:pt x="64477" y="0"/>
                  </a:moveTo>
                  <a:cubicBezTo>
                    <a:pt x="64387" y="0"/>
                    <a:pt x="64298" y="37"/>
                    <a:pt x="64235" y="110"/>
                  </a:cubicBezTo>
                  <a:lnTo>
                    <a:pt x="45703" y="21362"/>
                  </a:lnTo>
                  <a:lnTo>
                    <a:pt x="18550" y="29506"/>
                  </a:lnTo>
                  <a:cubicBezTo>
                    <a:pt x="17837" y="29442"/>
                    <a:pt x="11228" y="28854"/>
                    <a:pt x="9638" y="28732"/>
                  </a:cubicBezTo>
                  <a:cubicBezTo>
                    <a:pt x="9548" y="28725"/>
                    <a:pt x="9458" y="28722"/>
                    <a:pt x="9370" y="28722"/>
                  </a:cubicBezTo>
                  <a:cubicBezTo>
                    <a:pt x="7676" y="28722"/>
                    <a:pt x="6390" y="30000"/>
                    <a:pt x="5354" y="31036"/>
                  </a:cubicBezTo>
                  <a:cubicBezTo>
                    <a:pt x="4987" y="31402"/>
                    <a:pt x="4392" y="31764"/>
                    <a:pt x="3815" y="32113"/>
                  </a:cubicBezTo>
                  <a:cubicBezTo>
                    <a:pt x="2953" y="32638"/>
                    <a:pt x="2208" y="33090"/>
                    <a:pt x="2089" y="33629"/>
                  </a:cubicBezTo>
                  <a:cubicBezTo>
                    <a:pt x="2048" y="33817"/>
                    <a:pt x="2085" y="34015"/>
                    <a:pt x="2195" y="34174"/>
                  </a:cubicBezTo>
                  <a:cubicBezTo>
                    <a:pt x="2479" y="34601"/>
                    <a:pt x="2843" y="34760"/>
                    <a:pt x="3300" y="34760"/>
                  </a:cubicBezTo>
                  <a:cubicBezTo>
                    <a:pt x="3810" y="34760"/>
                    <a:pt x="4437" y="34563"/>
                    <a:pt x="5199" y="34323"/>
                  </a:cubicBezTo>
                  <a:lnTo>
                    <a:pt x="5679" y="34172"/>
                  </a:lnTo>
                  <a:cubicBezTo>
                    <a:pt x="6302" y="33981"/>
                    <a:pt x="6856" y="33823"/>
                    <a:pt x="7306" y="33704"/>
                  </a:cubicBezTo>
                  <a:lnTo>
                    <a:pt x="7306" y="33704"/>
                  </a:lnTo>
                  <a:cubicBezTo>
                    <a:pt x="5655" y="35244"/>
                    <a:pt x="2258" y="38421"/>
                    <a:pt x="1195" y="39487"/>
                  </a:cubicBezTo>
                  <a:cubicBezTo>
                    <a:pt x="54" y="40628"/>
                    <a:pt x="0" y="41320"/>
                    <a:pt x="158" y="41699"/>
                  </a:cubicBezTo>
                  <a:cubicBezTo>
                    <a:pt x="302" y="42048"/>
                    <a:pt x="668" y="42247"/>
                    <a:pt x="1163" y="42247"/>
                  </a:cubicBezTo>
                  <a:cubicBezTo>
                    <a:pt x="1711" y="42247"/>
                    <a:pt x="3219" y="41098"/>
                    <a:pt x="4635" y="39907"/>
                  </a:cubicBezTo>
                  <a:lnTo>
                    <a:pt x="4635" y="39907"/>
                  </a:lnTo>
                  <a:cubicBezTo>
                    <a:pt x="4506" y="40091"/>
                    <a:pt x="4384" y="40274"/>
                    <a:pt x="4271" y="40452"/>
                  </a:cubicBezTo>
                  <a:cubicBezTo>
                    <a:pt x="4026" y="40837"/>
                    <a:pt x="3744" y="41212"/>
                    <a:pt x="3495" y="41544"/>
                  </a:cubicBezTo>
                  <a:cubicBezTo>
                    <a:pt x="2911" y="42326"/>
                    <a:pt x="2488" y="42890"/>
                    <a:pt x="2645" y="43359"/>
                  </a:cubicBezTo>
                  <a:cubicBezTo>
                    <a:pt x="2694" y="43506"/>
                    <a:pt x="2823" y="43701"/>
                    <a:pt x="3155" y="43795"/>
                  </a:cubicBezTo>
                  <a:cubicBezTo>
                    <a:pt x="3210" y="43810"/>
                    <a:pt x="3266" y="43817"/>
                    <a:pt x="3324" y="43817"/>
                  </a:cubicBezTo>
                  <a:cubicBezTo>
                    <a:pt x="4427" y="43817"/>
                    <a:pt x="7029" y="41509"/>
                    <a:pt x="8101" y="40506"/>
                  </a:cubicBezTo>
                  <a:lnTo>
                    <a:pt x="8181" y="40453"/>
                  </a:lnTo>
                  <a:lnTo>
                    <a:pt x="8181" y="40453"/>
                  </a:lnTo>
                  <a:cubicBezTo>
                    <a:pt x="7516" y="41330"/>
                    <a:pt x="6925" y="42268"/>
                    <a:pt x="6997" y="42742"/>
                  </a:cubicBezTo>
                  <a:cubicBezTo>
                    <a:pt x="7017" y="42895"/>
                    <a:pt x="7107" y="43031"/>
                    <a:pt x="7240" y="43112"/>
                  </a:cubicBezTo>
                  <a:cubicBezTo>
                    <a:pt x="7321" y="43160"/>
                    <a:pt x="7417" y="43183"/>
                    <a:pt x="7524" y="43183"/>
                  </a:cubicBezTo>
                  <a:cubicBezTo>
                    <a:pt x="8345" y="43183"/>
                    <a:pt x="9870" y="41859"/>
                    <a:pt x="11090" y="40646"/>
                  </a:cubicBezTo>
                  <a:cubicBezTo>
                    <a:pt x="11715" y="40432"/>
                    <a:pt x="15876" y="38972"/>
                    <a:pt x="17143" y="37450"/>
                  </a:cubicBezTo>
                  <a:cubicBezTo>
                    <a:pt x="18205" y="36177"/>
                    <a:pt x="18931" y="35238"/>
                    <a:pt x="19158" y="34939"/>
                  </a:cubicBezTo>
                  <a:cubicBezTo>
                    <a:pt x="20589" y="34673"/>
                    <a:pt x="34049" y="32177"/>
                    <a:pt x="39180" y="31321"/>
                  </a:cubicBezTo>
                  <a:cubicBezTo>
                    <a:pt x="39858" y="31209"/>
                    <a:pt x="40549" y="31098"/>
                    <a:pt x="41244" y="30986"/>
                  </a:cubicBezTo>
                  <a:cubicBezTo>
                    <a:pt x="46233" y="30188"/>
                    <a:pt x="51392" y="29359"/>
                    <a:pt x="53512" y="27474"/>
                  </a:cubicBezTo>
                  <a:cubicBezTo>
                    <a:pt x="55213" y="25961"/>
                    <a:pt x="74338" y="7879"/>
                    <a:pt x="75311" y="5378"/>
                  </a:cubicBezTo>
                  <a:cubicBezTo>
                    <a:pt x="75374" y="5212"/>
                    <a:pt x="75292" y="5025"/>
                    <a:pt x="75125" y="4961"/>
                  </a:cubicBezTo>
                  <a:cubicBezTo>
                    <a:pt x="75087" y="4946"/>
                    <a:pt x="75047" y="4939"/>
                    <a:pt x="75008" y="4939"/>
                  </a:cubicBezTo>
                  <a:cubicBezTo>
                    <a:pt x="74880" y="4939"/>
                    <a:pt x="74758" y="5017"/>
                    <a:pt x="74708" y="5145"/>
                  </a:cubicBezTo>
                  <a:cubicBezTo>
                    <a:pt x="73875" y="7287"/>
                    <a:pt x="56007" y="24392"/>
                    <a:pt x="53083" y="26992"/>
                  </a:cubicBezTo>
                  <a:cubicBezTo>
                    <a:pt x="51104" y="28752"/>
                    <a:pt x="46040" y="29564"/>
                    <a:pt x="41142" y="30348"/>
                  </a:cubicBezTo>
                  <a:cubicBezTo>
                    <a:pt x="40445" y="30461"/>
                    <a:pt x="39753" y="30571"/>
                    <a:pt x="39075" y="30685"/>
                  </a:cubicBezTo>
                  <a:cubicBezTo>
                    <a:pt x="33673" y="31585"/>
                    <a:pt x="19064" y="34300"/>
                    <a:pt x="18917" y="34327"/>
                  </a:cubicBezTo>
                  <a:cubicBezTo>
                    <a:pt x="18837" y="34341"/>
                    <a:pt x="18767" y="34385"/>
                    <a:pt x="18718" y="34450"/>
                  </a:cubicBezTo>
                  <a:cubicBezTo>
                    <a:pt x="18711" y="34461"/>
                    <a:pt x="17928" y="35502"/>
                    <a:pt x="16649" y="37037"/>
                  </a:cubicBezTo>
                  <a:cubicBezTo>
                    <a:pt x="15422" y="38509"/>
                    <a:pt x="10859" y="40042"/>
                    <a:pt x="10814" y="40057"/>
                  </a:cubicBezTo>
                  <a:cubicBezTo>
                    <a:pt x="10765" y="40074"/>
                    <a:pt x="10723" y="40100"/>
                    <a:pt x="10688" y="40136"/>
                  </a:cubicBezTo>
                  <a:cubicBezTo>
                    <a:pt x="9435" y="41388"/>
                    <a:pt x="8069" y="42456"/>
                    <a:pt x="7644" y="42552"/>
                  </a:cubicBezTo>
                  <a:cubicBezTo>
                    <a:pt x="7758" y="42047"/>
                    <a:pt x="8897" y="40511"/>
                    <a:pt x="9987" y="39279"/>
                  </a:cubicBezTo>
                  <a:cubicBezTo>
                    <a:pt x="10098" y="39157"/>
                    <a:pt x="10099" y="38974"/>
                    <a:pt x="9993" y="38851"/>
                  </a:cubicBezTo>
                  <a:cubicBezTo>
                    <a:pt x="9930" y="38777"/>
                    <a:pt x="9840" y="38738"/>
                    <a:pt x="9749" y="38738"/>
                  </a:cubicBezTo>
                  <a:cubicBezTo>
                    <a:pt x="9687" y="38738"/>
                    <a:pt x="9624" y="38756"/>
                    <a:pt x="9570" y="38793"/>
                  </a:cubicBezTo>
                  <a:lnTo>
                    <a:pt x="7705" y="39998"/>
                  </a:lnTo>
                  <a:cubicBezTo>
                    <a:pt x="5806" y="41766"/>
                    <a:pt x="3856" y="43178"/>
                    <a:pt x="3373" y="43178"/>
                  </a:cubicBezTo>
                  <a:cubicBezTo>
                    <a:pt x="3358" y="43178"/>
                    <a:pt x="3345" y="43177"/>
                    <a:pt x="3333" y="43174"/>
                  </a:cubicBezTo>
                  <a:cubicBezTo>
                    <a:pt x="3287" y="43160"/>
                    <a:pt x="3263" y="43148"/>
                    <a:pt x="3257" y="43148"/>
                  </a:cubicBezTo>
                  <a:cubicBezTo>
                    <a:pt x="3240" y="42960"/>
                    <a:pt x="3705" y="42342"/>
                    <a:pt x="4013" y="41931"/>
                  </a:cubicBezTo>
                  <a:cubicBezTo>
                    <a:pt x="4268" y="41590"/>
                    <a:pt x="4557" y="41204"/>
                    <a:pt x="4815" y="40798"/>
                  </a:cubicBezTo>
                  <a:cubicBezTo>
                    <a:pt x="5705" y="39403"/>
                    <a:pt x="7243" y="37603"/>
                    <a:pt x="7260" y="37584"/>
                  </a:cubicBezTo>
                  <a:cubicBezTo>
                    <a:pt x="7378" y="37455"/>
                    <a:pt x="7371" y="37254"/>
                    <a:pt x="7246" y="37133"/>
                  </a:cubicBezTo>
                  <a:cubicBezTo>
                    <a:pt x="7184" y="37073"/>
                    <a:pt x="7103" y="37043"/>
                    <a:pt x="7023" y="37043"/>
                  </a:cubicBezTo>
                  <a:cubicBezTo>
                    <a:pt x="6941" y="37043"/>
                    <a:pt x="6858" y="37074"/>
                    <a:pt x="6796" y="37136"/>
                  </a:cubicBezTo>
                  <a:cubicBezTo>
                    <a:pt x="4488" y="39260"/>
                    <a:pt x="1679" y="41572"/>
                    <a:pt x="1164" y="41602"/>
                  </a:cubicBezTo>
                  <a:cubicBezTo>
                    <a:pt x="1082" y="41602"/>
                    <a:pt x="812" y="41591"/>
                    <a:pt x="755" y="41452"/>
                  </a:cubicBezTo>
                  <a:cubicBezTo>
                    <a:pt x="688" y="41291"/>
                    <a:pt x="803" y="40792"/>
                    <a:pt x="1651" y="39942"/>
                  </a:cubicBezTo>
                  <a:cubicBezTo>
                    <a:pt x="3061" y="38534"/>
                    <a:pt x="8608" y="33373"/>
                    <a:pt x="8665" y="33321"/>
                  </a:cubicBezTo>
                  <a:cubicBezTo>
                    <a:pt x="8771" y="33221"/>
                    <a:pt x="8799" y="33063"/>
                    <a:pt x="8732" y="32933"/>
                  </a:cubicBezTo>
                  <a:cubicBezTo>
                    <a:pt x="8675" y="32825"/>
                    <a:pt x="8563" y="32761"/>
                    <a:pt x="8445" y="32761"/>
                  </a:cubicBezTo>
                  <a:cubicBezTo>
                    <a:pt x="8421" y="32761"/>
                    <a:pt x="8398" y="32763"/>
                    <a:pt x="8374" y="32769"/>
                  </a:cubicBezTo>
                  <a:cubicBezTo>
                    <a:pt x="8363" y="32772"/>
                    <a:pt x="7172" y="33037"/>
                    <a:pt x="5489" y="33555"/>
                  </a:cubicBezTo>
                  <a:lnTo>
                    <a:pt x="5007" y="33707"/>
                  </a:lnTo>
                  <a:cubicBezTo>
                    <a:pt x="4210" y="33957"/>
                    <a:pt x="3699" y="34105"/>
                    <a:pt x="3346" y="34105"/>
                  </a:cubicBezTo>
                  <a:cubicBezTo>
                    <a:pt x="3051" y="34105"/>
                    <a:pt x="2867" y="34001"/>
                    <a:pt x="2721" y="33769"/>
                  </a:cubicBezTo>
                  <a:cubicBezTo>
                    <a:pt x="2780" y="33500"/>
                    <a:pt x="3573" y="33018"/>
                    <a:pt x="4152" y="32667"/>
                  </a:cubicBezTo>
                  <a:cubicBezTo>
                    <a:pt x="4761" y="32297"/>
                    <a:pt x="5390" y="31914"/>
                    <a:pt x="5812" y="31493"/>
                  </a:cubicBezTo>
                  <a:cubicBezTo>
                    <a:pt x="6765" y="30540"/>
                    <a:pt x="7925" y="29368"/>
                    <a:pt x="9389" y="29368"/>
                  </a:cubicBezTo>
                  <a:cubicBezTo>
                    <a:pt x="9455" y="29368"/>
                    <a:pt x="9522" y="29371"/>
                    <a:pt x="9589" y="29376"/>
                  </a:cubicBezTo>
                  <a:cubicBezTo>
                    <a:pt x="11259" y="29505"/>
                    <a:pt x="18483" y="30150"/>
                    <a:pt x="18556" y="30156"/>
                  </a:cubicBezTo>
                  <a:cubicBezTo>
                    <a:pt x="18566" y="30157"/>
                    <a:pt x="18577" y="30157"/>
                    <a:pt x="18587" y="30157"/>
                  </a:cubicBezTo>
                  <a:cubicBezTo>
                    <a:pt x="18618" y="30157"/>
                    <a:pt x="18648" y="30153"/>
                    <a:pt x="18677" y="30144"/>
                  </a:cubicBezTo>
                  <a:lnTo>
                    <a:pt x="45978" y="21952"/>
                  </a:lnTo>
                  <a:cubicBezTo>
                    <a:pt x="46037" y="21936"/>
                    <a:pt x="46089" y="21902"/>
                    <a:pt x="46130" y="21855"/>
                  </a:cubicBezTo>
                  <a:lnTo>
                    <a:pt x="64720" y="535"/>
                  </a:lnTo>
                  <a:cubicBezTo>
                    <a:pt x="64839" y="401"/>
                    <a:pt x="64823" y="196"/>
                    <a:pt x="64690" y="79"/>
                  </a:cubicBezTo>
                  <a:cubicBezTo>
                    <a:pt x="64628" y="26"/>
                    <a:pt x="64552" y="0"/>
                    <a:pt x="6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4;p40">
              <a:extLst>
                <a:ext uri="{FF2B5EF4-FFF2-40B4-BE49-F238E27FC236}">
                  <a16:creationId xmlns:a16="http://schemas.microsoft.com/office/drawing/2014/main" id="{A67D8A3C-510C-4C94-80E7-FBF9A810DEA1}"/>
                </a:ext>
              </a:extLst>
            </p:cNvPr>
            <p:cNvSpPr/>
            <p:nvPr/>
          </p:nvSpPr>
          <p:spPr>
            <a:xfrm>
              <a:off x="4265350" y="2869925"/>
              <a:ext cx="1310100" cy="709700"/>
            </a:xfrm>
            <a:custGeom>
              <a:avLst/>
              <a:gdLst/>
              <a:ahLst/>
              <a:cxnLst/>
              <a:rect l="l" t="t" r="r" b="b"/>
              <a:pathLst>
                <a:path w="52404" h="28388" extrusionOk="0">
                  <a:moveTo>
                    <a:pt x="46479" y="1"/>
                  </a:moveTo>
                  <a:lnTo>
                    <a:pt x="33036" y="15418"/>
                  </a:lnTo>
                  <a:lnTo>
                    <a:pt x="5734" y="23608"/>
                  </a:lnTo>
                  <a:cubicBezTo>
                    <a:pt x="5734" y="23608"/>
                    <a:pt x="2626" y="23332"/>
                    <a:pt x="1" y="23103"/>
                  </a:cubicBezTo>
                  <a:lnTo>
                    <a:pt x="1" y="23103"/>
                  </a:lnTo>
                  <a:cubicBezTo>
                    <a:pt x="95" y="23693"/>
                    <a:pt x="159" y="24051"/>
                    <a:pt x="159" y="24051"/>
                  </a:cubicBezTo>
                  <a:lnTo>
                    <a:pt x="2638" y="28388"/>
                  </a:lnTo>
                  <a:cubicBezTo>
                    <a:pt x="2638" y="28388"/>
                    <a:pt x="31136" y="19094"/>
                    <a:pt x="32374" y="19094"/>
                  </a:cubicBezTo>
                  <a:cubicBezTo>
                    <a:pt x="33614" y="19094"/>
                    <a:pt x="33614" y="19508"/>
                    <a:pt x="35060" y="19921"/>
                  </a:cubicBezTo>
                  <a:cubicBezTo>
                    <a:pt x="35192" y="19958"/>
                    <a:pt x="35301" y="19975"/>
                    <a:pt x="35391" y="19975"/>
                  </a:cubicBezTo>
                  <a:cubicBezTo>
                    <a:pt x="36290" y="19975"/>
                    <a:pt x="35267" y="18268"/>
                    <a:pt x="35267" y="18268"/>
                  </a:cubicBezTo>
                  <a:cubicBezTo>
                    <a:pt x="35267" y="18268"/>
                    <a:pt x="38777" y="17855"/>
                    <a:pt x="41048" y="17028"/>
                  </a:cubicBezTo>
                  <a:cubicBezTo>
                    <a:pt x="43320" y="16203"/>
                    <a:pt x="35679" y="16409"/>
                    <a:pt x="36918" y="15790"/>
                  </a:cubicBezTo>
                  <a:cubicBezTo>
                    <a:pt x="38157" y="15171"/>
                    <a:pt x="49516" y="8769"/>
                    <a:pt x="51994" y="4432"/>
                  </a:cubicBezTo>
                  <a:cubicBezTo>
                    <a:pt x="52404" y="3713"/>
                    <a:pt x="52390" y="3414"/>
                    <a:pt x="52075" y="3414"/>
                  </a:cubicBezTo>
                  <a:cubicBezTo>
                    <a:pt x="50508" y="3414"/>
                    <a:pt x="41495" y="10837"/>
                    <a:pt x="40461" y="10837"/>
                  </a:cubicBezTo>
                  <a:cubicBezTo>
                    <a:pt x="40449" y="10837"/>
                    <a:pt x="40439" y="10836"/>
                    <a:pt x="40429" y="10834"/>
                  </a:cubicBezTo>
                  <a:cubicBezTo>
                    <a:pt x="39752" y="10697"/>
                    <a:pt x="43686" y="4357"/>
                    <a:pt x="4647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5;p40">
              <a:extLst>
                <a:ext uri="{FF2B5EF4-FFF2-40B4-BE49-F238E27FC236}">
                  <a16:creationId xmlns:a16="http://schemas.microsoft.com/office/drawing/2014/main" id="{486B2A27-BDD2-4347-8A98-06D5E88E6141}"/>
                </a:ext>
              </a:extLst>
            </p:cNvPr>
            <p:cNvSpPr/>
            <p:nvPr/>
          </p:nvSpPr>
          <p:spPr>
            <a:xfrm>
              <a:off x="4265350" y="2869925"/>
              <a:ext cx="1310100" cy="709700"/>
            </a:xfrm>
            <a:custGeom>
              <a:avLst/>
              <a:gdLst/>
              <a:ahLst/>
              <a:cxnLst/>
              <a:rect l="l" t="t" r="r" b="b"/>
              <a:pathLst>
                <a:path w="52404" h="28388" extrusionOk="0">
                  <a:moveTo>
                    <a:pt x="46479" y="1"/>
                  </a:moveTo>
                  <a:lnTo>
                    <a:pt x="33036" y="15418"/>
                  </a:lnTo>
                  <a:lnTo>
                    <a:pt x="5734" y="23608"/>
                  </a:lnTo>
                  <a:cubicBezTo>
                    <a:pt x="5734" y="23608"/>
                    <a:pt x="2626" y="23332"/>
                    <a:pt x="1" y="23103"/>
                  </a:cubicBezTo>
                  <a:lnTo>
                    <a:pt x="1" y="23103"/>
                  </a:lnTo>
                  <a:cubicBezTo>
                    <a:pt x="95" y="23693"/>
                    <a:pt x="159" y="24051"/>
                    <a:pt x="159" y="24051"/>
                  </a:cubicBezTo>
                  <a:lnTo>
                    <a:pt x="2638" y="28388"/>
                  </a:lnTo>
                  <a:cubicBezTo>
                    <a:pt x="2638" y="28388"/>
                    <a:pt x="31136" y="19094"/>
                    <a:pt x="32374" y="19094"/>
                  </a:cubicBezTo>
                  <a:cubicBezTo>
                    <a:pt x="33614" y="19094"/>
                    <a:pt x="33614" y="19508"/>
                    <a:pt x="35060" y="19921"/>
                  </a:cubicBezTo>
                  <a:cubicBezTo>
                    <a:pt x="35192" y="19958"/>
                    <a:pt x="35301" y="19975"/>
                    <a:pt x="35391" y="19975"/>
                  </a:cubicBezTo>
                  <a:cubicBezTo>
                    <a:pt x="36290" y="19975"/>
                    <a:pt x="35267" y="18268"/>
                    <a:pt x="35267" y="18268"/>
                  </a:cubicBezTo>
                  <a:cubicBezTo>
                    <a:pt x="35267" y="18268"/>
                    <a:pt x="38777" y="17855"/>
                    <a:pt x="41048" y="17028"/>
                  </a:cubicBezTo>
                  <a:cubicBezTo>
                    <a:pt x="43320" y="16203"/>
                    <a:pt x="35679" y="16409"/>
                    <a:pt x="36918" y="15790"/>
                  </a:cubicBezTo>
                  <a:cubicBezTo>
                    <a:pt x="38157" y="15171"/>
                    <a:pt x="49516" y="8769"/>
                    <a:pt x="51994" y="4432"/>
                  </a:cubicBezTo>
                  <a:cubicBezTo>
                    <a:pt x="52404" y="3713"/>
                    <a:pt x="52390" y="3414"/>
                    <a:pt x="52075" y="3414"/>
                  </a:cubicBezTo>
                  <a:cubicBezTo>
                    <a:pt x="50508" y="3414"/>
                    <a:pt x="41495" y="10837"/>
                    <a:pt x="40461" y="10837"/>
                  </a:cubicBezTo>
                  <a:cubicBezTo>
                    <a:pt x="40449" y="10837"/>
                    <a:pt x="40439" y="10836"/>
                    <a:pt x="40429" y="10834"/>
                  </a:cubicBezTo>
                  <a:cubicBezTo>
                    <a:pt x="39752" y="10697"/>
                    <a:pt x="43686" y="4357"/>
                    <a:pt x="46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6;p40">
              <a:extLst>
                <a:ext uri="{FF2B5EF4-FFF2-40B4-BE49-F238E27FC236}">
                  <a16:creationId xmlns:a16="http://schemas.microsoft.com/office/drawing/2014/main" id="{2CC4DF47-C292-4742-81FB-9B9200D86DC8}"/>
                </a:ext>
              </a:extLst>
            </p:cNvPr>
            <p:cNvSpPr/>
            <p:nvPr/>
          </p:nvSpPr>
          <p:spPr>
            <a:xfrm>
              <a:off x="3943925" y="3440400"/>
              <a:ext cx="474525" cy="361350"/>
            </a:xfrm>
            <a:custGeom>
              <a:avLst/>
              <a:gdLst/>
              <a:ahLst/>
              <a:cxnLst/>
              <a:rect l="l" t="t" r="r" b="b"/>
              <a:pathLst>
                <a:path w="18981" h="14454" extrusionOk="0">
                  <a:moveTo>
                    <a:pt x="9387" y="0"/>
                  </a:moveTo>
                  <a:cubicBezTo>
                    <a:pt x="7810" y="0"/>
                    <a:pt x="6582" y="1227"/>
                    <a:pt x="5591" y="2220"/>
                  </a:cubicBezTo>
                  <a:cubicBezTo>
                    <a:pt x="4550" y="3259"/>
                    <a:pt x="1950" y="4170"/>
                    <a:pt x="2469" y="4950"/>
                  </a:cubicBezTo>
                  <a:cubicBezTo>
                    <a:pt x="2681" y="5267"/>
                    <a:pt x="2957" y="5391"/>
                    <a:pt x="3325" y="5391"/>
                  </a:cubicBezTo>
                  <a:cubicBezTo>
                    <a:pt x="3860" y="5391"/>
                    <a:pt x="4588" y="5128"/>
                    <a:pt x="5591" y="4819"/>
                  </a:cubicBezTo>
                  <a:cubicBezTo>
                    <a:pt x="7280" y="4300"/>
                    <a:pt x="8449" y="4039"/>
                    <a:pt x="8450" y="4039"/>
                  </a:cubicBezTo>
                  <a:lnTo>
                    <a:pt x="8450" y="4039"/>
                  </a:lnTo>
                  <a:cubicBezTo>
                    <a:pt x="8449" y="4040"/>
                    <a:pt x="2859" y="9240"/>
                    <a:pt x="1430" y="10671"/>
                  </a:cubicBezTo>
                  <a:cubicBezTo>
                    <a:pt x="0" y="12100"/>
                    <a:pt x="260" y="12880"/>
                    <a:pt x="1170" y="12880"/>
                  </a:cubicBezTo>
                  <a:cubicBezTo>
                    <a:pt x="2079" y="12880"/>
                    <a:pt x="7019" y="8330"/>
                    <a:pt x="7020" y="8329"/>
                  </a:cubicBezTo>
                  <a:lnTo>
                    <a:pt x="7020" y="8329"/>
                  </a:lnTo>
                  <a:cubicBezTo>
                    <a:pt x="7020" y="8330"/>
                    <a:pt x="5460" y="10150"/>
                    <a:pt x="4550" y="11580"/>
                  </a:cubicBezTo>
                  <a:cubicBezTo>
                    <a:pt x="3639" y="13011"/>
                    <a:pt x="2340" y="14181"/>
                    <a:pt x="3249" y="14440"/>
                  </a:cubicBezTo>
                  <a:cubicBezTo>
                    <a:pt x="3282" y="14449"/>
                    <a:pt x="3318" y="14454"/>
                    <a:pt x="3358" y="14454"/>
                  </a:cubicBezTo>
                  <a:cubicBezTo>
                    <a:pt x="4425" y="14454"/>
                    <a:pt x="7931" y="11190"/>
                    <a:pt x="7931" y="11190"/>
                  </a:cubicBezTo>
                  <a:lnTo>
                    <a:pt x="9752" y="10020"/>
                  </a:lnTo>
                  <a:lnTo>
                    <a:pt x="9752" y="10020"/>
                  </a:lnTo>
                  <a:cubicBezTo>
                    <a:pt x="9751" y="10020"/>
                    <a:pt x="6761" y="13401"/>
                    <a:pt x="7410" y="13791"/>
                  </a:cubicBezTo>
                  <a:cubicBezTo>
                    <a:pt x="7452" y="13816"/>
                    <a:pt x="7502" y="13827"/>
                    <a:pt x="7560" y="13827"/>
                  </a:cubicBezTo>
                  <a:cubicBezTo>
                    <a:pt x="8415" y="13827"/>
                    <a:pt x="10922" y="11320"/>
                    <a:pt x="10922" y="11320"/>
                  </a:cubicBezTo>
                  <a:cubicBezTo>
                    <a:pt x="10922" y="11320"/>
                    <a:pt x="15601" y="9760"/>
                    <a:pt x="16902" y="8200"/>
                  </a:cubicBezTo>
                  <a:cubicBezTo>
                    <a:pt x="18201" y="6640"/>
                    <a:pt x="18981" y="5599"/>
                    <a:pt x="18981" y="5599"/>
                  </a:cubicBezTo>
                  <a:lnTo>
                    <a:pt x="18591" y="789"/>
                  </a:lnTo>
                  <a:cubicBezTo>
                    <a:pt x="18591" y="789"/>
                    <a:pt x="11310" y="139"/>
                    <a:pt x="9620" y="9"/>
                  </a:cubicBezTo>
                  <a:cubicBezTo>
                    <a:pt x="9541" y="3"/>
                    <a:pt x="9464" y="0"/>
                    <a:pt x="9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7;p40">
              <a:extLst>
                <a:ext uri="{FF2B5EF4-FFF2-40B4-BE49-F238E27FC236}">
                  <a16:creationId xmlns:a16="http://schemas.microsoft.com/office/drawing/2014/main" id="{58CEA9F5-653A-40AC-B079-72C83866F104}"/>
                </a:ext>
              </a:extLst>
            </p:cNvPr>
            <p:cNvSpPr/>
            <p:nvPr/>
          </p:nvSpPr>
          <p:spPr>
            <a:xfrm>
              <a:off x="3944075" y="3432300"/>
              <a:ext cx="482575" cy="377425"/>
            </a:xfrm>
            <a:custGeom>
              <a:avLst/>
              <a:gdLst/>
              <a:ahLst/>
              <a:cxnLst/>
              <a:rect l="l" t="t" r="r" b="b"/>
              <a:pathLst>
                <a:path w="19303" h="15097" extrusionOk="0">
                  <a:moveTo>
                    <a:pt x="9390" y="647"/>
                  </a:moveTo>
                  <a:cubicBezTo>
                    <a:pt x="9457" y="647"/>
                    <a:pt x="9523" y="650"/>
                    <a:pt x="9591" y="655"/>
                  </a:cubicBezTo>
                  <a:cubicBezTo>
                    <a:pt x="11073" y="769"/>
                    <a:pt x="16949" y="1292"/>
                    <a:pt x="18286" y="1410"/>
                  </a:cubicBezTo>
                  <a:lnTo>
                    <a:pt x="18644" y="5826"/>
                  </a:lnTo>
                  <a:cubicBezTo>
                    <a:pt x="18421" y="6119"/>
                    <a:pt x="17703" y="7051"/>
                    <a:pt x="16649" y="8316"/>
                  </a:cubicBezTo>
                  <a:cubicBezTo>
                    <a:pt x="15422" y="9788"/>
                    <a:pt x="10859" y="11322"/>
                    <a:pt x="10814" y="11338"/>
                  </a:cubicBezTo>
                  <a:cubicBezTo>
                    <a:pt x="10765" y="11353"/>
                    <a:pt x="10723" y="11380"/>
                    <a:pt x="10688" y="11415"/>
                  </a:cubicBezTo>
                  <a:cubicBezTo>
                    <a:pt x="9436" y="12667"/>
                    <a:pt x="8069" y="13735"/>
                    <a:pt x="7644" y="13831"/>
                  </a:cubicBezTo>
                  <a:cubicBezTo>
                    <a:pt x="7759" y="13324"/>
                    <a:pt x="8897" y="11791"/>
                    <a:pt x="9987" y="10558"/>
                  </a:cubicBezTo>
                  <a:cubicBezTo>
                    <a:pt x="10098" y="10438"/>
                    <a:pt x="10099" y="10254"/>
                    <a:pt x="9993" y="10130"/>
                  </a:cubicBezTo>
                  <a:cubicBezTo>
                    <a:pt x="9930" y="10056"/>
                    <a:pt x="9839" y="10018"/>
                    <a:pt x="9748" y="10018"/>
                  </a:cubicBezTo>
                  <a:cubicBezTo>
                    <a:pt x="9686" y="10018"/>
                    <a:pt x="9624" y="10035"/>
                    <a:pt x="9570" y="10072"/>
                  </a:cubicBezTo>
                  <a:lnTo>
                    <a:pt x="7705" y="11277"/>
                  </a:lnTo>
                  <a:cubicBezTo>
                    <a:pt x="5805" y="13046"/>
                    <a:pt x="3854" y="14458"/>
                    <a:pt x="3373" y="14458"/>
                  </a:cubicBezTo>
                  <a:cubicBezTo>
                    <a:pt x="3358" y="14458"/>
                    <a:pt x="3345" y="14457"/>
                    <a:pt x="3333" y="14455"/>
                  </a:cubicBezTo>
                  <a:cubicBezTo>
                    <a:pt x="3287" y="14441"/>
                    <a:pt x="3263" y="14429"/>
                    <a:pt x="3257" y="14429"/>
                  </a:cubicBezTo>
                  <a:lnTo>
                    <a:pt x="3258" y="14427"/>
                  </a:lnTo>
                  <a:cubicBezTo>
                    <a:pt x="3242" y="14239"/>
                    <a:pt x="3706" y="13621"/>
                    <a:pt x="4014" y="13210"/>
                  </a:cubicBezTo>
                  <a:cubicBezTo>
                    <a:pt x="4269" y="12869"/>
                    <a:pt x="4559" y="12483"/>
                    <a:pt x="4817" y="12077"/>
                  </a:cubicBezTo>
                  <a:cubicBezTo>
                    <a:pt x="5706" y="10682"/>
                    <a:pt x="7245" y="8882"/>
                    <a:pt x="7262" y="8863"/>
                  </a:cubicBezTo>
                  <a:cubicBezTo>
                    <a:pt x="7378" y="8734"/>
                    <a:pt x="7372" y="8533"/>
                    <a:pt x="7246" y="8412"/>
                  </a:cubicBezTo>
                  <a:cubicBezTo>
                    <a:pt x="7184" y="8352"/>
                    <a:pt x="7104" y="8322"/>
                    <a:pt x="7023" y="8322"/>
                  </a:cubicBezTo>
                  <a:cubicBezTo>
                    <a:pt x="6942" y="8322"/>
                    <a:pt x="6860" y="8353"/>
                    <a:pt x="6797" y="8415"/>
                  </a:cubicBezTo>
                  <a:cubicBezTo>
                    <a:pt x="4489" y="10539"/>
                    <a:pt x="1680" y="12851"/>
                    <a:pt x="1166" y="12881"/>
                  </a:cubicBezTo>
                  <a:cubicBezTo>
                    <a:pt x="1084" y="12881"/>
                    <a:pt x="814" y="12870"/>
                    <a:pt x="756" y="12731"/>
                  </a:cubicBezTo>
                  <a:cubicBezTo>
                    <a:pt x="689" y="12570"/>
                    <a:pt x="803" y="12071"/>
                    <a:pt x="1653" y="11221"/>
                  </a:cubicBezTo>
                  <a:cubicBezTo>
                    <a:pt x="3063" y="9811"/>
                    <a:pt x="8609" y="4650"/>
                    <a:pt x="8665" y="4599"/>
                  </a:cubicBezTo>
                  <a:cubicBezTo>
                    <a:pt x="8773" y="4500"/>
                    <a:pt x="8799" y="4341"/>
                    <a:pt x="8732" y="4212"/>
                  </a:cubicBezTo>
                  <a:cubicBezTo>
                    <a:pt x="8673" y="4105"/>
                    <a:pt x="8563" y="4040"/>
                    <a:pt x="8444" y="4040"/>
                  </a:cubicBezTo>
                  <a:cubicBezTo>
                    <a:pt x="8421" y="4040"/>
                    <a:pt x="8398" y="4043"/>
                    <a:pt x="8375" y="4048"/>
                  </a:cubicBezTo>
                  <a:cubicBezTo>
                    <a:pt x="8363" y="4049"/>
                    <a:pt x="7174" y="4316"/>
                    <a:pt x="5491" y="4835"/>
                  </a:cubicBezTo>
                  <a:lnTo>
                    <a:pt x="5007" y="4987"/>
                  </a:lnTo>
                  <a:cubicBezTo>
                    <a:pt x="4211" y="5237"/>
                    <a:pt x="3700" y="5384"/>
                    <a:pt x="3348" y="5384"/>
                  </a:cubicBezTo>
                  <a:cubicBezTo>
                    <a:pt x="3053" y="5384"/>
                    <a:pt x="2869" y="5280"/>
                    <a:pt x="2723" y="5048"/>
                  </a:cubicBezTo>
                  <a:cubicBezTo>
                    <a:pt x="2782" y="4779"/>
                    <a:pt x="3574" y="4297"/>
                    <a:pt x="4154" y="3946"/>
                  </a:cubicBezTo>
                  <a:cubicBezTo>
                    <a:pt x="4762" y="3576"/>
                    <a:pt x="5392" y="3193"/>
                    <a:pt x="5814" y="2772"/>
                  </a:cubicBezTo>
                  <a:cubicBezTo>
                    <a:pt x="6766" y="1819"/>
                    <a:pt x="7927" y="647"/>
                    <a:pt x="9390" y="647"/>
                  </a:cubicBezTo>
                  <a:close/>
                  <a:moveTo>
                    <a:pt x="9370" y="1"/>
                  </a:moveTo>
                  <a:cubicBezTo>
                    <a:pt x="7676" y="1"/>
                    <a:pt x="6390" y="1279"/>
                    <a:pt x="5354" y="2315"/>
                  </a:cubicBezTo>
                  <a:cubicBezTo>
                    <a:pt x="4987" y="2681"/>
                    <a:pt x="4392" y="3043"/>
                    <a:pt x="3815" y="3392"/>
                  </a:cubicBezTo>
                  <a:cubicBezTo>
                    <a:pt x="2953" y="3917"/>
                    <a:pt x="2208" y="4369"/>
                    <a:pt x="2089" y="4908"/>
                  </a:cubicBezTo>
                  <a:cubicBezTo>
                    <a:pt x="2048" y="5096"/>
                    <a:pt x="2085" y="5294"/>
                    <a:pt x="2195" y="5453"/>
                  </a:cubicBezTo>
                  <a:cubicBezTo>
                    <a:pt x="2479" y="5880"/>
                    <a:pt x="2843" y="6039"/>
                    <a:pt x="3300" y="6039"/>
                  </a:cubicBezTo>
                  <a:cubicBezTo>
                    <a:pt x="3810" y="6039"/>
                    <a:pt x="4437" y="5842"/>
                    <a:pt x="5199" y="5602"/>
                  </a:cubicBezTo>
                  <a:lnTo>
                    <a:pt x="5679" y="5451"/>
                  </a:lnTo>
                  <a:cubicBezTo>
                    <a:pt x="6301" y="5260"/>
                    <a:pt x="6856" y="5102"/>
                    <a:pt x="7306" y="4983"/>
                  </a:cubicBezTo>
                  <a:lnTo>
                    <a:pt x="7306" y="4983"/>
                  </a:lnTo>
                  <a:cubicBezTo>
                    <a:pt x="5655" y="6523"/>
                    <a:pt x="2258" y="9700"/>
                    <a:pt x="1195" y="10766"/>
                  </a:cubicBezTo>
                  <a:cubicBezTo>
                    <a:pt x="54" y="11907"/>
                    <a:pt x="0" y="12599"/>
                    <a:pt x="158" y="12978"/>
                  </a:cubicBezTo>
                  <a:cubicBezTo>
                    <a:pt x="302" y="13327"/>
                    <a:pt x="668" y="13526"/>
                    <a:pt x="1163" y="13526"/>
                  </a:cubicBezTo>
                  <a:cubicBezTo>
                    <a:pt x="1711" y="13526"/>
                    <a:pt x="3219" y="12377"/>
                    <a:pt x="4635" y="11186"/>
                  </a:cubicBezTo>
                  <a:lnTo>
                    <a:pt x="4635" y="11186"/>
                  </a:lnTo>
                  <a:cubicBezTo>
                    <a:pt x="4506" y="11370"/>
                    <a:pt x="4384" y="11553"/>
                    <a:pt x="4271" y="11731"/>
                  </a:cubicBezTo>
                  <a:cubicBezTo>
                    <a:pt x="4026" y="12116"/>
                    <a:pt x="3744" y="12491"/>
                    <a:pt x="3495" y="12823"/>
                  </a:cubicBezTo>
                  <a:cubicBezTo>
                    <a:pt x="2911" y="13605"/>
                    <a:pt x="2488" y="14169"/>
                    <a:pt x="2645" y="14638"/>
                  </a:cubicBezTo>
                  <a:cubicBezTo>
                    <a:pt x="2694" y="14785"/>
                    <a:pt x="2823" y="14980"/>
                    <a:pt x="3155" y="15074"/>
                  </a:cubicBezTo>
                  <a:cubicBezTo>
                    <a:pt x="3210" y="15089"/>
                    <a:pt x="3266" y="15096"/>
                    <a:pt x="3324" y="15096"/>
                  </a:cubicBezTo>
                  <a:cubicBezTo>
                    <a:pt x="4427" y="15096"/>
                    <a:pt x="7029" y="12788"/>
                    <a:pt x="8098" y="11785"/>
                  </a:cubicBezTo>
                  <a:lnTo>
                    <a:pt x="8180" y="11732"/>
                  </a:lnTo>
                  <a:lnTo>
                    <a:pt x="8180" y="11732"/>
                  </a:lnTo>
                  <a:cubicBezTo>
                    <a:pt x="7515" y="12609"/>
                    <a:pt x="6922" y="13547"/>
                    <a:pt x="6994" y="14021"/>
                  </a:cubicBezTo>
                  <a:cubicBezTo>
                    <a:pt x="7016" y="14174"/>
                    <a:pt x="7104" y="14310"/>
                    <a:pt x="7236" y="14391"/>
                  </a:cubicBezTo>
                  <a:cubicBezTo>
                    <a:pt x="7319" y="14440"/>
                    <a:pt x="7416" y="14463"/>
                    <a:pt x="7526" y="14463"/>
                  </a:cubicBezTo>
                  <a:cubicBezTo>
                    <a:pt x="8355" y="14463"/>
                    <a:pt x="9871" y="13137"/>
                    <a:pt x="11087" y="11925"/>
                  </a:cubicBezTo>
                  <a:cubicBezTo>
                    <a:pt x="11714" y="11712"/>
                    <a:pt x="15873" y="10251"/>
                    <a:pt x="17142" y="8731"/>
                  </a:cubicBezTo>
                  <a:cubicBezTo>
                    <a:pt x="18432" y="7181"/>
                    <a:pt x="19224" y="6128"/>
                    <a:pt x="19233" y="6118"/>
                  </a:cubicBezTo>
                  <a:cubicBezTo>
                    <a:pt x="19280" y="6054"/>
                    <a:pt x="19303" y="5976"/>
                    <a:pt x="19295" y="5898"/>
                  </a:cubicBezTo>
                  <a:lnTo>
                    <a:pt x="18905" y="1087"/>
                  </a:lnTo>
                  <a:cubicBezTo>
                    <a:pt x="18893" y="929"/>
                    <a:pt x="18768" y="805"/>
                    <a:pt x="18612" y="791"/>
                  </a:cubicBezTo>
                  <a:cubicBezTo>
                    <a:pt x="18539" y="785"/>
                    <a:pt x="11310" y="139"/>
                    <a:pt x="9638" y="11"/>
                  </a:cubicBezTo>
                  <a:cubicBezTo>
                    <a:pt x="9548" y="4"/>
                    <a:pt x="9458" y="1"/>
                    <a:pt x="9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8;p40">
              <a:extLst>
                <a:ext uri="{FF2B5EF4-FFF2-40B4-BE49-F238E27FC236}">
                  <a16:creationId xmlns:a16="http://schemas.microsoft.com/office/drawing/2014/main" id="{3A435801-DFDA-4985-BBE7-48C506891E59}"/>
                </a:ext>
              </a:extLst>
            </p:cNvPr>
            <p:cNvSpPr/>
            <p:nvPr/>
          </p:nvSpPr>
          <p:spPr>
            <a:xfrm>
              <a:off x="4996975" y="1697975"/>
              <a:ext cx="669525" cy="913475"/>
            </a:xfrm>
            <a:custGeom>
              <a:avLst/>
              <a:gdLst/>
              <a:ahLst/>
              <a:cxnLst/>
              <a:rect l="l" t="t" r="r" b="b"/>
              <a:pathLst>
                <a:path w="26781" h="36539" extrusionOk="0">
                  <a:moveTo>
                    <a:pt x="11083" y="1"/>
                  </a:moveTo>
                  <a:cubicBezTo>
                    <a:pt x="6255" y="1"/>
                    <a:pt x="3627" y="2438"/>
                    <a:pt x="2991" y="3922"/>
                  </a:cubicBezTo>
                  <a:cubicBezTo>
                    <a:pt x="2991" y="3922"/>
                    <a:pt x="1430" y="7173"/>
                    <a:pt x="1820" y="10552"/>
                  </a:cubicBezTo>
                  <a:cubicBezTo>
                    <a:pt x="2210" y="13933"/>
                    <a:pt x="2340" y="15623"/>
                    <a:pt x="1691" y="16532"/>
                  </a:cubicBezTo>
                  <a:cubicBezTo>
                    <a:pt x="1040" y="17443"/>
                    <a:pt x="0" y="17053"/>
                    <a:pt x="131" y="18743"/>
                  </a:cubicBezTo>
                  <a:cubicBezTo>
                    <a:pt x="260" y="20434"/>
                    <a:pt x="2340" y="21083"/>
                    <a:pt x="2340" y="21083"/>
                  </a:cubicBezTo>
                  <a:cubicBezTo>
                    <a:pt x="2340" y="21083"/>
                    <a:pt x="5200" y="26674"/>
                    <a:pt x="6240" y="27844"/>
                  </a:cubicBezTo>
                  <a:cubicBezTo>
                    <a:pt x="6704" y="28365"/>
                    <a:pt x="7245" y="28551"/>
                    <a:pt x="7805" y="28551"/>
                  </a:cubicBezTo>
                  <a:cubicBezTo>
                    <a:pt x="8503" y="28551"/>
                    <a:pt x="9232" y="28263"/>
                    <a:pt x="9880" y="27974"/>
                  </a:cubicBezTo>
                  <a:cubicBezTo>
                    <a:pt x="11050" y="27454"/>
                    <a:pt x="13392" y="26284"/>
                    <a:pt x="13392" y="26284"/>
                  </a:cubicBezTo>
                  <a:cubicBezTo>
                    <a:pt x="13392" y="26284"/>
                    <a:pt x="16381" y="34083"/>
                    <a:pt x="17811" y="35904"/>
                  </a:cubicBezTo>
                  <a:cubicBezTo>
                    <a:pt x="18160" y="36350"/>
                    <a:pt x="18495" y="36538"/>
                    <a:pt x="18806" y="36538"/>
                  </a:cubicBezTo>
                  <a:cubicBezTo>
                    <a:pt x="19767" y="36538"/>
                    <a:pt x="20507" y="34745"/>
                    <a:pt x="20801" y="33174"/>
                  </a:cubicBezTo>
                  <a:cubicBezTo>
                    <a:pt x="21190" y="31094"/>
                    <a:pt x="21451" y="26414"/>
                    <a:pt x="20801" y="24854"/>
                  </a:cubicBezTo>
                  <a:cubicBezTo>
                    <a:pt x="20150" y="23294"/>
                    <a:pt x="18331" y="19264"/>
                    <a:pt x="18331" y="19264"/>
                  </a:cubicBezTo>
                  <a:cubicBezTo>
                    <a:pt x="18331" y="19264"/>
                    <a:pt x="22100" y="18743"/>
                    <a:pt x="24440" y="13674"/>
                  </a:cubicBezTo>
                  <a:cubicBezTo>
                    <a:pt x="26780" y="8602"/>
                    <a:pt x="21841" y="1972"/>
                    <a:pt x="14691" y="412"/>
                  </a:cubicBezTo>
                  <a:cubicBezTo>
                    <a:pt x="13374" y="125"/>
                    <a:pt x="12172" y="1"/>
                    <a:pt x="110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69;p40">
              <a:extLst>
                <a:ext uri="{FF2B5EF4-FFF2-40B4-BE49-F238E27FC236}">
                  <a16:creationId xmlns:a16="http://schemas.microsoft.com/office/drawing/2014/main" id="{20628B24-1AEC-45E5-9A94-526A7A5B1B65}"/>
                </a:ext>
              </a:extLst>
            </p:cNvPr>
            <p:cNvSpPr/>
            <p:nvPr/>
          </p:nvSpPr>
          <p:spPr>
            <a:xfrm>
              <a:off x="4989675" y="1689975"/>
              <a:ext cx="648625" cy="929525"/>
            </a:xfrm>
            <a:custGeom>
              <a:avLst/>
              <a:gdLst/>
              <a:ahLst/>
              <a:cxnLst/>
              <a:rect l="l" t="t" r="r" b="b"/>
              <a:pathLst>
                <a:path w="25945" h="37181" extrusionOk="0">
                  <a:moveTo>
                    <a:pt x="11332" y="636"/>
                  </a:moveTo>
                  <a:cubicBezTo>
                    <a:pt x="12402" y="636"/>
                    <a:pt x="13594" y="759"/>
                    <a:pt x="14914" y="1047"/>
                  </a:cubicBezTo>
                  <a:cubicBezTo>
                    <a:pt x="18958" y="1930"/>
                    <a:pt x="22486" y="4518"/>
                    <a:pt x="24121" y="7804"/>
                  </a:cubicBezTo>
                  <a:cubicBezTo>
                    <a:pt x="25163" y="9896"/>
                    <a:pt x="25276" y="12047"/>
                    <a:pt x="24439" y="13857"/>
                  </a:cubicBezTo>
                  <a:cubicBezTo>
                    <a:pt x="22210" y="18690"/>
                    <a:pt x="18615" y="19258"/>
                    <a:pt x="18579" y="19262"/>
                  </a:cubicBezTo>
                  <a:cubicBezTo>
                    <a:pt x="18365" y="19293"/>
                    <a:pt x="18241" y="19519"/>
                    <a:pt x="18329" y="19716"/>
                  </a:cubicBezTo>
                  <a:cubicBezTo>
                    <a:pt x="18347" y="19755"/>
                    <a:pt x="20154" y="23760"/>
                    <a:pt x="20795" y="25297"/>
                  </a:cubicBezTo>
                  <a:cubicBezTo>
                    <a:pt x="21388" y="26721"/>
                    <a:pt x="21192" y="31215"/>
                    <a:pt x="20776" y="33435"/>
                  </a:cubicBezTo>
                  <a:cubicBezTo>
                    <a:pt x="20468" y="35077"/>
                    <a:pt x="19810" y="36375"/>
                    <a:pt x="19210" y="36522"/>
                  </a:cubicBezTo>
                  <a:cubicBezTo>
                    <a:pt x="19175" y="36530"/>
                    <a:pt x="19139" y="36535"/>
                    <a:pt x="19103" y="36535"/>
                  </a:cubicBezTo>
                  <a:cubicBezTo>
                    <a:pt x="18872" y="36535"/>
                    <a:pt x="18624" y="36364"/>
                    <a:pt x="18357" y="36024"/>
                  </a:cubicBezTo>
                  <a:cubicBezTo>
                    <a:pt x="16974" y="34264"/>
                    <a:pt x="14013" y="26566"/>
                    <a:pt x="13984" y="26488"/>
                  </a:cubicBezTo>
                  <a:cubicBezTo>
                    <a:pt x="13951" y="26403"/>
                    <a:pt x="13884" y="26335"/>
                    <a:pt x="13799" y="26303"/>
                  </a:cubicBezTo>
                  <a:cubicBezTo>
                    <a:pt x="13763" y="26288"/>
                    <a:pt x="13723" y="26280"/>
                    <a:pt x="13682" y="26280"/>
                  </a:cubicBezTo>
                  <a:cubicBezTo>
                    <a:pt x="13632" y="26280"/>
                    <a:pt x="13584" y="26293"/>
                    <a:pt x="13538" y="26314"/>
                  </a:cubicBezTo>
                  <a:cubicBezTo>
                    <a:pt x="13515" y="26326"/>
                    <a:pt x="11190" y="27487"/>
                    <a:pt x="10042" y="27998"/>
                  </a:cubicBezTo>
                  <a:cubicBezTo>
                    <a:pt x="9388" y="28288"/>
                    <a:pt x="8720" y="28549"/>
                    <a:pt x="8103" y="28549"/>
                  </a:cubicBezTo>
                  <a:cubicBezTo>
                    <a:pt x="7617" y="28549"/>
                    <a:pt x="7163" y="28387"/>
                    <a:pt x="6773" y="27948"/>
                  </a:cubicBezTo>
                  <a:cubicBezTo>
                    <a:pt x="5773" y="26822"/>
                    <a:pt x="2948" y="21311"/>
                    <a:pt x="2920" y="21256"/>
                  </a:cubicBezTo>
                  <a:cubicBezTo>
                    <a:pt x="2879" y="21179"/>
                    <a:pt x="2811" y="21121"/>
                    <a:pt x="2729" y="21095"/>
                  </a:cubicBezTo>
                  <a:cubicBezTo>
                    <a:pt x="2709" y="21089"/>
                    <a:pt x="857" y="20493"/>
                    <a:pt x="744" y="19038"/>
                  </a:cubicBezTo>
                  <a:cubicBezTo>
                    <a:pt x="676" y="18156"/>
                    <a:pt x="922" y="18016"/>
                    <a:pt x="1368" y="17764"/>
                  </a:cubicBezTo>
                  <a:cubicBezTo>
                    <a:pt x="1637" y="17613"/>
                    <a:pt x="1972" y="17423"/>
                    <a:pt x="2245" y="17041"/>
                  </a:cubicBezTo>
                  <a:cubicBezTo>
                    <a:pt x="2949" y="16054"/>
                    <a:pt x="2843" y="14393"/>
                    <a:pt x="2433" y="10836"/>
                  </a:cubicBezTo>
                  <a:cubicBezTo>
                    <a:pt x="2058" y="7591"/>
                    <a:pt x="3558" y="4412"/>
                    <a:pt x="3573" y="4382"/>
                  </a:cubicBezTo>
                  <a:cubicBezTo>
                    <a:pt x="3574" y="4377"/>
                    <a:pt x="3577" y="4373"/>
                    <a:pt x="3579" y="4368"/>
                  </a:cubicBezTo>
                  <a:cubicBezTo>
                    <a:pt x="4063" y="3239"/>
                    <a:pt x="6409" y="636"/>
                    <a:pt x="11332" y="636"/>
                  </a:cubicBezTo>
                  <a:close/>
                  <a:moveTo>
                    <a:pt x="11382" y="0"/>
                  </a:moveTo>
                  <a:cubicBezTo>
                    <a:pt x="6622" y="0"/>
                    <a:pt x="3767" y="2296"/>
                    <a:pt x="2987" y="4109"/>
                  </a:cubicBezTo>
                  <a:cubicBezTo>
                    <a:pt x="2887" y="4318"/>
                    <a:pt x="1398" y="7518"/>
                    <a:pt x="1790" y="10910"/>
                  </a:cubicBezTo>
                  <a:cubicBezTo>
                    <a:pt x="2172" y="14220"/>
                    <a:pt x="2289" y="15866"/>
                    <a:pt x="1718" y="16666"/>
                  </a:cubicBezTo>
                  <a:cubicBezTo>
                    <a:pt x="1529" y="16931"/>
                    <a:pt x="1295" y="17063"/>
                    <a:pt x="1049" y="17203"/>
                  </a:cubicBezTo>
                  <a:cubicBezTo>
                    <a:pt x="558" y="17481"/>
                    <a:pt x="1" y="17796"/>
                    <a:pt x="101" y="19088"/>
                  </a:cubicBezTo>
                  <a:cubicBezTo>
                    <a:pt x="227" y="20731"/>
                    <a:pt x="1911" y="21481"/>
                    <a:pt x="2404" y="21666"/>
                  </a:cubicBezTo>
                  <a:cubicBezTo>
                    <a:pt x="2829" y="22493"/>
                    <a:pt x="5307" y="27271"/>
                    <a:pt x="6291" y="28378"/>
                  </a:cubicBezTo>
                  <a:cubicBezTo>
                    <a:pt x="6835" y="28991"/>
                    <a:pt x="7474" y="29196"/>
                    <a:pt x="8102" y="29196"/>
                  </a:cubicBezTo>
                  <a:cubicBezTo>
                    <a:pt x="8939" y="29196"/>
                    <a:pt x="9756" y="28832"/>
                    <a:pt x="10304" y="28589"/>
                  </a:cubicBezTo>
                  <a:cubicBezTo>
                    <a:pt x="11210" y="28186"/>
                    <a:pt x="12826" y="27390"/>
                    <a:pt x="13509" y="27051"/>
                  </a:cubicBezTo>
                  <a:cubicBezTo>
                    <a:pt x="14104" y="28579"/>
                    <a:pt x="16559" y="34781"/>
                    <a:pt x="17849" y="36423"/>
                  </a:cubicBezTo>
                  <a:cubicBezTo>
                    <a:pt x="18316" y="37018"/>
                    <a:pt x="18760" y="37180"/>
                    <a:pt x="19103" y="37180"/>
                  </a:cubicBezTo>
                  <a:cubicBezTo>
                    <a:pt x="19189" y="37180"/>
                    <a:pt x="19277" y="37170"/>
                    <a:pt x="19362" y="37149"/>
                  </a:cubicBezTo>
                  <a:cubicBezTo>
                    <a:pt x="20424" y="36889"/>
                    <a:pt x="21130" y="35050"/>
                    <a:pt x="21409" y="33554"/>
                  </a:cubicBezTo>
                  <a:cubicBezTo>
                    <a:pt x="21795" y="31498"/>
                    <a:pt x="22081" y="26707"/>
                    <a:pt x="21391" y="25050"/>
                  </a:cubicBezTo>
                  <a:cubicBezTo>
                    <a:pt x="20860" y="23778"/>
                    <a:pt x="19543" y="20840"/>
                    <a:pt x="19080" y="19813"/>
                  </a:cubicBezTo>
                  <a:cubicBezTo>
                    <a:pt x="20156" y="19522"/>
                    <a:pt x="23069" y="18367"/>
                    <a:pt x="25025" y="14129"/>
                  </a:cubicBezTo>
                  <a:cubicBezTo>
                    <a:pt x="25945" y="12136"/>
                    <a:pt x="25828" y="9789"/>
                    <a:pt x="24699" y="7517"/>
                  </a:cubicBezTo>
                  <a:cubicBezTo>
                    <a:pt x="22978" y="4060"/>
                    <a:pt x="19280" y="1339"/>
                    <a:pt x="15051" y="417"/>
                  </a:cubicBezTo>
                  <a:cubicBezTo>
                    <a:pt x="13724" y="127"/>
                    <a:pt x="12501" y="0"/>
                    <a:pt x="11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0;p40">
              <a:extLst>
                <a:ext uri="{FF2B5EF4-FFF2-40B4-BE49-F238E27FC236}">
                  <a16:creationId xmlns:a16="http://schemas.microsoft.com/office/drawing/2014/main" id="{348D82C5-8E49-42F7-8AE9-3758454EC3F3}"/>
                </a:ext>
              </a:extLst>
            </p:cNvPr>
            <p:cNvSpPr/>
            <p:nvPr/>
          </p:nvSpPr>
          <p:spPr>
            <a:xfrm>
              <a:off x="4996975" y="1788050"/>
              <a:ext cx="490225" cy="823300"/>
            </a:xfrm>
            <a:custGeom>
              <a:avLst/>
              <a:gdLst/>
              <a:ahLst/>
              <a:cxnLst/>
              <a:rect l="l" t="t" r="r" b="b"/>
              <a:pathLst>
                <a:path w="19609" h="32932" extrusionOk="0">
                  <a:moveTo>
                    <a:pt x="6414" y="1"/>
                  </a:moveTo>
                  <a:cubicBezTo>
                    <a:pt x="6414" y="1"/>
                    <a:pt x="4624" y="627"/>
                    <a:pt x="2501" y="1576"/>
                  </a:cubicBezTo>
                  <a:cubicBezTo>
                    <a:pt x="2082" y="2831"/>
                    <a:pt x="1580" y="4864"/>
                    <a:pt x="1821" y="6949"/>
                  </a:cubicBezTo>
                  <a:cubicBezTo>
                    <a:pt x="2211" y="10330"/>
                    <a:pt x="2340" y="12020"/>
                    <a:pt x="1691" y="12929"/>
                  </a:cubicBezTo>
                  <a:cubicBezTo>
                    <a:pt x="1041" y="13840"/>
                    <a:pt x="0" y="13450"/>
                    <a:pt x="131" y="15140"/>
                  </a:cubicBezTo>
                  <a:cubicBezTo>
                    <a:pt x="261" y="16829"/>
                    <a:pt x="2340" y="17480"/>
                    <a:pt x="2340" y="17480"/>
                  </a:cubicBezTo>
                  <a:cubicBezTo>
                    <a:pt x="2340" y="17480"/>
                    <a:pt x="5200" y="23071"/>
                    <a:pt x="6240" y="24241"/>
                  </a:cubicBezTo>
                  <a:cubicBezTo>
                    <a:pt x="6704" y="24762"/>
                    <a:pt x="7245" y="24948"/>
                    <a:pt x="7805" y="24948"/>
                  </a:cubicBezTo>
                  <a:cubicBezTo>
                    <a:pt x="8503" y="24948"/>
                    <a:pt x="9232" y="24660"/>
                    <a:pt x="9880" y="24371"/>
                  </a:cubicBezTo>
                  <a:cubicBezTo>
                    <a:pt x="11050" y="23851"/>
                    <a:pt x="13392" y="22681"/>
                    <a:pt x="13392" y="22681"/>
                  </a:cubicBezTo>
                  <a:cubicBezTo>
                    <a:pt x="13392" y="22681"/>
                    <a:pt x="16381" y="30480"/>
                    <a:pt x="17811" y="32301"/>
                  </a:cubicBezTo>
                  <a:cubicBezTo>
                    <a:pt x="18159" y="32745"/>
                    <a:pt x="18492" y="32932"/>
                    <a:pt x="18801" y="32932"/>
                  </a:cubicBezTo>
                  <a:cubicBezTo>
                    <a:pt x="19093" y="32932"/>
                    <a:pt x="19364" y="32766"/>
                    <a:pt x="19609" y="32493"/>
                  </a:cubicBezTo>
                  <a:cubicBezTo>
                    <a:pt x="18671" y="27209"/>
                    <a:pt x="16533" y="16523"/>
                    <a:pt x="16533" y="16523"/>
                  </a:cubicBezTo>
                  <a:cubicBezTo>
                    <a:pt x="16533" y="16523"/>
                    <a:pt x="15295" y="20034"/>
                    <a:pt x="14674" y="20860"/>
                  </a:cubicBezTo>
                  <a:cubicBezTo>
                    <a:pt x="14192" y="21503"/>
                    <a:pt x="10952" y="22898"/>
                    <a:pt x="8568" y="22898"/>
                  </a:cubicBezTo>
                  <a:cubicBezTo>
                    <a:pt x="7891" y="22898"/>
                    <a:pt x="7284" y="22786"/>
                    <a:pt x="6827" y="22512"/>
                  </a:cubicBezTo>
                  <a:cubicBezTo>
                    <a:pt x="4762" y="21272"/>
                    <a:pt x="3728" y="17555"/>
                    <a:pt x="3935" y="14458"/>
                  </a:cubicBezTo>
                  <a:cubicBezTo>
                    <a:pt x="4141" y="11360"/>
                    <a:pt x="2903" y="7849"/>
                    <a:pt x="5587" y="6403"/>
                  </a:cubicBezTo>
                  <a:cubicBezTo>
                    <a:pt x="6693" y="5808"/>
                    <a:pt x="8183" y="5633"/>
                    <a:pt x="9555" y="5633"/>
                  </a:cubicBezTo>
                  <a:cubicBezTo>
                    <a:pt x="11514" y="5633"/>
                    <a:pt x="13229" y="5990"/>
                    <a:pt x="13229" y="5990"/>
                  </a:cubicBezTo>
                  <a:lnTo>
                    <a:pt x="18806" y="3718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1;p40">
              <a:extLst>
                <a:ext uri="{FF2B5EF4-FFF2-40B4-BE49-F238E27FC236}">
                  <a16:creationId xmlns:a16="http://schemas.microsoft.com/office/drawing/2014/main" id="{635DE49D-4687-4CA0-ABB7-DEFBF2F7A5CA}"/>
                </a:ext>
              </a:extLst>
            </p:cNvPr>
            <p:cNvSpPr/>
            <p:nvPr/>
          </p:nvSpPr>
          <p:spPr>
            <a:xfrm>
              <a:off x="4996975" y="1788050"/>
              <a:ext cx="490225" cy="823300"/>
            </a:xfrm>
            <a:custGeom>
              <a:avLst/>
              <a:gdLst/>
              <a:ahLst/>
              <a:cxnLst/>
              <a:rect l="l" t="t" r="r" b="b"/>
              <a:pathLst>
                <a:path w="19609" h="32932" extrusionOk="0">
                  <a:moveTo>
                    <a:pt x="6414" y="1"/>
                  </a:moveTo>
                  <a:cubicBezTo>
                    <a:pt x="6414" y="1"/>
                    <a:pt x="4624" y="627"/>
                    <a:pt x="2501" y="1576"/>
                  </a:cubicBezTo>
                  <a:cubicBezTo>
                    <a:pt x="2082" y="2831"/>
                    <a:pt x="1580" y="4864"/>
                    <a:pt x="1821" y="6949"/>
                  </a:cubicBezTo>
                  <a:cubicBezTo>
                    <a:pt x="2211" y="10330"/>
                    <a:pt x="2340" y="12020"/>
                    <a:pt x="1691" y="12929"/>
                  </a:cubicBezTo>
                  <a:cubicBezTo>
                    <a:pt x="1041" y="13840"/>
                    <a:pt x="0" y="13450"/>
                    <a:pt x="131" y="15140"/>
                  </a:cubicBezTo>
                  <a:cubicBezTo>
                    <a:pt x="261" y="16829"/>
                    <a:pt x="2340" y="17480"/>
                    <a:pt x="2340" y="17480"/>
                  </a:cubicBezTo>
                  <a:cubicBezTo>
                    <a:pt x="2340" y="17480"/>
                    <a:pt x="5200" y="23071"/>
                    <a:pt x="6240" y="24241"/>
                  </a:cubicBezTo>
                  <a:cubicBezTo>
                    <a:pt x="6704" y="24762"/>
                    <a:pt x="7245" y="24948"/>
                    <a:pt x="7805" y="24948"/>
                  </a:cubicBezTo>
                  <a:cubicBezTo>
                    <a:pt x="8503" y="24948"/>
                    <a:pt x="9232" y="24660"/>
                    <a:pt x="9880" y="24371"/>
                  </a:cubicBezTo>
                  <a:cubicBezTo>
                    <a:pt x="11050" y="23851"/>
                    <a:pt x="13392" y="22681"/>
                    <a:pt x="13392" y="22681"/>
                  </a:cubicBezTo>
                  <a:cubicBezTo>
                    <a:pt x="13392" y="22681"/>
                    <a:pt x="16381" y="30480"/>
                    <a:pt x="17811" y="32301"/>
                  </a:cubicBezTo>
                  <a:cubicBezTo>
                    <a:pt x="18159" y="32745"/>
                    <a:pt x="18492" y="32932"/>
                    <a:pt x="18801" y="32932"/>
                  </a:cubicBezTo>
                  <a:cubicBezTo>
                    <a:pt x="19093" y="32932"/>
                    <a:pt x="19364" y="32766"/>
                    <a:pt x="19609" y="32493"/>
                  </a:cubicBezTo>
                  <a:cubicBezTo>
                    <a:pt x="18671" y="27209"/>
                    <a:pt x="16533" y="16523"/>
                    <a:pt x="16533" y="16523"/>
                  </a:cubicBezTo>
                  <a:cubicBezTo>
                    <a:pt x="16533" y="16523"/>
                    <a:pt x="15295" y="20034"/>
                    <a:pt x="14674" y="20860"/>
                  </a:cubicBezTo>
                  <a:cubicBezTo>
                    <a:pt x="14192" y="21503"/>
                    <a:pt x="10952" y="22898"/>
                    <a:pt x="8568" y="22898"/>
                  </a:cubicBezTo>
                  <a:cubicBezTo>
                    <a:pt x="7891" y="22898"/>
                    <a:pt x="7284" y="22786"/>
                    <a:pt x="6827" y="22512"/>
                  </a:cubicBezTo>
                  <a:cubicBezTo>
                    <a:pt x="4762" y="21272"/>
                    <a:pt x="3728" y="17555"/>
                    <a:pt x="3935" y="14458"/>
                  </a:cubicBezTo>
                  <a:cubicBezTo>
                    <a:pt x="4141" y="11360"/>
                    <a:pt x="2903" y="7849"/>
                    <a:pt x="5587" y="6403"/>
                  </a:cubicBezTo>
                  <a:cubicBezTo>
                    <a:pt x="6693" y="5808"/>
                    <a:pt x="8183" y="5633"/>
                    <a:pt x="9555" y="5633"/>
                  </a:cubicBezTo>
                  <a:cubicBezTo>
                    <a:pt x="11514" y="5633"/>
                    <a:pt x="13229" y="5990"/>
                    <a:pt x="13229" y="5990"/>
                  </a:cubicBezTo>
                  <a:lnTo>
                    <a:pt x="18806" y="3718"/>
                  </a:lnTo>
                  <a:lnTo>
                    <a:pt x="6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2;p40">
              <a:extLst>
                <a:ext uri="{FF2B5EF4-FFF2-40B4-BE49-F238E27FC236}">
                  <a16:creationId xmlns:a16="http://schemas.microsoft.com/office/drawing/2014/main" id="{E092D42D-745F-4B61-BDC1-E0F2631B15AF}"/>
                </a:ext>
              </a:extLst>
            </p:cNvPr>
            <p:cNvSpPr/>
            <p:nvPr/>
          </p:nvSpPr>
          <p:spPr>
            <a:xfrm>
              <a:off x="5107475" y="2052775"/>
              <a:ext cx="22775" cy="58525"/>
            </a:xfrm>
            <a:custGeom>
              <a:avLst/>
              <a:gdLst/>
              <a:ahLst/>
              <a:cxnLst/>
              <a:rect l="l" t="t" r="r" b="b"/>
              <a:pathLst>
                <a:path w="911" h="2341" extrusionOk="0">
                  <a:moveTo>
                    <a:pt x="456" y="1"/>
                  </a:moveTo>
                  <a:cubicBezTo>
                    <a:pt x="204" y="1"/>
                    <a:pt x="0" y="524"/>
                    <a:pt x="0" y="1170"/>
                  </a:cubicBezTo>
                  <a:cubicBezTo>
                    <a:pt x="0" y="1817"/>
                    <a:pt x="204" y="2340"/>
                    <a:pt x="456" y="2340"/>
                  </a:cubicBezTo>
                  <a:cubicBezTo>
                    <a:pt x="706" y="2340"/>
                    <a:pt x="911" y="1817"/>
                    <a:pt x="911" y="1170"/>
                  </a:cubicBezTo>
                  <a:cubicBezTo>
                    <a:pt x="911" y="524"/>
                    <a:pt x="706" y="1"/>
                    <a:pt x="456" y="1"/>
                  </a:cubicBezTo>
                  <a:close/>
                </a:path>
              </a:pathLst>
            </a:custGeom>
            <a:solidFill>
              <a:srgbClr val="222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3;p40">
              <a:extLst>
                <a:ext uri="{FF2B5EF4-FFF2-40B4-BE49-F238E27FC236}">
                  <a16:creationId xmlns:a16="http://schemas.microsoft.com/office/drawing/2014/main" id="{DC4343BB-351B-4DB7-BCC8-4D5393DC8062}"/>
                </a:ext>
              </a:extLst>
            </p:cNvPr>
            <p:cNvSpPr/>
            <p:nvPr/>
          </p:nvSpPr>
          <p:spPr>
            <a:xfrm>
              <a:off x="5085625" y="1984325"/>
              <a:ext cx="89550" cy="53800"/>
            </a:xfrm>
            <a:custGeom>
              <a:avLst/>
              <a:gdLst/>
              <a:ahLst/>
              <a:cxnLst/>
              <a:rect l="l" t="t" r="r" b="b"/>
              <a:pathLst>
                <a:path w="3582" h="2152" extrusionOk="0">
                  <a:moveTo>
                    <a:pt x="1654" y="1"/>
                  </a:moveTo>
                  <a:cubicBezTo>
                    <a:pt x="829" y="1"/>
                    <a:pt x="159" y="659"/>
                    <a:pt x="126" y="690"/>
                  </a:cubicBezTo>
                  <a:cubicBezTo>
                    <a:pt x="0" y="816"/>
                    <a:pt x="0" y="1019"/>
                    <a:pt x="126" y="1145"/>
                  </a:cubicBezTo>
                  <a:cubicBezTo>
                    <a:pt x="190" y="1209"/>
                    <a:pt x="272" y="1241"/>
                    <a:pt x="355" y="1241"/>
                  </a:cubicBezTo>
                  <a:cubicBezTo>
                    <a:pt x="437" y="1241"/>
                    <a:pt x="519" y="1209"/>
                    <a:pt x="582" y="1147"/>
                  </a:cubicBezTo>
                  <a:cubicBezTo>
                    <a:pt x="587" y="1141"/>
                    <a:pt x="1097" y="646"/>
                    <a:pt x="1651" y="646"/>
                  </a:cubicBezTo>
                  <a:cubicBezTo>
                    <a:pt x="1713" y="646"/>
                    <a:pt x="1775" y="652"/>
                    <a:pt x="1837" y="666"/>
                  </a:cubicBezTo>
                  <a:cubicBezTo>
                    <a:pt x="2263" y="758"/>
                    <a:pt x="2626" y="1188"/>
                    <a:pt x="2914" y="1943"/>
                  </a:cubicBezTo>
                  <a:cubicBezTo>
                    <a:pt x="2961" y="2068"/>
                    <a:pt x="3081" y="2151"/>
                    <a:pt x="3214" y="2151"/>
                  </a:cubicBezTo>
                  <a:cubicBezTo>
                    <a:pt x="3254" y="2151"/>
                    <a:pt x="3293" y="2145"/>
                    <a:pt x="3330" y="2130"/>
                  </a:cubicBezTo>
                  <a:cubicBezTo>
                    <a:pt x="3497" y="2066"/>
                    <a:pt x="3582" y="1880"/>
                    <a:pt x="3516" y="1713"/>
                  </a:cubicBezTo>
                  <a:cubicBezTo>
                    <a:pt x="3146" y="738"/>
                    <a:pt x="2626" y="174"/>
                    <a:pt x="1970" y="34"/>
                  </a:cubicBezTo>
                  <a:cubicBezTo>
                    <a:pt x="1863" y="11"/>
                    <a:pt x="1757" y="1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;p40">
              <a:extLst>
                <a:ext uri="{FF2B5EF4-FFF2-40B4-BE49-F238E27FC236}">
                  <a16:creationId xmlns:a16="http://schemas.microsoft.com/office/drawing/2014/main" id="{C16A58EB-4F50-4DCC-831B-0459B3289C87}"/>
                </a:ext>
              </a:extLst>
            </p:cNvPr>
            <p:cNvSpPr/>
            <p:nvPr/>
          </p:nvSpPr>
          <p:spPr>
            <a:xfrm>
              <a:off x="5125150" y="2190950"/>
              <a:ext cx="114600" cy="90950"/>
            </a:xfrm>
            <a:custGeom>
              <a:avLst/>
              <a:gdLst/>
              <a:ahLst/>
              <a:cxnLst/>
              <a:rect l="l" t="t" r="r" b="b"/>
              <a:pathLst>
                <a:path w="4584" h="3638" extrusionOk="0">
                  <a:moveTo>
                    <a:pt x="4234" y="1"/>
                  </a:moveTo>
                  <a:cubicBezTo>
                    <a:pt x="4080" y="1"/>
                    <a:pt x="3944" y="111"/>
                    <a:pt x="3916" y="267"/>
                  </a:cubicBezTo>
                  <a:cubicBezTo>
                    <a:pt x="3450" y="2833"/>
                    <a:pt x="448" y="2986"/>
                    <a:pt x="321" y="2993"/>
                  </a:cubicBezTo>
                  <a:cubicBezTo>
                    <a:pt x="143" y="2996"/>
                    <a:pt x="1" y="3143"/>
                    <a:pt x="5" y="3320"/>
                  </a:cubicBezTo>
                  <a:cubicBezTo>
                    <a:pt x="8" y="3498"/>
                    <a:pt x="152" y="3638"/>
                    <a:pt x="327" y="3638"/>
                  </a:cubicBezTo>
                  <a:cubicBezTo>
                    <a:pt x="329" y="3638"/>
                    <a:pt x="331" y="3638"/>
                    <a:pt x="333" y="3637"/>
                  </a:cubicBezTo>
                  <a:lnTo>
                    <a:pt x="347" y="3637"/>
                  </a:lnTo>
                  <a:cubicBezTo>
                    <a:pt x="381" y="3636"/>
                    <a:pt x="3992" y="3461"/>
                    <a:pt x="4551" y="383"/>
                  </a:cubicBezTo>
                  <a:cubicBezTo>
                    <a:pt x="4583" y="206"/>
                    <a:pt x="4466" y="38"/>
                    <a:pt x="4292" y="6"/>
                  </a:cubicBezTo>
                  <a:cubicBezTo>
                    <a:pt x="4272" y="3"/>
                    <a:pt x="4253" y="1"/>
                    <a:pt x="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5;p40">
              <a:extLst>
                <a:ext uri="{FF2B5EF4-FFF2-40B4-BE49-F238E27FC236}">
                  <a16:creationId xmlns:a16="http://schemas.microsoft.com/office/drawing/2014/main" id="{3046F5F4-A10D-4966-AA63-C38341D8EAA4}"/>
                </a:ext>
              </a:extLst>
            </p:cNvPr>
            <p:cNvSpPr/>
            <p:nvPr/>
          </p:nvSpPr>
          <p:spPr>
            <a:xfrm>
              <a:off x="4892950" y="1508350"/>
              <a:ext cx="825600" cy="727250"/>
            </a:xfrm>
            <a:custGeom>
              <a:avLst/>
              <a:gdLst/>
              <a:ahLst/>
              <a:cxnLst/>
              <a:rect l="l" t="t" r="r" b="b"/>
              <a:pathLst>
                <a:path w="33024" h="29090" extrusionOk="0">
                  <a:moveTo>
                    <a:pt x="6596" y="0"/>
                  </a:moveTo>
                  <a:cubicBezTo>
                    <a:pt x="4046" y="0"/>
                    <a:pt x="755" y="3990"/>
                    <a:pt x="390" y="9557"/>
                  </a:cubicBezTo>
                  <a:cubicBezTo>
                    <a:pt x="0" y="15538"/>
                    <a:pt x="3641" y="15538"/>
                    <a:pt x="8322" y="15928"/>
                  </a:cubicBezTo>
                  <a:cubicBezTo>
                    <a:pt x="13002" y="16318"/>
                    <a:pt x="15603" y="16318"/>
                    <a:pt x="16381" y="17878"/>
                  </a:cubicBezTo>
                  <a:cubicBezTo>
                    <a:pt x="17161" y="19438"/>
                    <a:pt x="16902" y="22947"/>
                    <a:pt x="18982" y="23078"/>
                  </a:cubicBezTo>
                  <a:cubicBezTo>
                    <a:pt x="19024" y="23081"/>
                    <a:pt x="19065" y="23082"/>
                    <a:pt x="19105" y="23082"/>
                  </a:cubicBezTo>
                  <a:cubicBezTo>
                    <a:pt x="20168" y="23082"/>
                    <a:pt x="20707" y="22194"/>
                    <a:pt x="20979" y="21378"/>
                  </a:cubicBezTo>
                  <a:cubicBezTo>
                    <a:pt x="21280" y="20475"/>
                    <a:pt x="22102" y="19843"/>
                    <a:pt x="23021" y="19843"/>
                  </a:cubicBezTo>
                  <a:cubicBezTo>
                    <a:pt x="23144" y="19843"/>
                    <a:pt x="23268" y="19854"/>
                    <a:pt x="23393" y="19878"/>
                  </a:cubicBezTo>
                  <a:cubicBezTo>
                    <a:pt x="23955" y="19982"/>
                    <a:pt x="24468" y="20259"/>
                    <a:pt x="24701" y="20867"/>
                  </a:cubicBezTo>
                  <a:cubicBezTo>
                    <a:pt x="25352" y="22557"/>
                    <a:pt x="23013" y="25418"/>
                    <a:pt x="22233" y="26067"/>
                  </a:cubicBezTo>
                  <a:cubicBezTo>
                    <a:pt x="21453" y="26718"/>
                    <a:pt x="21843" y="28797"/>
                    <a:pt x="22753" y="29058"/>
                  </a:cubicBezTo>
                  <a:cubicBezTo>
                    <a:pt x="22827" y="29079"/>
                    <a:pt x="22905" y="29089"/>
                    <a:pt x="22987" y="29089"/>
                  </a:cubicBezTo>
                  <a:cubicBezTo>
                    <a:pt x="23918" y="29089"/>
                    <a:pt x="25391" y="27814"/>
                    <a:pt x="27302" y="26978"/>
                  </a:cubicBezTo>
                  <a:cubicBezTo>
                    <a:pt x="29383" y="26067"/>
                    <a:pt x="32503" y="22428"/>
                    <a:pt x="32762" y="16187"/>
                  </a:cubicBezTo>
                  <a:cubicBezTo>
                    <a:pt x="33023" y="9947"/>
                    <a:pt x="31333" y="3318"/>
                    <a:pt x="24313" y="1366"/>
                  </a:cubicBezTo>
                  <a:cubicBezTo>
                    <a:pt x="22946" y="986"/>
                    <a:pt x="21529" y="833"/>
                    <a:pt x="20134" y="833"/>
                  </a:cubicBezTo>
                  <a:cubicBezTo>
                    <a:pt x="14367" y="833"/>
                    <a:pt x="8971" y="3447"/>
                    <a:pt x="8971" y="3447"/>
                  </a:cubicBezTo>
                  <a:cubicBezTo>
                    <a:pt x="8971" y="3447"/>
                    <a:pt x="9751" y="717"/>
                    <a:pt x="7150" y="67"/>
                  </a:cubicBezTo>
                  <a:cubicBezTo>
                    <a:pt x="6971" y="22"/>
                    <a:pt x="6785" y="0"/>
                    <a:pt x="65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6;p40">
              <a:extLst>
                <a:ext uri="{FF2B5EF4-FFF2-40B4-BE49-F238E27FC236}">
                  <a16:creationId xmlns:a16="http://schemas.microsoft.com/office/drawing/2014/main" id="{1715AE29-26CE-4322-8438-DD84A439D8E8}"/>
                </a:ext>
              </a:extLst>
            </p:cNvPr>
            <p:cNvSpPr/>
            <p:nvPr/>
          </p:nvSpPr>
          <p:spPr>
            <a:xfrm>
              <a:off x="4884825" y="1500225"/>
              <a:ext cx="846075" cy="743425"/>
            </a:xfrm>
            <a:custGeom>
              <a:avLst/>
              <a:gdLst/>
              <a:ahLst/>
              <a:cxnLst/>
              <a:rect l="l" t="t" r="r" b="b"/>
              <a:pathLst>
                <a:path w="33843" h="29737" extrusionOk="0">
                  <a:moveTo>
                    <a:pt x="6927" y="647"/>
                  </a:moveTo>
                  <a:cubicBezTo>
                    <a:pt x="7090" y="647"/>
                    <a:pt x="7247" y="666"/>
                    <a:pt x="7398" y="703"/>
                  </a:cubicBezTo>
                  <a:cubicBezTo>
                    <a:pt x="8049" y="867"/>
                    <a:pt x="8518" y="1187"/>
                    <a:pt x="8790" y="1658"/>
                  </a:cubicBezTo>
                  <a:cubicBezTo>
                    <a:pt x="9299" y="2535"/>
                    <a:pt x="8988" y="3671"/>
                    <a:pt x="8985" y="3683"/>
                  </a:cubicBezTo>
                  <a:cubicBezTo>
                    <a:pt x="8924" y="3901"/>
                    <a:pt x="9095" y="4095"/>
                    <a:pt x="9297" y="4095"/>
                  </a:cubicBezTo>
                  <a:cubicBezTo>
                    <a:pt x="9343" y="4095"/>
                    <a:pt x="9391" y="4085"/>
                    <a:pt x="9438" y="4063"/>
                  </a:cubicBezTo>
                  <a:cubicBezTo>
                    <a:pt x="9504" y="4030"/>
                    <a:pt x="14845" y="1486"/>
                    <a:pt x="20484" y="1486"/>
                  </a:cubicBezTo>
                  <a:cubicBezTo>
                    <a:pt x="21846" y="1486"/>
                    <a:pt x="23225" y="1634"/>
                    <a:pt x="24551" y="2002"/>
                  </a:cubicBezTo>
                  <a:cubicBezTo>
                    <a:pt x="31756" y="4004"/>
                    <a:pt x="32995" y="10990"/>
                    <a:pt x="32765" y="16498"/>
                  </a:cubicBezTo>
                  <a:cubicBezTo>
                    <a:pt x="32511" y="22631"/>
                    <a:pt x="29476" y="26142"/>
                    <a:pt x="27498" y="27007"/>
                  </a:cubicBezTo>
                  <a:cubicBezTo>
                    <a:pt x="26673" y="27368"/>
                    <a:pt x="25935" y="27805"/>
                    <a:pt x="25284" y="28191"/>
                  </a:cubicBezTo>
                  <a:cubicBezTo>
                    <a:pt x="24475" y="28670"/>
                    <a:pt x="23761" y="29092"/>
                    <a:pt x="23318" y="29092"/>
                  </a:cubicBezTo>
                  <a:cubicBezTo>
                    <a:pt x="23263" y="29092"/>
                    <a:pt x="23212" y="29086"/>
                    <a:pt x="23166" y="29072"/>
                  </a:cubicBezTo>
                  <a:cubicBezTo>
                    <a:pt x="22888" y="28995"/>
                    <a:pt x="22627" y="28585"/>
                    <a:pt x="22517" y="28054"/>
                  </a:cubicBezTo>
                  <a:cubicBezTo>
                    <a:pt x="22389" y="27450"/>
                    <a:pt x="22491" y="26869"/>
                    <a:pt x="22764" y="26641"/>
                  </a:cubicBezTo>
                  <a:cubicBezTo>
                    <a:pt x="23518" y="26013"/>
                    <a:pt x="26077" y="23024"/>
                    <a:pt x="25328" y="21077"/>
                  </a:cubicBezTo>
                  <a:cubicBezTo>
                    <a:pt x="25084" y="20441"/>
                    <a:pt x="24547" y="20030"/>
                    <a:pt x="23778" y="19885"/>
                  </a:cubicBezTo>
                  <a:lnTo>
                    <a:pt x="23778" y="19884"/>
                  </a:lnTo>
                  <a:cubicBezTo>
                    <a:pt x="23637" y="19858"/>
                    <a:pt x="23497" y="19846"/>
                    <a:pt x="23358" y="19846"/>
                  </a:cubicBezTo>
                  <a:cubicBezTo>
                    <a:pt x="22321" y="19846"/>
                    <a:pt x="21349" y="20542"/>
                    <a:pt x="20998" y="21600"/>
                  </a:cubicBezTo>
                  <a:cubicBezTo>
                    <a:pt x="20670" y="22585"/>
                    <a:pt x="20137" y="23083"/>
                    <a:pt x="19427" y="23083"/>
                  </a:cubicBezTo>
                  <a:cubicBezTo>
                    <a:pt x="19394" y="23083"/>
                    <a:pt x="19361" y="23082"/>
                    <a:pt x="19327" y="23080"/>
                  </a:cubicBezTo>
                  <a:cubicBezTo>
                    <a:pt x="18163" y="23007"/>
                    <a:pt x="17859" y="21515"/>
                    <a:pt x="17565" y="20072"/>
                  </a:cubicBezTo>
                  <a:cubicBezTo>
                    <a:pt x="17412" y="19313"/>
                    <a:pt x="17266" y="18597"/>
                    <a:pt x="16996" y="18057"/>
                  </a:cubicBezTo>
                  <a:cubicBezTo>
                    <a:pt x="16227" y="16518"/>
                    <a:pt x="14104" y="16354"/>
                    <a:pt x="10248" y="16055"/>
                  </a:cubicBezTo>
                  <a:cubicBezTo>
                    <a:pt x="9752" y="16017"/>
                    <a:pt x="9227" y="15976"/>
                    <a:pt x="8673" y="15929"/>
                  </a:cubicBezTo>
                  <a:lnTo>
                    <a:pt x="8028" y="15878"/>
                  </a:lnTo>
                  <a:cubicBezTo>
                    <a:pt x="3607" y="15523"/>
                    <a:pt x="686" y="15288"/>
                    <a:pt x="1038" y="9902"/>
                  </a:cubicBezTo>
                  <a:cubicBezTo>
                    <a:pt x="1322" y="5536"/>
                    <a:pt x="3339" y="2589"/>
                    <a:pt x="4981" y="1392"/>
                  </a:cubicBezTo>
                  <a:cubicBezTo>
                    <a:pt x="5651" y="903"/>
                    <a:pt x="6323" y="647"/>
                    <a:pt x="6927" y="647"/>
                  </a:cubicBezTo>
                  <a:close/>
                  <a:moveTo>
                    <a:pt x="6914" y="0"/>
                  </a:moveTo>
                  <a:cubicBezTo>
                    <a:pt x="6176" y="0"/>
                    <a:pt x="5388" y="295"/>
                    <a:pt x="4600" y="872"/>
                  </a:cubicBezTo>
                  <a:cubicBezTo>
                    <a:pt x="2290" y="2556"/>
                    <a:pt x="641" y="6086"/>
                    <a:pt x="393" y="9861"/>
                  </a:cubicBezTo>
                  <a:cubicBezTo>
                    <a:pt x="0" y="15881"/>
                    <a:pt x="3697" y="16178"/>
                    <a:pt x="7976" y="16523"/>
                  </a:cubicBezTo>
                  <a:lnTo>
                    <a:pt x="8620" y="16574"/>
                  </a:lnTo>
                  <a:cubicBezTo>
                    <a:pt x="9174" y="16620"/>
                    <a:pt x="9702" y="16662"/>
                    <a:pt x="10198" y="16700"/>
                  </a:cubicBezTo>
                  <a:cubicBezTo>
                    <a:pt x="13699" y="16972"/>
                    <a:pt x="15812" y="17136"/>
                    <a:pt x="16418" y="18347"/>
                  </a:cubicBezTo>
                  <a:cubicBezTo>
                    <a:pt x="16650" y="18811"/>
                    <a:pt x="16788" y="19486"/>
                    <a:pt x="16934" y="20201"/>
                  </a:cubicBezTo>
                  <a:cubicBezTo>
                    <a:pt x="17260" y="21805"/>
                    <a:pt x="17629" y="23621"/>
                    <a:pt x="19286" y="23725"/>
                  </a:cubicBezTo>
                  <a:cubicBezTo>
                    <a:pt x="19331" y="23727"/>
                    <a:pt x="19376" y="23729"/>
                    <a:pt x="19420" y="23729"/>
                  </a:cubicBezTo>
                  <a:cubicBezTo>
                    <a:pt x="20425" y="23729"/>
                    <a:pt x="21193" y="23054"/>
                    <a:pt x="21611" y="21805"/>
                  </a:cubicBezTo>
                  <a:cubicBezTo>
                    <a:pt x="21873" y="21016"/>
                    <a:pt x="22584" y="20491"/>
                    <a:pt x="23348" y="20491"/>
                  </a:cubicBezTo>
                  <a:cubicBezTo>
                    <a:pt x="23451" y="20491"/>
                    <a:pt x="23554" y="20500"/>
                    <a:pt x="23658" y="20520"/>
                  </a:cubicBezTo>
                  <a:cubicBezTo>
                    <a:pt x="24212" y="20623"/>
                    <a:pt x="24561" y="20881"/>
                    <a:pt x="24726" y="21309"/>
                  </a:cubicBezTo>
                  <a:cubicBezTo>
                    <a:pt x="25298" y="22798"/>
                    <a:pt x="23098" y="25523"/>
                    <a:pt x="22351" y="26145"/>
                  </a:cubicBezTo>
                  <a:cubicBezTo>
                    <a:pt x="21787" y="26615"/>
                    <a:pt x="21747" y="27540"/>
                    <a:pt x="21884" y="28188"/>
                  </a:cubicBezTo>
                  <a:cubicBezTo>
                    <a:pt x="22052" y="28981"/>
                    <a:pt x="22465" y="29544"/>
                    <a:pt x="22988" y="29694"/>
                  </a:cubicBezTo>
                  <a:cubicBezTo>
                    <a:pt x="23088" y="29722"/>
                    <a:pt x="23191" y="29737"/>
                    <a:pt x="23294" y="29737"/>
                  </a:cubicBezTo>
                  <a:cubicBezTo>
                    <a:pt x="23299" y="29737"/>
                    <a:pt x="23304" y="29737"/>
                    <a:pt x="23309" y="29737"/>
                  </a:cubicBezTo>
                  <a:cubicBezTo>
                    <a:pt x="23938" y="29737"/>
                    <a:pt x="24694" y="29291"/>
                    <a:pt x="25614" y="28746"/>
                  </a:cubicBezTo>
                  <a:cubicBezTo>
                    <a:pt x="26248" y="28370"/>
                    <a:pt x="26969" y="27945"/>
                    <a:pt x="27756" y="27599"/>
                  </a:cubicBezTo>
                  <a:cubicBezTo>
                    <a:pt x="29882" y="26669"/>
                    <a:pt x="33142" y="22952"/>
                    <a:pt x="33410" y="16526"/>
                  </a:cubicBezTo>
                  <a:cubicBezTo>
                    <a:pt x="33843" y="6122"/>
                    <a:pt x="28925" y="2548"/>
                    <a:pt x="24723" y="1380"/>
                  </a:cubicBezTo>
                  <a:cubicBezTo>
                    <a:pt x="23311" y="988"/>
                    <a:pt x="21855" y="830"/>
                    <a:pt x="20425" y="830"/>
                  </a:cubicBezTo>
                  <a:cubicBezTo>
                    <a:pt x="15690" y="830"/>
                    <a:pt x="11251" y="2560"/>
                    <a:pt x="9714" y="3228"/>
                  </a:cubicBezTo>
                  <a:cubicBezTo>
                    <a:pt x="9758" y="2721"/>
                    <a:pt x="9729" y="1990"/>
                    <a:pt x="9351" y="1339"/>
                  </a:cubicBezTo>
                  <a:cubicBezTo>
                    <a:pt x="8988" y="709"/>
                    <a:pt x="8383" y="286"/>
                    <a:pt x="7554" y="78"/>
                  </a:cubicBezTo>
                  <a:cubicBezTo>
                    <a:pt x="7346" y="26"/>
                    <a:pt x="7133" y="0"/>
                    <a:pt x="6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7;p40">
              <a:extLst>
                <a:ext uri="{FF2B5EF4-FFF2-40B4-BE49-F238E27FC236}">
                  <a16:creationId xmlns:a16="http://schemas.microsoft.com/office/drawing/2014/main" id="{81DA31BC-EA5A-43AD-A21B-55F7CAE0490C}"/>
                </a:ext>
              </a:extLst>
            </p:cNvPr>
            <p:cNvSpPr/>
            <p:nvPr/>
          </p:nvSpPr>
          <p:spPr>
            <a:xfrm>
              <a:off x="5001300" y="1745450"/>
              <a:ext cx="668050" cy="316075"/>
            </a:xfrm>
            <a:custGeom>
              <a:avLst/>
              <a:gdLst/>
              <a:ahLst/>
              <a:cxnLst/>
              <a:rect l="l" t="t" r="r" b="b"/>
              <a:pathLst>
                <a:path w="26722" h="12643" extrusionOk="0">
                  <a:moveTo>
                    <a:pt x="1312" y="1"/>
                  </a:moveTo>
                  <a:cubicBezTo>
                    <a:pt x="1225" y="1"/>
                    <a:pt x="1140" y="48"/>
                    <a:pt x="1097" y="131"/>
                  </a:cubicBezTo>
                  <a:cubicBezTo>
                    <a:pt x="1052" y="222"/>
                    <a:pt x="0" y="2366"/>
                    <a:pt x="929" y="3940"/>
                  </a:cubicBezTo>
                  <a:cubicBezTo>
                    <a:pt x="1490" y="4891"/>
                    <a:pt x="2639" y="5409"/>
                    <a:pt x="4345" y="5477"/>
                  </a:cubicBezTo>
                  <a:cubicBezTo>
                    <a:pt x="4499" y="5483"/>
                    <a:pt x="4655" y="5486"/>
                    <a:pt x="4812" y="5486"/>
                  </a:cubicBezTo>
                  <a:cubicBezTo>
                    <a:pt x="7045" y="5486"/>
                    <a:pt x="9498" y="4892"/>
                    <a:pt x="11870" y="4313"/>
                  </a:cubicBezTo>
                  <a:cubicBezTo>
                    <a:pt x="14216" y="3743"/>
                    <a:pt x="16619" y="3157"/>
                    <a:pt x="18809" y="3157"/>
                  </a:cubicBezTo>
                  <a:cubicBezTo>
                    <a:pt x="19730" y="3157"/>
                    <a:pt x="20613" y="3260"/>
                    <a:pt x="21439" y="3512"/>
                  </a:cubicBezTo>
                  <a:cubicBezTo>
                    <a:pt x="23389" y="4105"/>
                    <a:pt x="24744" y="5196"/>
                    <a:pt x="25468" y="6752"/>
                  </a:cubicBezTo>
                  <a:cubicBezTo>
                    <a:pt x="26225" y="8381"/>
                    <a:pt x="26204" y="10457"/>
                    <a:pt x="25411" y="12306"/>
                  </a:cubicBezTo>
                  <a:cubicBezTo>
                    <a:pt x="25360" y="12429"/>
                    <a:pt x="25416" y="12571"/>
                    <a:pt x="25539" y="12624"/>
                  </a:cubicBezTo>
                  <a:cubicBezTo>
                    <a:pt x="25569" y="12636"/>
                    <a:pt x="25601" y="12643"/>
                    <a:pt x="25635" y="12643"/>
                  </a:cubicBezTo>
                  <a:cubicBezTo>
                    <a:pt x="25732" y="12643"/>
                    <a:pt x="25818" y="12585"/>
                    <a:pt x="25856" y="12495"/>
                  </a:cubicBezTo>
                  <a:cubicBezTo>
                    <a:pt x="26703" y="10523"/>
                    <a:pt x="26721" y="8300"/>
                    <a:pt x="25906" y="6545"/>
                  </a:cubicBezTo>
                  <a:cubicBezTo>
                    <a:pt x="25132" y="4884"/>
                    <a:pt x="23638" y="3674"/>
                    <a:pt x="21578" y="3048"/>
                  </a:cubicBezTo>
                  <a:cubicBezTo>
                    <a:pt x="20702" y="2781"/>
                    <a:pt x="19772" y="2672"/>
                    <a:pt x="18808" y="2672"/>
                  </a:cubicBezTo>
                  <a:cubicBezTo>
                    <a:pt x="16563" y="2672"/>
                    <a:pt x="14130" y="3264"/>
                    <a:pt x="11754" y="3843"/>
                  </a:cubicBezTo>
                  <a:cubicBezTo>
                    <a:pt x="9409" y="4413"/>
                    <a:pt x="6985" y="5002"/>
                    <a:pt x="4808" y="5002"/>
                  </a:cubicBezTo>
                  <a:cubicBezTo>
                    <a:pt x="4659" y="5002"/>
                    <a:pt x="4510" y="4999"/>
                    <a:pt x="4363" y="4993"/>
                  </a:cubicBezTo>
                  <a:cubicBezTo>
                    <a:pt x="2835" y="4931"/>
                    <a:pt x="1820" y="4495"/>
                    <a:pt x="1348" y="3696"/>
                  </a:cubicBezTo>
                  <a:cubicBezTo>
                    <a:pt x="551" y="2350"/>
                    <a:pt x="1521" y="368"/>
                    <a:pt x="1530" y="348"/>
                  </a:cubicBezTo>
                  <a:cubicBezTo>
                    <a:pt x="1587" y="228"/>
                    <a:pt x="1539" y="85"/>
                    <a:pt x="1420" y="26"/>
                  </a:cubicBezTo>
                  <a:cubicBezTo>
                    <a:pt x="1386" y="9"/>
                    <a:pt x="1349" y="1"/>
                    <a:pt x="1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8;p40">
              <a:extLst>
                <a:ext uri="{FF2B5EF4-FFF2-40B4-BE49-F238E27FC236}">
                  <a16:creationId xmlns:a16="http://schemas.microsoft.com/office/drawing/2014/main" id="{C43A6F5E-3ECA-48F0-A4A8-4222BF895FBC}"/>
                </a:ext>
              </a:extLst>
            </p:cNvPr>
            <p:cNvSpPr/>
            <p:nvPr/>
          </p:nvSpPr>
          <p:spPr>
            <a:xfrm>
              <a:off x="5255275" y="1684100"/>
              <a:ext cx="415350" cy="122275"/>
            </a:xfrm>
            <a:custGeom>
              <a:avLst/>
              <a:gdLst/>
              <a:ahLst/>
              <a:cxnLst/>
              <a:rect l="l" t="t" r="r" b="b"/>
              <a:pathLst>
                <a:path w="16614" h="4891" extrusionOk="0">
                  <a:moveTo>
                    <a:pt x="9159" y="0"/>
                  </a:moveTo>
                  <a:cubicBezTo>
                    <a:pt x="4904" y="0"/>
                    <a:pt x="442" y="1716"/>
                    <a:pt x="187" y="1816"/>
                  </a:cubicBezTo>
                  <a:cubicBezTo>
                    <a:pt x="61" y="1864"/>
                    <a:pt x="0" y="2005"/>
                    <a:pt x="49" y="2130"/>
                  </a:cubicBezTo>
                  <a:cubicBezTo>
                    <a:pt x="86" y="2225"/>
                    <a:pt x="177" y="2284"/>
                    <a:pt x="274" y="2284"/>
                  </a:cubicBezTo>
                  <a:cubicBezTo>
                    <a:pt x="304" y="2284"/>
                    <a:pt x="334" y="2278"/>
                    <a:pt x="363" y="2266"/>
                  </a:cubicBezTo>
                  <a:cubicBezTo>
                    <a:pt x="425" y="2243"/>
                    <a:pt x="4970" y="494"/>
                    <a:pt x="9198" y="494"/>
                  </a:cubicBezTo>
                  <a:cubicBezTo>
                    <a:pt x="10716" y="494"/>
                    <a:pt x="12193" y="719"/>
                    <a:pt x="13407" y="1332"/>
                  </a:cubicBezTo>
                  <a:cubicBezTo>
                    <a:pt x="14782" y="2027"/>
                    <a:pt x="15693" y="3163"/>
                    <a:pt x="16110" y="4709"/>
                  </a:cubicBezTo>
                  <a:cubicBezTo>
                    <a:pt x="16139" y="4816"/>
                    <a:pt x="16234" y="4889"/>
                    <a:pt x="16345" y="4890"/>
                  </a:cubicBezTo>
                  <a:cubicBezTo>
                    <a:pt x="16366" y="4890"/>
                    <a:pt x="16388" y="4887"/>
                    <a:pt x="16407" y="4881"/>
                  </a:cubicBezTo>
                  <a:cubicBezTo>
                    <a:pt x="16536" y="4846"/>
                    <a:pt x="16614" y="4712"/>
                    <a:pt x="16579" y="4584"/>
                  </a:cubicBezTo>
                  <a:cubicBezTo>
                    <a:pt x="16122" y="2898"/>
                    <a:pt x="15128" y="1658"/>
                    <a:pt x="13626" y="899"/>
                  </a:cubicBezTo>
                  <a:cubicBezTo>
                    <a:pt x="12321" y="241"/>
                    <a:pt x="10755" y="0"/>
                    <a:pt x="9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34"/>
          <p:cNvGrpSpPr/>
          <p:nvPr/>
        </p:nvGrpSpPr>
        <p:grpSpPr>
          <a:xfrm>
            <a:off x="1703575" y="2350400"/>
            <a:ext cx="895350" cy="2620375"/>
            <a:chOff x="1703575" y="2350400"/>
            <a:chExt cx="895350" cy="2620375"/>
          </a:xfrm>
        </p:grpSpPr>
        <p:sp>
          <p:nvSpPr>
            <p:cNvPr id="1190" name="Google Shape;1190;p34"/>
            <p:cNvSpPr/>
            <p:nvPr/>
          </p:nvSpPr>
          <p:spPr>
            <a:xfrm>
              <a:off x="1703575" y="4745975"/>
              <a:ext cx="895350" cy="224800"/>
            </a:xfrm>
            <a:custGeom>
              <a:avLst/>
              <a:gdLst/>
              <a:ahLst/>
              <a:cxnLst/>
              <a:rect l="l" t="t" r="r" b="b"/>
              <a:pathLst>
                <a:path w="35814" h="8992" extrusionOk="0">
                  <a:moveTo>
                    <a:pt x="17907" y="0"/>
                  </a:moveTo>
                  <a:cubicBezTo>
                    <a:pt x="13158" y="0"/>
                    <a:pt x="8603" y="474"/>
                    <a:pt x="5245" y="1317"/>
                  </a:cubicBezTo>
                  <a:cubicBezTo>
                    <a:pt x="1887" y="2160"/>
                    <a:pt x="0" y="3304"/>
                    <a:pt x="0" y="4496"/>
                  </a:cubicBezTo>
                  <a:cubicBezTo>
                    <a:pt x="0" y="5688"/>
                    <a:pt x="1887" y="6832"/>
                    <a:pt x="5245" y="7675"/>
                  </a:cubicBezTo>
                  <a:cubicBezTo>
                    <a:pt x="8603" y="8518"/>
                    <a:pt x="13158" y="8991"/>
                    <a:pt x="17907" y="8991"/>
                  </a:cubicBezTo>
                  <a:cubicBezTo>
                    <a:pt x="22657" y="8991"/>
                    <a:pt x="27211" y="8518"/>
                    <a:pt x="30569" y="7675"/>
                  </a:cubicBezTo>
                  <a:cubicBezTo>
                    <a:pt x="33927" y="6832"/>
                    <a:pt x="35814" y="5688"/>
                    <a:pt x="35814" y="4496"/>
                  </a:cubicBezTo>
                  <a:cubicBezTo>
                    <a:pt x="35814" y="3304"/>
                    <a:pt x="33927" y="2160"/>
                    <a:pt x="30569" y="1317"/>
                  </a:cubicBezTo>
                  <a:cubicBezTo>
                    <a:pt x="27211" y="474"/>
                    <a:pt x="22657" y="0"/>
                    <a:pt x="17907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714750" y="2350400"/>
              <a:ext cx="527300" cy="2031600"/>
            </a:xfrm>
            <a:custGeom>
              <a:avLst/>
              <a:gdLst/>
              <a:ahLst/>
              <a:cxnLst/>
              <a:rect l="l" t="t" r="r" b="b"/>
              <a:pathLst>
                <a:path w="21092" h="81264" extrusionOk="0">
                  <a:moveTo>
                    <a:pt x="8285" y="28884"/>
                  </a:moveTo>
                  <a:lnTo>
                    <a:pt x="8285" y="28884"/>
                  </a:lnTo>
                  <a:cubicBezTo>
                    <a:pt x="8856" y="30285"/>
                    <a:pt x="11471" y="33832"/>
                    <a:pt x="12682" y="35439"/>
                  </a:cubicBezTo>
                  <a:cubicBezTo>
                    <a:pt x="12682" y="35462"/>
                    <a:pt x="12682" y="35485"/>
                    <a:pt x="12684" y="35508"/>
                  </a:cubicBezTo>
                  <a:cubicBezTo>
                    <a:pt x="12271" y="36258"/>
                    <a:pt x="11715" y="37480"/>
                    <a:pt x="11212" y="39293"/>
                  </a:cubicBezTo>
                  <a:cubicBezTo>
                    <a:pt x="10261" y="42714"/>
                    <a:pt x="11591" y="45184"/>
                    <a:pt x="11591" y="45184"/>
                  </a:cubicBezTo>
                  <a:cubicBezTo>
                    <a:pt x="11591" y="45184"/>
                    <a:pt x="12322" y="43512"/>
                    <a:pt x="12841" y="40931"/>
                  </a:cubicBezTo>
                  <a:cubicBezTo>
                    <a:pt x="12959" y="43518"/>
                    <a:pt x="13144" y="46125"/>
                    <a:pt x="13420" y="48664"/>
                  </a:cubicBezTo>
                  <a:cubicBezTo>
                    <a:pt x="13554" y="49894"/>
                    <a:pt x="13655" y="51131"/>
                    <a:pt x="13733" y="52368"/>
                  </a:cubicBezTo>
                  <a:cubicBezTo>
                    <a:pt x="13478" y="52109"/>
                    <a:pt x="13211" y="51862"/>
                    <a:pt x="12922" y="51645"/>
                  </a:cubicBezTo>
                  <a:cubicBezTo>
                    <a:pt x="9882" y="49364"/>
                    <a:pt x="9882" y="48605"/>
                    <a:pt x="9882" y="48605"/>
                  </a:cubicBezTo>
                  <a:cubicBezTo>
                    <a:pt x="9882" y="48605"/>
                    <a:pt x="9846" y="49072"/>
                    <a:pt x="9868" y="49723"/>
                  </a:cubicBezTo>
                  <a:cubicBezTo>
                    <a:pt x="9693" y="47335"/>
                    <a:pt x="9489" y="44841"/>
                    <a:pt x="9254" y="42265"/>
                  </a:cubicBezTo>
                  <a:cubicBezTo>
                    <a:pt x="9334" y="40746"/>
                    <a:pt x="9041" y="39232"/>
                    <a:pt x="8955" y="38833"/>
                  </a:cubicBezTo>
                  <a:cubicBezTo>
                    <a:pt x="8673" y="35413"/>
                    <a:pt x="8454" y="32077"/>
                    <a:pt x="8285" y="28884"/>
                  </a:cubicBezTo>
                  <a:close/>
                  <a:moveTo>
                    <a:pt x="7563" y="1"/>
                  </a:moveTo>
                  <a:cubicBezTo>
                    <a:pt x="7426" y="1"/>
                    <a:pt x="7296" y="124"/>
                    <a:pt x="7290" y="274"/>
                  </a:cubicBezTo>
                  <a:cubicBezTo>
                    <a:pt x="7288" y="336"/>
                    <a:pt x="7219" y="2412"/>
                    <a:pt x="7194" y="5919"/>
                  </a:cubicBezTo>
                  <a:cubicBezTo>
                    <a:pt x="6575" y="5568"/>
                    <a:pt x="5684" y="5164"/>
                    <a:pt x="4870" y="5164"/>
                  </a:cubicBezTo>
                  <a:cubicBezTo>
                    <a:pt x="4631" y="5164"/>
                    <a:pt x="4398" y="5199"/>
                    <a:pt x="4182" y="5280"/>
                  </a:cubicBezTo>
                  <a:cubicBezTo>
                    <a:pt x="2661" y="5849"/>
                    <a:pt x="1710" y="12310"/>
                    <a:pt x="1710" y="12310"/>
                  </a:cubicBezTo>
                  <a:cubicBezTo>
                    <a:pt x="1710" y="12310"/>
                    <a:pt x="4271" y="7512"/>
                    <a:pt x="7190" y="6575"/>
                  </a:cubicBezTo>
                  <a:lnTo>
                    <a:pt x="7190" y="6575"/>
                  </a:lnTo>
                  <a:cubicBezTo>
                    <a:pt x="7170" y="10362"/>
                    <a:pt x="7205" y="15640"/>
                    <a:pt x="7415" y="21784"/>
                  </a:cubicBezTo>
                  <a:cubicBezTo>
                    <a:pt x="7215" y="21757"/>
                    <a:pt x="6865" y="21720"/>
                    <a:pt x="6442" y="21720"/>
                  </a:cubicBezTo>
                  <a:cubicBezTo>
                    <a:pt x="5441" y="21720"/>
                    <a:pt x="4030" y="21926"/>
                    <a:pt x="3231" y="22952"/>
                  </a:cubicBezTo>
                  <a:cubicBezTo>
                    <a:pt x="1901" y="24662"/>
                    <a:pt x="0" y="30553"/>
                    <a:pt x="0" y="30553"/>
                  </a:cubicBezTo>
                  <a:lnTo>
                    <a:pt x="7422" y="22017"/>
                  </a:lnTo>
                  <a:cubicBezTo>
                    <a:pt x="7463" y="23216"/>
                    <a:pt x="7512" y="24444"/>
                    <a:pt x="7568" y="25702"/>
                  </a:cubicBezTo>
                  <a:cubicBezTo>
                    <a:pt x="7402" y="25881"/>
                    <a:pt x="7467" y="26226"/>
                    <a:pt x="7610" y="26633"/>
                  </a:cubicBezTo>
                  <a:cubicBezTo>
                    <a:pt x="7796" y="30614"/>
                    <a:pt x="8058" y="34858"/>
                    <a:pt x="8423" y="39230"/>
                  </a:cubicBezTo>
                  <a:cubicBezTo>
                    <a:pt x="7855" y="39840"/>
                    <a:pt x="6836" y="41046"/>
                    <a:pt x="5510" y="43095"/>
                  </a:cubicBezTo>
                  <a:cubicBezTo>
                    <a:pt x="3421" y="46325"/>
                    <a:pt x="3231" y="51265"/>
                    <a:pt x="3231" y="51265"/>
                  </a:cubicBezTo>
                  <a:cubicBezTo>
                    <a:pt x="3231" y="51265"/>
                    <a:pt x="7937" y="46374"/>
                    <a:pt x="8862" y="44200"/>
                  </a:cubicBezTo>
                  <a:cubicBezTo>
                    <a:pt x="9243" y="48587"/>
                    <a:pt x="9528" y="52700"/>
                    <a:pt x="9743" y="56462"/>
                  </a:cubicBezTo>
                  <a:cubicBezTo>
                    <a:pt x="9508" y="57113"/>
                    <a:pt x="8922" y="58422"/>
                    <a:pt x="7602" y="60006"/>
                  </a:cubicBezTo>
                  <a:cubicBezTo>
                    <a:pt x="5702" y="62287"/>
                    <a:pt x="5702" y="67417"/>
                    <a:pt x="5702" y="67417"/>
                  </a:cubicBezTo>
                  <a:cubicBezTo>
                    <a:pt x="5702" y="67417"/>
                    <a:pt x="9290" y="65746"/>
                    <a:pt x="9939" y="60199"/>
                  </a:cubicBezTo>
                  <a:cubicBezTo>
                    <a:pt x="10506" y="72002"/>
                    <a:pt x="10357" y="79506"/>
                    <a:pt x="10354" y="79614"/>
                  </a:cubicBezTo>
                  <a:cubicBezTo>
                    <a:pt x="10350" y="79770"/>
                    <a:pt x="10474" y="79897"/>
                    <a:pt x="10629" y="79901"/>
                  </a:cubicBezTo>
                  <a:lnTo>
                    <a:pt x="10635" y="79901"/>
                  </a:lnTo>
                  <a:cubicBezTo>
                    <a:pt x="10788" y="79901"/>
                    <a:pt x="10913" y="79779"/>
                    <a:pt x="10916" y="79626"/>
                  </a:cubicBezTo>
                  <a:cubicBezTo>
                    <a:pt x="10920" y="79492"/>
                    <a:pt x="11151" y="67786"/>
                    <a:pt x="9927" y="50573"/>
                  </a:cubicBezTo>
                  <a:lnTo>
                    <a:pt x="9927" y="50573"/>
                  </a:lnTo>
                  <a:cubicBezTo>
                    <a:pt x="10002" y="51256"/>
                    <a:pt x="10153" y="51999"/>
                    <a:pt x="10451" y="52595"/>
                  </a:cubicBezTo>
                  <a:cubicBezTo>
                    <a:pt x="10818" y="53329"/>
                    <a:pt x="12379" y="54815"/>
                    <a:pt x="13898" y="56156"/>
                  </a:cubicBezTo>
                  <a:cubicBezTo>
                    <a:pt x="13936" y="57787"/>
                    <a:pt x="13936" y="59400"/>
                    <a:pt x="13905" y="60973"/>
                  </a:cubicBezTo>
                  <a:cubicBezTo>
                    <a:pt x="13522" y="61266"/>
                    <a:pt x="12912" y="61943"/>
                    <a:pt x="12541" y="63427"/>
                  </a:cubicBezTo>
                  <a:cubicBezTo>
                    <a:pt x="11971" y="65708"/>
                    <a:pt x="11591" y="69698"/>
                    <a:pt x="11591" y="69698"/>
                  </a:cubicBezTo>
                  <a:cubicBezTo>
                    <a:pt x="11591" y="69698"/>
                    <a:pt x="12930" y="68514"/>
                    <a:pt x="13720" y="65886"/>
                  </a:cubicBezTo>
                  <a:lnTo>
                    <a:pt x="13720" y="65886"/>
                  </a:lnTo>
                  <a:cubicBezTo>
                    <a:pt x="13236" y="74415"/>
                    <a:pt x="12080" y="80828"/>
                    <a:pt x="12061" y="80933"/>
                  </a:cubicBezTo>
                  <a:cubicBezTo>
                    <a:pt x="12031" y="81085"/>
                    <a:pt x="12134" y="81231"/>
                    <a:pt x="12287" y="81259"/>
                  </a:cubicBezTo>
                  <a:cubicBezTo>
                    <a:pt x="12303" y="81262"/>
                    <a:pt x="12320" y="81263"/>
                    <a:pt x="12338" y="81263"/>
                  </a:cubicBezTo>
                  <a:cubicBezTo>
                    <a:pt x="12473" y="81263"/>
                    <a:pt x="12589" y="81166"/>
                    <a:pt x="12614" y="81033"/>
                  </a:cubicBezTo>
                  <a:cubicBezTo>
                    <a:pt x="12636" y="80911"/>
                    <a:pt x="14246" y="71982"/>
                    <a:pt x="14464" y="61139"/>
                  </a:cubicBezTo>
                  <a:cubicBezTo>
                    <a:pt x="14815" y="61743"/>
                    <a:pt x="15573" y="63009"/>
                    <a:pt x="16531" y="64378"/>
                  </a:cubicBezTo>
                  <a:cubicBezTo>
                    <a:pt x="17861" y="66278"/>
                    <a:pt x="21091" y="69128"/>
                    <a:pt x="21091" y="69128"/>
                  </a:cubicBezTo>
                  <a:cubicBezTo>
                    <a:pt x="21091" y="69128"/>
                    <a:pt x="20714" y="66277"/>
                    <a:pt x="17862" y="62857"/>
                  </a:cubicBezTo>
                  <a:cubicBezTo>
                    <a:pt x="16260" y="60934"/>
                    <a:pt x="15321" y="60513"/>
                    <a:pt x="14804" y="60513"/>
                  </a:cubicBezTo>
                  <a:cubicBezTo>
                    <a:pt x="14666" y="60513"/>
                    <a:pt x="14558" y="60543"/>
                    <a:pt x="14476" y="60583"/>
                  </a:cubicBezTo>
                  <a:cubicBezTo>
                    <a:pt x="14496" y="59295"/>
                    <a:pt x="14495" y="57983"/>
                    <a:pt x="14469" y="56657"/>
                  </a:cubicBezTo>
                  <a:lnTo>
                    <a:pt x="14469" y="56657"/>
                  </a:lnTo>
                  <a:cubicBezTo>
                    <a:pt x="15876" y="57877"/>
                    <a:pt x="17103" y="58866"/>
                    <a:pt x="17103" y="58866"/>
                  </a:cubicBezTo>
                  <a:cubicBezTo>
                    <a:pt x="17103" y="58866"/>
                    <a:pt x="16321" y="55500"/>
                    <a:pt x="14338" y="53043"/>
                  </a:cubicBezTo>
                  <a:cubicBezTo>
                    <a:pt x="14256" y="51562"/>
                    <a:pt x="14139" y="50078"/>
                    <a:pt x="13979" y="48604"/>
                  </a:cubicBezTo>
                  <a:cubicBezTo>
                    <a:pt x="13861" y="47519"/>
                    <a:pt x="13761" y="46420"/>
                    <a:pt x="13674" y="45317"/>
                  </a:cubicBezTo>
                  <a:lnTo>
                    <a:pt x="13674" y="45317"/>
                  </a:lnTo>
                  <a:cubicBezTo>
                    <a:pt x="14161" y="47240"/>
                    <a:pt x="14630" y="49363"/>
                    <a:pt x="16152" y="50886"/>
                  </a:cubicBezTo>
                  <a:cubicBezTo>
                    <a:pt x="17862" y="52596"/>
                    <a:pt x="19763" y="55256"/>
                    <a:pt x="19763" y="55256"/>
                  </a:cubicBezTo>
                  <a:cubicBezTo>
                    <a:pt x="19763" y="55256"/>
                    <a:pt x="18623" y="50315"/>
                    <a:pt x="16342" y="48226"/>
                  </a:cubicBezTo>
                  <a:cubicBezTo>
                    <a:pt x="14686" y="46707"/>
                    <a:pt x="13935" y="45493"/>
                    <a:pt x="13646" y="44940"/>
                  </a:cubicBezTo>
                  <a:cubicBezTo>
                    <a:pt x="13462" y="42510"/>
                    <a:pt x="13349" y="40058"/>
                    <a:pt x="13287" y="37657"/>
                  </a:cubicBezTo>
                  <a:cubicBezTo>
                    <a:pt x="13361" y="36621"/>
                    <a:pt x="13367" y="35580"/>
                    <a:pt x="13301" y="34544"/>
                  </a:cubicBezTo>
                  <a:lnTo>
                    <a:pt x="13301" y="34544"/>
                  </a:lnTo>
                  <a:cubicBezTo>
                    <a:pt x="13301" y="34544"/>
                    <a:pt x="13277" y="34572"/>
                    <a:pt x="13236" y="34626"/>
                  </a:cubicBezTo>
                  <a:cubicBezTo>
                    <a:pt x="13234" y="34253"/>
                    <a:pt x="13231" y="33881"/>
                    <a:pt x="13230" y="33513"/>
                  </a:cubicBezTo>
                  <a:lnTo>
                    <a:pt x="13230" y="33513"/>
                  </a:lnTo>
                  <a:cubicBezTo>
                    <a:pt x="13332" y="38808"/>
                    <a:pt x="17672" y="41384"/>
                    <a:pt x="17672" y="41384"/>
                  </a:cubicBezTo>
                  <a:cubicBezTo>
                    <a:pt x="17672" y="41384"/>
                    <a:pt x="17672" y="36824"/>
                    <a:pt x="15581" y="34164"/>
                  </a:cubicBezTo>
                  <a:cubicBezTo>
                    <a:pt x="14118" y="32301"/>
                    <a:pt x="13586" y="32022"/>
                    <a:pt x="13399" y="32022"/>
                  </a:cubicBezTo>
                  <a:cubicBezTo>
                    <a:pt x="13319" y="32022"/>
                    <a:pt x="13301" y="32073"/>
                    <a:pt x="13301" y="32073"/>
                  </a:cubicBezTo>
                  <a:cubicBezTo>
                    <a:pt x="13258" y="32428"/>
                    <a:pt x="13236" y="32771"/>
                    <a:pt x="13230" y="33104"/>
                  </a:cubicBezTo>
                  <a:cubicBezTo>
                    <a:pt x="13227" y="29731"/>
                    <a:pt x="13310" y="26571"/>
                    <a:pt x="13423" y="23867"/>
                  </a:cubicBezTo>
                  <a:cubicBezTo>
                    <a:pt x="13559" y="24871"/>
                    <a:pt x="13894" y="25941"/>
                    <a:pt x="14632" y="26753"/>
                  </a:cubicBezTo>
                  <a:cubicBezTo>
                    <a:pt x="16532" y="28843"/>
                    <a:pt x="18431" y="28843"/>
                    <a:pt x="18431" y="28843"/>
                  </a:cubicBezTo>
                  <a:cubicBezTo>
                    <a:pt x="18431" y="28843"/>
                    <a:pt x="17672" y="24473"/>
                    <a:pt x="16342" y="23143"/>
                  </a:cubicBezTo>
                  <a:cubicBezTo>
                    <a:pt x="15184" y="21985"/>
                    <a:pt x="13885" y="21116"/>
                    <a:pt x="13566" y="20909"/>
                  </a:cubicBezTo>
                  <a:cubicBezTo>
                    <a:pt x="13762" y="17303"/>
                    <a:pt x="13973" y="15015"/>
                    <a:pt x="13979" y="14951"/>
                  </a:cubicBezTo>
                  <a:cubicBezTo>
                    <a:pt x="13993" y="14797"/>
                    <a:pt x="13880" y="14660"/>
                    <a:pt x="13725" y="14645"/>
                  </a:cubicBezTo>
                  <a:cubicBezTo>
                    <a:pt x="13721" y="14644"/>
                    <a:pt x="13717" y="14644"/>
                    <a:pt x="13713" y="14644"/>
                  </a:cubicBezTo>
                  <a:cubicBezTo>
                    <a:pt x="13574" y="14644"/>
                    <a:pt x="13434" y="14747"/>
                    <a:pt x="13419" y="14899"/>
                  </a:cubicBezTo>
                  <a:cubicBezTo>
                    <a:pt x="13409" y="15015"/>
                    <a:pt x="12704" y="22655"/>
                    <a:pt x="12670" y="32240"/>
                  </a:cubicBezTo>
                  <a:cubicBezTo>
                    <a:pt x="12345" y="30541"/>
                    <a:pt x="11911" y="28723"/>
                    <a:pt x="11402" y="27704"/>
                  </a:cubicBezTo>
                  <a:cubicBezTo>
                    <a:pt x="10424" y="25749"/>
                    <a:pt x="8889" y="25609"/>
                    <a:pt x="8470" y="25609"/>
                  </a:cubicBezTo>
                  <a:cubicBezTo>
                    <a:pt x="8401" y="25609"/>
                    <a:pt x="8362" y="25613"/>
                    <a:pt x="8362" y="25613"/>
                  </a:cubicBezTo>
                  <a:cubicBezTo>
                    <a:pt x="8283" y="25598"/>
                    <a:pt x="8204" y="25587"/>
                    <a:pt x="8124" y="25581"/>
                  </a:cubicBezTo>
                  <a:cubicBezTo>
                    <a:pt x="7895" y="20341"/>
                    <a:pt x="7794" y="15590"/>
                    <a:pt x="7761" y="11659"/>
                  </a:cubicBezTo>
                  <a:lnTo>
                    <a:pt x="7761" y="11659"/>
                  </a:lnTo>
                  <a:cubicBezTo>
                    <a:pt x="8599" y="14148"/>
                    <a:pt x="12352" y="19153"/>
                    <a:pt x="12352" y="19153"/>
                  </a:cubicBezTo>
                  <a:cubicBezTo>
                    <a:pt x="12352" y="19153"/>
                    <a:pt x="12352" y="12121"/>
                    <a:pt x="10832" y="11172"/>
                  </a:cubicBezTo>
                  <a:cubicBezTo>
                    <a:pt x="10247" y="10806"/>
                    <a:pt x="9634" y="10693"/>
                    <a:pt x="9101" y="10693"/>
                  </a:cubicBezTo>
                  <a:cubicBezTo>
                    <a:pt x="8496" y="10693"/>
                    <a:pt x="7995" y="10838"/>
                    <a:pt x="7755" y="10923"/>
                  </a:cubicBezTo>
                  <a:cubicBezTo>
                    <a:pt x="7744" y="9265"/>
                    <a:pt x="7745" y="7762"/>
                    <a:pt x="7753" y="6446"/>
                  </a:cubicBezTo>
                  <a:cubicBezTo>
                    <a:pt x="7828" y="6436"/>
                    <a:pt x="7905" y="6426"/>
                    <a:pt x="7981" y="6421"/>
                  </a:cubicBezTo>
                  <a:cubicBezTo>
                    <a:pt x="7981" y="6421"/>
                    <a:pt x="7898" y="6358"/>
                    <a:pt x="7754" y="6262"/>
                  </a:cubicBezTo>
                  <a:cubicBezTo>
                    <a:pt x="7776" y="2560"/>
                    <a:pt x="7850" y="358"/>
                    <a:pt x="7852" y="293"/>
                  </a:cubicBezTo>
                  <a:cubicBezTo>
                    <a:pt x="7858" y="138"/>
                    <a:pt x="7736" y="8"/>
                    <a:pt x="7581" y="2"/>
                  </a:cubicBezTo>
                  <a:cubicBezTo>
                    <a:pt x="7575" y="1"/>
                    <a:pt x="7569" y="1"/>
                    <a:pt x="7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825600" y="4285925"/>
              <a:ext cx="357825" cy="563875"/>
            </a:xfrm>
            <a:custGeom>
              <a:avLst/>
              <a:gdLst/>
              <a:ahLst/>
              <a:cxnLst/>
              <a:rect l="l" t="t" r="r" b="b"/>
              <a:pathLst>
                <a:path w="14313" h="22555" extrusionOk="0">
                  <a:moveTo>
                    <a:pt x="0" y="0"/>
                  </a:moveTo>
                  <a:lnTo>
                    <a:pt x="2147" y="22554"/>
                  </a:lnTo>
                  <a:lnTo>
                    <a:pt x="12166" y="22554"/>
                  </a:lnTo>
                  <a:lnTo>
                    <a:pt x="143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34"/>
          <p:cNvGrpSpPr/>
          <p:nvPr/>
        </p:nvGrpSpPr>
        <p:grpSpPr>
          <a:xfrm>
            <a:off x="6453900" y="1577550"/>
            <a:ext cx="1256825" cy="3399950"/>
            <a:chOff x="5860200" y="1683775"/>
            <a:chExt cx="1256825" cy="3399950"/>
          </a:xfrm>
        </p:grpSpPr>
        <p:sp>
          <p:nvSpPr>
            <p:cNvPr id="1194" name="Google Shape;1194;p34"/>
            <p:cNvSpPr/>
            <p:nvPr/>
          </p:nvSpPr>
          <p:spPr>
            <a:xfrm>
              <a:off x="5860200" y="4760525"/>
              <a:ext cx="1096625" cy="323200"/>
            </a:xfrm>
            <a:custGeom>
              <a:avLst/>
              <a:gdLst/>
              <a:ahLst/>
              <a:cxnLst/>
              <a:rect l="l" t="t" r="r" b="b"/>
              <a:pathLst>
                <a:path w="43865" h="12928" extrusionOk="0">
                  <a:moveTo>
                    <a:pt x="21932" y="0"/>
                  </a:moveTo>
                  <a:cubicBezTo>
                    <a:pt x="16115" y="0"/>
                    <a:pt x="10537" y="681"/>
                    <a:pt x="6423" y="1893"/>
                  </a:cubicBezTo>
                  <a:cubicBezTo>
                    <a:pt x="2311" y="3106"/>
                    <a:pt x="0" y="4750"/>
                    <a:pt x="0" y="6464"/>
                  </a:cubicBezTo>
                  <a:cubicBezTo>
                    <a:pt x="0" y="8178"/>
                    <a:pt x="2311" y="9822"/>
                    <a:pt x="6423" y="11035"/>
                  </a:cubicBezTo>
                  <a:cubicBezTo>
                    <a:pt x="10537" y="12247"/>
                    <a:pt x="16115" y="12928"/>
                    <a:pt x="21932" y="12928"/>
                  </a:cubicBezTo>
                  <a:cubicBezTo>
                    <a:pt x="27748" y="12928"/>
                    <a:pt x="33327" y="12247"/>
                    <a:pt x="37440" y="11035"/>
                  </a:cubicBezTo>
                  <a:cubicBezTo>
                    <a:pt x="41554" y="9822"/>
                    <a:pt x="43864" y="8178"/>
                    <a:pt x="43864" y="6464"/>
                  </a:cubicBezTo>
                  <a:cubicBezTo>
                    <a:pt x="43864" y="4750"/>
                    <a:pt x="41554" y="3106"/>
                    <a:pt x="37440" y="1893"/>
                  </a:cubicBezTo>
                  <a:cubicBezTo>
                    <a:pt x="33327" y="681"/>
                    <a:pt x="27748" y="0"/>
                    <a:pt x="2193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934375" y="3361750"/>
              <a:ext cx="95100" cy="244625"/>
            </a:xfrm>
            <a:custGeom>
              <a:avLst/>
              <a:gdLst/>
              <a:ahLst/>
              <a:cxnLst/>
              <a:rect l="l" t="t" r="r" b="b"/>
              <a:pathLst>
                <a:path w="3804" h="9785" extrusionOk="0">
                  <a:moveTo>
                    <a:pt x="2234" y="1"/>
                  </a:moveTo>
                  <a:cubicBezTo>
                    <a:pt x="1623" y="1"/>
                    <a:pt x="1191" y="1533"/>
                    <a:pt x="662" y="2457"/>
                  </a:cubicBezTo>
                  <a:cubicBezTo>
                    <a:pt x="1" y="3615"/>
                    <a:pt x="1" y="6425"/>
                    <a:pt x="1" y="7417"/>
                  </a:cubicBezTo>
                  <a:cubicBezTo>
                    <a:pt x="1" y="8409"/>
                    <a:pt x="828" y="9401"/>
                    <a:pt x="1655" y="9731"/>
                  </a:cubicBezTo>
                  <a:cubicBezTo>
                    <a:pt x="1747" y="9768"/>
                    <a:pt x="1824" y="9784"/>
                    <a:pt x="1890" y="9784"/>
                  </a:cubicBezTo>
                  <a:cubicBezTo>
                    <a:pt x="2412" y="9784"/>
                    <a:pt x="2150" y="8739"/>
                    <a:pt x="2150" y="8739"/>
                  </a:cubicBezTo>
                  <a:lnTo>
                    <a:pt x="2316" y="5764"/>
                  </a:lnTo>
                  <a:cubicBezTo>
                    <a:pt x="2316" y="5764"/>
                    <a:pt x="2481" y="6920"/>
                    <a:pt x="2812" y="7583"/>
                  </a:cubicBezTo>
                  <a:cubicBezTo>
                    <a:pt x="2894" y="7748"/>
                    <a:pt x="2977" y="7820"/>
                    <a:pt x="3054" y="7820"/>
                  </a:cubicBezTo>
                  <a:cubicBezTo>
                    <a:pt x="3287" y="7820"/>
                    <a:pt x="3473" y="7169"/>
                    <a:pt x="3473" y="6425"/>
                  </a:cubicBezTo>
                  <a:cubicBezTo>
                    <a:pt x="3473" y="5433"/>
                    <a:pt x="3803" y="4276"/>
                    <a:pt x="3803" y="3450"/>
                  </a:cubicBezTo>
                  <a:cubicBezTo>
                    <a:pt x="3803" y="2623"/>
                    <a:pt x="2736" y="328"/>
                    <a:pt x="2736" y="328"/>
                  </a:cubicBezTo>
                  <a:cubicBezTo>
                    <a:pt x="2555" y="98"/>
                    <a:pt x="2389" y="1"/>
                    <a:pt x="2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926925" y="3354250"/>
              <a:ext cx="110050" cy="259600"/>
            </a:xfrm>
            <a:custGeom>
              <a:avLst/>
              <a:gdLst/>
              <a:ahLst/>
              <a:cxnLst/>
              <a:rect l="l" t="t" r="r" b="b"/>
              <a:pathLst>
                <a:path w="4402" h="10384" extrusionOk="0">
                  <a:moveTo>
                    <a:pt x="2528" y="599"/>
                  </a:moveTo>
                  <a:cubicBezTo>
                    <a:pt x="2529" y="599"/>
                    <a:pt x="2530" y="599"/>
                    <a:pt x="2531" y="600"/>
                  </a:cubicBezTo>
                  <a:cubicBezTo>
                    <a:pt x="2577" y="600"/>
                    <a:pt x="2664" y="649"/>
                    <a:pt x="2778" y="786"/>
                  </a:cubicBezTo>
                  <a:cubicBezTo>
                    <a:pt x="3078" y="1434"/>
                    <a:pt x="3803" y="3136"/>
                    <a:pt x="3803" y="3747"/>
                  </a:cubicBezTo>
                  <a:cubicBezTo>
                    <a:pt x="3803" y="4119"/>
                    <a:pt x="3730" y="4574"/>
                    <a:pt x="3652" y="5056"/>
                  </a:cubicBezTo>
                  <a:cubicBezTo>
                    <a:pt x="3564" y="5610"/>
                    <a:pt x="3472" y="6181"/>
                    <a:pt x="3472" y="6724"/>
                  </a:cubicBezTo>
                  <a:cubicBezTo>
                    <a:pt x="3472" y="7155"/>
                    <a:pt x="3407" y="7486"/>
                    <a:pt x="3343" y="7676"/>
                  </a:cubicBezTo>
                  <a:cubicBezTo>
                    <a:pt x="3061" y="7056"/>
                    <a:pt x="2912" y="6031"/>
                    <a:pt x="2910" y="6021"/>
                  </a:cubicBezTo>
                  <a:lnTo>
                    <a:pt x="2316" y="6046"/>
                  </a:lnTo>
                  <a:lnTo>
                    <a:pt x="2147" y="9067"/>
                  </a:lnTo>
                  <a:lnTo>
                    <a:pt x="2159" y="9111"/>
                  </a:lnTo>
                  <a:cubicBezTo>
                    <a:pt x="2225" y="9379"/>
                    <a:pt x="2234" y="9725"/>
                    <a:pt x="2196" y="9783"/>
                  </a:cubicBezTo>
                  <a:cubicBezTo>
                    <a:pt x="2196" y="9783"/>
                    <a:pt x="2193" y="9784"/>
                    <a:pt x="2188" y="9784"/>
                  </a:cubicBezTo>
                  <a:cubicBezTo>
                    <a:pt x="2172" y="9784"/>
                    <a:pt x="2134" y="9780"/>
                    <a:pt x="2064" y="9753"/>
                  </a:cubicBezTo>
                  <a:cubicBezTo>
                    <a:pt x="1356" y="9469"/>
                    <a:pt x="599" y="8584"/>
                    <a:pt x="599" y="7716"/>
                  </a:cubicBezTo>
                  <a:cubicBezTo>
                    <a:pt x="599" y="6795"/>
                    <a:pt x="599" y="3992"/>
                    <a:pt x="1221" y="2905"/>
                  </a:cubicBezTo>
                  <a:cubicBezTo>
                    <a:pt x="1385" y="2616"/>
                    <a:pt x="1540" y="2276"/>
                    <a:pt x="1688" y="1946"/>
                  </a:cubicBezTo>
                  <a:cubicBezTo>
                    <a:pt x="1925" y="1422"/>
                    <a:pt x="2283" y="629"/>
                    <a:pt x="2524" y="600"/>
                  </a:cubicBezTo>
                  <a:cubicBezTo>
                    <a:pt x="2525" y="599"/>
                    <a:pt x="2526" y="599"/>
                    <a:pt x="2528" y="599"/>
                  </a:cubicBezTo>
                  <a:close/>
                  <a:moveTo>
                    <a:pt x="2536" y="1"/>
                  </a:moveTo>
                  <a:cubicBezTo>
                    <a:pt x="2508" y="1"/>
                    <a:pt x="2479" y="2"/>
                    <a:pt x="2451" y="6"/>
                  </a:cubicBezTo>
                  <a:cubicBezTo>
                    <a:pt x="1875" y="76"/>
                    <a:pt x="1536" y="829"/>
                    <a:pt x="1143" y="1701"/>
                  </a:cubicBezTo>
                  <a:cubicBezTo>
                    <a:pt x="1000" y="2018"/>
                    <a:pt x="852" y="2345"/>
                    <a:pt x="701" y="2609"/>
                  </a:cubicBezTo>
                  <a:cubicBezTo>
                    <a:pt x="73" y="3706"/>
                    <a:pt x="0" y="6050"/>
                    <a:pt x="0" y="7717"/>
                  </a:cubicBezTo>
                  <a:cubicBezTo>
                    <a:pt x="0" y="8878"/>
                    <a:pt x="937" y="9947"/>
                    <a:pt x="1842" y="10309"/>
                  </a:cubicBezTo>
                  <a:cubicBezTo>
                    <a:pt x="1952" y="10355"/>
                    <a:pt x="2069" y="10381"/>
                    <a:pt x="2189" y="10383"/>
                  </a:cubicBezTo>
                  <a:cubicBezTo>
                    <a:pt x="2193" y="10383"/>
                    <a:pt x="2196" y="10383"/>
                    <a:pt x="2200" y="10383"/>
                  </a:cubicBezTo>
                  <a:cubicBezTo>
                    <a:pt x="2336" y="10383"/>
                    <a:pt x="2469" y="10334"/>
                    <a:pt x="2574" y="10244"/>
                  </a:cubicBezTo>
                  <a:cubicBezTo>
                    <a:pt x="2921" y="9940"/>
                    <a:pt x="2811" y="9273"/>
                    <a:pt x="2751" y="9013"/>
                  </a:cubicBezTo>
                  <a:lnTo>
                    <a:pt x="2810" y="7947"/>
                  </a:lnTo>
                  <a:cubicBezTo>
                    <a:pt x="2820" y="7971"/>
                    <a:pt x="2831" y="7993"/>
                    <a:pt x="2842" y="8016"/>
                  </a:cubicBezTo>
                  <a:cubicBezTo>
                    <a:pt x="3006" y="8344"/>
                    <a:pt x="3204" y="8420"/>
                    <a:pt x="3349" y="8420"/>
                  </a:cubicBezTo>
                  <a:cubicBezTo>
                    <a:pt x="3387" y="8420"/>
                    <a:pt x="3421" y="8415"/>
                    <a:pt x="3450" y="8407"/>
                  </a:cubicBezTo>
                  <a:cubicBezTo>
                    <a:pt x="4040" y="8268"/>
                    <a:pt x="4071" y="6982"/>
                    <a:pt x="4071" y="6725"/>
                  </a:cubicBezTo>
                  <a:cubicBezTo>
                    <a:pt x="4071" y="6230"/>
                    <a:pt x="4158" y="5682"/>
                    <a:pt x="4243" y="5151"/>
                  </a:cubicBezTo>
                  <a:cubicBezTo>
                    <a:pt x="4325" y="4645"/>
                    <a:pt x="4401" y="4167"/>
                    <a:pt x="4401" y="3749"/>
                  </a:cubicBezTo>
                  <a:cubicBezTo>
                    <a:pt x="4401" y="2882"/>
                    <a:pt x="3417" y="741"/>
                    <a:pt x="3305" y="500"/>
                  </a:cubicBezTo>
                  <a:lnTo>
                    <a:pt x="3269" y="441"/>
                  </a:lnTo>
                  <a:cubicBezTo>
                    <a:pt x="3037" y="150"/>
                    <a:pt x="2790" y="1"/>
                    <a:pt x="2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6521400" y="2402425"/>
              <a:ext cx="281075" cy="881575"/>
            </a:xfrm>
            <a:custGeom>
              <a:avLst/>
              <a:gdLst/>
              <a:ahLst/>
              <a:cxnLst/>
              <a:rect l="l" t="t" r="r" b="b"/>
              <a:pathLst>
                <a:path w="11243" h="35263" extrusionOk="0">
                  <a:moveTo>
                    <a:pt x="8887" y="0"/>
                  </a:moveTo>
                  <a:cubicBezTo>
                    <a:pt x="6410" y="0"/>
                    <a:pt x="4498" y="9562"/>
                    <a:pt x="4498" y="9562"/>
                  </a:cubicBezTo>
                  <a:lnTo>
                    <a:pt x="5059" y="23612"/>
                  </a:lnTo>
                  <a:lnTo>
                    <a:pt x="1" y="29514"/>
                  </a:lnTo>
                  <a:cubicBezTo>
                    <a:pt x="1" y="29514"/>
                    <a:pt x="1437" y="35262"/>
                    <a:pt x="2542" y="35262"/>
                  </a:cubicBezTo>
                  <a:cubicBezTo>
                    <a:pt x="2634" y="35262"/>
                    <a:pt x="2724" y="35222"/>
                    <a:pt x="2810" y="35136"/>
                  </a:cubicBezTo>
                  <a:cubicBezTo>
                    <a:pt x="3935" y="34011"/>
                    <a:pt x="11242" y="28391"/>
                    <a:pt x="10679" y="25300"/>
                  </a:cubicBezTo>
                  <a:cubicBezTo>
                    <a:pt x="10118" y="22208"/>
                    <a:pt x="10118" y="10685"/>
                    <a:pt x="10398" y="6470"/>
                  </a:cubicBezTo>
                  <a:cubicBezTo>
                    <a:pt x="10679" y="2254"/>
                    <a:pt x="8993" y="6"/>
                    <a:pt x="8993" y="6"/>
                  </a:cubicBezTo>
                  <a:cubicBezTo>
                    <a:pt x="8957" y="2"/>
                    <a:pt x="8922" y="0"/>
                    <a:pt x="888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6513200" y="2394950"/>
              <a:ext cx="295000" cy="896500"/>
            </a:xfrm>
            <a:custGeom>
              <a:avLst/>
              <a:gdLst/>
              <a:ahLst/>
              <a:cxnLst/>
              <a:rect l="l" t="t" r="r" b="b"/>
              <a:pathLst>
                <a:path w="11800" h="35860" extrusionOk="0">
                  <a:moveTo>
                    <a:pt x="9160" y="600"/>
                  </a:moveTo>
                  <a:cubicBezTo>
                    <a:pt x="9479" y="1103"/>
                    <a:pt x="10663" y="3228"/>
                    <a:pt x="10428" y="6749"/>
                  </a:cubicBezTo>
                  <a:cubicBezTo>
                    <a:pt x="10164" y="10711"/>
                    <a:pt x="10129" y="22440"/>
                    <a:pt x="10714" y="25651"/>
                  </a:cubicBezTo>
                  <a:cubicBezTo>
                    <a:pt x="11150" y="28053"/>
                    <a:pt x="6120" y="32422"/>
                    <a:pt x="3973" y="34289"/>
                  </a:cubicBezTo>
                  <a:cubicBezTo>
                    <a:pt x="3498" y="34700"/>
                    <a:pt x="3124" y="35025"/>
                    <a:pt x="2928" y="35223"/>
                  </a:cubicBezTo>
                  <a:cubicBezTo>
                    <a:pt x="2897" y="35254"/>
                    <a:pt x="2879" y="35261"/>
                    <a:pt x="2868" y="35261"/>
                  </a:cubicBezTo>
                  <a:cubicBezTo>
                    <a:pt x="2864" y="35261"/>
                    <a:pt x="2860" y="35260"/>
                    <a:pt x="2857" y="35259"/>
                  </a:cubicBezTo>
                  <a:cubicBezTo>
                    <a:pt x="2298" y="35104"/>
                    <a:pt x="1292" y="32382"/>
                    <a:pt x="657" y="29890"/>
                  </a:cubicBezTo>
                  <a:lnTo>
                    <a:pt x="5691" y="24017"/>
                  </a:lnTo>
                  <a:lnTo>
                    <a:pt x="5126" y="9885"/>
                  </a:lnTo>
                  <a:cubicBezTo>
                    <a:pt x="5851" y="6280"/>
                    <a:pt x="7557" y="720"/>
                    <a:pt x="9160" y="600"/>
                  </a:cubicBezTo>
                  <a:close/>
                  <a:moveTo>
                    <a:pt x="9223" y="1"/>
                  </a:moveTo>
                  <a:cubicBezTo>
                    <a:pt x="6578" y="1"/>
                    <a:pt x="4735" y="8785"/>
                    <a:pt x="4532" y="9803"/>
                  </a:cubicBezTo>
                  <a:lnTo>
                    <a:pt x="4524" y="9838"/>
                  </a:lnTo>
                  <a:lnTo>
                    <a:pt x="5083" y="23807"/>
                  </a:lnTo>
                  <a:lnTo>
                    <a:pt x="1" y="29737"/>
                  </a:lnTo>
                  <a:lnTo>
                    <a:pt x="38" y="29886"/>
                  </a:lnTo>
                  <a:cubicBezTo>
                    <a:pt x="366" y="31200"/>
                    <a:pt x="1529" y="35511"/>
                    <a:pt x="2698" y="35836"/>
                  </a:cubicBezTo>
                  <a:cubicBezTo>
                    <a:pt x="2754" y="35851"/>
                    <a:pt x="2811" y="35860"/>
                    <a:pt x="2870" y="35860"/>
                  </a:cubicBezTo>
                  <a:cubicBezTo>
                    <a:pt x="3044" y="35860"/>
                    <a:pt x="3210" y="35787"/>
                    <a:pt x="3350" y="35647"/>
                  </a:cubicBezTo>
                  <a:cubicBezTo>
                    <a:pt x="3533" y="35464"/>
                    <a:pt x="3900" y="35145"/>
                    <a:pt x="4365" y="34740"/>
                  </a:cubicBezTo>
                  <a:cubicBezTo>
                    <a:pt x="6778" y="32644"/>
                    <a:pt x="11800" y="28282"/>
                    <a:pt x="11302" y="25545"/>
                  </a:cubicBezTo>
                  <a:cubicBezTo>
                    <a:pt x="10758" y="22558"/>
                    <a:pt x="10732" y="11199"/>
                    <a:pt x="11025" y="6789"/>
                  </a:cubicBezTo>
                  <a:cubicBezTo>
                    <a:pt x="11310" y="2512"/>
                    <a:pt x="9633" y="222"/>
                    <a:pt x="9561" y="127"/>
                  </a:cubicBezTo>
                  <a:lnTo>
                    <a:pt x="9483" y="23"/>
                  </a:lnTo>
                  <a:lnTo>
                    <a:pt x="9354" y="8"/>
                  </a:lnTo>
                  <a:cubicBezTo>
                    <a:pt x="9310" y="3"/>
                    <a:pt x="9267" y="1"/>
                    <a:pt x="92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6120925" y="2163500"/>
              <a:ext cx="654200" cy="2610700"/>
            </a:xfrm>
            <a:custGeom>
              <a:avLst/>
              <a:gdLst/>
              <a:ahLst/>
              <a:cxnLst/>
              <a:rect l="l" t="t" r="r" b="b"/>
              <a:pathLst>
                <a:path w="26168" h="104428" extrusionOk="0">
                  <a:moveTo>
                    <a:pt x="16640" y="0"/>
                  </a:moveTo>
                  <a:cubicBezTo>
                    <a:pt x="16635" y="0"/>
                    <a:pt x="16625" y="11"/>
                    <a:pt x="16608" y="36"/>
                  </a:cubicBezTo>
                  <a:cubicBezTo>
                    <a:pt x="16211" y="631"/>
                    <a:pt x="15143" y="1089"/>
                    <a:pt x="13949" y="1325"/>
                  </a:cubicBezTo>
                  <a:cubicBezTo>
                    <a:pt x="14012" y="2469"/>
                    <a:pt x="13454" y="5550"/>
                    <a:pt x="12595" y="6580"/>
                  </a:cubicBezTo>
                  <a:cubicBezTo>
                    <a:pt x="11339" y="8089"/>
                    <a:pt x="5308" y="9094"/>
                    <a:pt x="4805" y="10852"/>
                  </a:cubicBezTo>
                  <a:cubicBezTo>
                    <a:pt x="4302" y="12613"/>
                    <a:pt x="785" y="32466"/>
                    <a:pt x="785" y="42016"/>
                  </a:cubicBezTo>
                  <a:cubicBezTo>
                    <a:pt x="785" y="45179"/>
                    <a:pt x="435" y="49886"/>
                    <a:pt x="1" y="54967"/>
                  </a:cubicBezTo>
                  <a:lnTo>
                    <a:pt x="9556" y="56497"/>
                  </a:lnTo>
                  <a:lnTo>
                    <a:pt x="7589" y="63804"/>
                  </a:lnTo>
                  <a:cubicBezTo>
                    <a:pt x="7589" y="63804"/>
                    <a:pt x="6102" y="74794"/>
                    <a:pt x="6102" y="75995"/>
                  </a:cubicBezTo>
                  <a:cubicBezTo>
                    <a:pt x="6102" y="77195"/>
                    <a:pt x="9832" y="86999"/>
                    <a:pt x="9832" y="86999"/>
                  </a:cubicBezTo>
                  <a:lnTo>
                    <a:pt x="12346" y="104428"/>
                  </a:lnTo>
                  <a:lnTo>
                    <a:pt x="15863" y="104341"/>
                  </a:lnTo>
                  <a:cubicBezTo>
                    <a:pt x="15863" y="104341"/>
                    <a:pt x="16114" y="92026"/>
                    <a:pt x="16114" y="88257"/>
                  </a:cubicBezTo>
                  <a:cubicBezTo>
                    <a:pt x="16114" y="84486"/>
                    <a:pt x="12847" y="74686"/>
                    <a:pt x="12847" y="74686"/>
                  </a:cubicBezTo>
                  <a:cubicBezTo>
                    <a:pt x="12847" y="74686"/>
                    <a:pt x="20638" y="51816"/>
                    <a:pt x="20638" y="46287"/>
                  </a:cubicBezTo>
                  <a:cubicBezTo>
                    <a:pt x="20638" y="40759"/>
                    <a:pt x="17370" y="37994"/>
                    <a:pt x="17370" y="32465"/>
                  </a:cubicBezTo>
                  <a:cubicBezTo>
                    <a:pt x="17370" y="26937"/>
                    <a:pt x="26167" y="11606"/>
                    <a:pt x="26167" y="11606"/>
                  </a:cubicBezTo>
                  <a:cubicBezTo>
                    <a:pt x="26167" y="11606"/>
                    <a:pt x="24659" y="6832"/>
                    <a:pt x="22900" y="6580"/>
                  </a:cubicBezTo>
                  <a:cubicBezTo>
                    <a:pt x="21141" y="6329"/>
                    <a:pt x="17622" y="6329"/>
                    <a:pt x="17622" y="6329"/>
                  </a:cubicBezTo>
                  <a:lnTo>
                    <a:pt x="17120" y="298"/>
                  </a:lnTo>
                  <a:lnTo>
                    <a:pt x="16523" y="497"/>
                  </a:lnTo>
                  <a:cubicBezTo>
                    <a:pt x="16508" y="519"/>
                    <a:pt x="16499" y="529"/>
                    <a:pt x="16494" y="529"/>
                  </a:cubicBezTo>
                  <a:cubicBezTo>
                    <a:pt x="16461" y="529"/>
                    <a:pt x="16674" y="0"/>
                    <a:pt x="16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6112850" y="2154750"/>
              <a:ext cx="670350" cy="2627100"/>
            </a:xfrm>
            <a:custGeom>
              <a:avLst/>
              <a:gdLst/>
              <a:ahLst/>
              <a:cxnLst/>
              <a:rect l="l" t="t" r="r" b="b"/>
              <a:pathLst>
                <a:path w="26814" h="105084" extrusionOk="0">
                  <a:moveTo>
                    <a:pt x="17175" y="1051"/>
                  </a:moveTo>
                  <a:lnTo>
                    <a:pt x="17669" y="6978"/>
                  </a:lnTo>
                  <a:lnTo>
                    <a:pt x="17943" y="6978"/>
                  </a:lnTo>
                  <a:cubicBezTo>
                    <a:pt x="17978" y="6978"/>
                    <a:pt x="21461" y="6980"/>
                    <a:pt x="23179" y="7226"/>
                  </a:cubicBezTo>
                  <a:cubicBezTo>
                    <a:pt x="24429" y="7405"/>
                    <a:pt x="25717" y="10564"/>
                    <a:pt x="26163" y="11922"/>
                  </a:cubicBezTo>
                  <a:cubicBezTo>
                    <a:pt x="25293" y="13450"/>
                    <a:pt x="17393" y="27461"/>
                    <a:pt x="17393" y="32815"/>
                  </a:cubicBezTo>
                  <a:cubicBezTo>
                    <a:pt x="17393" y="35637"/>
                    <a:pt x="18234" y="37771"/>
                    <a:pt x="19047" y="39836"/>
                  </a:cubicBezTo>
                  <a:cubicBezTo>
                    <a:pt x="19877" y="41941"/>
                    <a:pt x="20661" y="43930"/>
                    <a:pt x="20661" y="46638"/>
                  </a:cubicBezTo>
                  <a:cubicBezTo>
                    <a:pt x="20661" y="52054"/>
                    <a:pt x="12963" y="74710"/>
                    <a:pt x="12885" y="74939"/>
                  </a:cubicBezTo>
                  <a:lnTo>
                    <a:pt x="12853" y="75035"/>
                  </a:lnTo>
                  <a:lnTo>
                    <a:pt x="12885" y="75130"/>
                  </a:lnTo>
                  <a:cubicBezTo>
                    <a:pt x="12918" y="75229"/>
                    <a:pt x="16137" y="84928"/>
                    <a:pt x="16137" y="88607"/>
                  </a:cubicBezTo>
                  <a:cubicBezTo>
                    <a:pt x="16137" y="92012"/>
                    <a:pt x="15929" y="102527"/>
                    <a:pt x="15892" y="104400"/>
                  </a:cubicBezTo>
                  <a:lnTo>
                    <a:pt x="12927" y="104473"/>
                  </a:lnTo>
                  <a:lnTo>
                    <a:pt x="10451" y="87309"/>
                  </a:lnTo>
                  <a:lnTo>
                    <a:pt x="10434" y="87245"/>
                  </a:lnTo>
                  <a:cubicBezTo>
                    <a:pt x="8942" y="83325"/>
                    <a:pt x="6724" y="77187"/>
                    <a:pt x="6724" y="76347"/>
                  </a:cubicBezTo>
                  <a:cubicBezTo>
                    <a:pt x="6724" y="75178"/>
                    <a:pt x="8193" y="64303"/>
                    <a:pt x="8201" y="64231"/>
                  </a:cubicBezTo>
                  <a:lnTo>
                    <a:pt x="10254" y="56603"/>
                  </a:lnTo>
                  <a:lnTo>
                    <a:pt x="646" y="55065"/>
                  </a:lnTo>
                  <a:lnTo>
                    <a:pt x="646" y="55064"/>
                  </a:lnTo>
                  <a:cubicBezTo>
                    <a:pt x="1025" y="50594"/>
                    <a:pt x="1406" y="45640"/>
                    <a:pt x="1405" y="42365"/>
                  </a:cubicBezTo>
                  <a:cubicBezTo>
                    <a:pt x="1405" y="32679"/>
                    <a:pt x="4948" y="12913"/>
                    <a:pt x="5414" y="11284"/>
                  </a:cubicBezTo>
                  <a:cubicBezTo>
                    <a:pt x="5650" y="10457"/>
                    <a:pt x="7635" y="9708"/>
                    <a:pt x="9386" y="9045"/>
                  </a:cubicBezTo>
                  <a:cubicBezTo>
                    <a:pt x="11005" y="8434"/>
                    <a:pt x="12534" y="7857"/>
                    <a:pt x="13147" y="7122"/>
                  </a:cubicBezTo>
                  <a:cubicBezTo>
                    <a:pt x="14004" y="6093"/>
                    <a:pt x="14558" y="3245"/>
                    <a:pt x="14575" y="1915"/>
                  </a:cubicBezTo>
                  <a:cubicBezTo>
                    <a:pt x="15125" y="1791"/>
                    <a:pt x="15985" y="1541"/>
                    <a:pt x="16615" y="1102"/>
                  </a:cubicBezTo>
                  <a:cubicBezTo>
                    <a:pt x="16635" y="1120"/>
                    <a:pt x="16659" y="1134"/>
                    <a:pt x="16684" y="1146"/>
                  </a:cubicBezTo>
                  <a:lnTo>
                    <a:pt x="16948" y="1230"/>
                  </a:lnTo>
                  <a:lnTo>
                    <a:pt x="17037" y="1097"/>
                  </a:lnTo>
                  <a:lnTo>
                    <a:pt x="17175" y="1051"/>
                  </a:lnTo>
                  <a:close/>
                  <a:moveTo>
                    <a:pt x="16827" y="1"/>
                  </a:moveTo>
                  <a:lnTo>
                    <a:pt x="16681" y="220"/>
                  </a:lnTo>
                  <a:cubicBezTo>
                    <a:pt x="16362" y="699"/>
                    <a:pt x="15416" y="1144"/>
                    <a:pt x="14215" y="1380"/>
                  </a:cubicBezTo>
                  <a:lnTo>
                    <a:pt x="13960" y="1430"/>
                  </a:lnTo>
                  <a:lnTo>
                    <a:pt x="13974" y="1691"/>
                  </a:lnTo>
                  <a:cubicBezTo>
                    <a:pt x="14032" y="2773"/>
                    <a:pt x="13476" y="5794"/>
                    <a:pt x="12688" y="6739"/>
                  </a:cubicBezTo>
                  <a:cubicBezTo>
                    <a:pt x="12175" y="7354"/>
                    <a:pt x="10650" y="7930"/>
                    <a:pt x="9176" y="8486"/>
                  </a:cubicBezTo>
                  <a:cubicBezTo>
                    <a:pt x="7109" y="9267"/>
                    <a:pt x="5158" y="10004"/>
                    <a:pt x="4840" y="11120"/>
                  </a:cubicBezTo>
                  <a:cubicBezTo>
                    <a:pt x="4371" y="12757"/>
                    <a:pt x="808" y="32632"/>
                    <a:pt x="808" y="42365"/>
                  </a:cubicBezTo>
                  <a:cubicBezTo>
                    <a:pt x="808" y="45686"/>
                    <a:pt x="412" y="50762"/>
                    <a:pt x="25" y="55290"/>
                  </a:cubicBezTo>
                  <a:lnTo>
                    <a:pt x="1" y="55567"/>
                  </a:lnTo>
                  <a:lnTo>
                    <a:pt x="9504" y="57088"/>
                  </a:lnTo>
                  <a:lnTo>
                    <a:pt x="7615" y="64112"/>
                  </a:lnTo>
                  <a:cubicBezTo>
                    <a:pt x="7555" y="64562"/>
                    <a:pt x="6126" y="75137"/>
                    <a:pt x="6126" y="76345"/>
                  </a:cubicBezTo>
                  <a:cubicBezTo>
                    <a:pt x="6126" y="77556"/>
                    <a:pt x="9427" y="86280"/>
                    <a:pt x="9862" y="87426"/>
                  </a:cubicBezTo>
                  <a:lnTo>
                    <a:pt x="12411" y="105084"/>
                  </a:lnTo>
                  <a:lnTo>
                    <a:pt x="16478" y="104983"/>
                  </a:lnTo>
                  <a:lnTo>
                    <a:pt x="16484" y="104696"/>
                  </a:lnTo>
                  <a:cubicBezTo>
                    <a:pt x="16487" y="104573"/>
                    <a:pt x="16736" y="92335"/>
                    <a:pt x="16736" y="88607"/>
                  </a:cubicBezTo>
                  <a:cubicBezTo>
                    <a:pt x="16736" y="84988"/>
                    <a:pt x="13842" y="76120"/>
                    <a:pt x="13485" y="75036"/>
                  </a:cubicBezTo>
                  <a:cubicBezTo>
                    <a:pt x="14105" y="73209"/>
                    <a:pt x="21260" y="52027"/>
                    <a:pt x="21260" y="46637"/>
                  </a:cubicBezTo>
                  <a:cubicBezTo>
                    <a:pt x="21260" y="43816"/>
                    <a:pt x="20418" y="41681"/>
                    <a:pt x="19605" y="39615"/>
                  </a:cubicBezTo>
                  <a:cubicBezTo>
                    <a:pt x="18776" y="37511"/>
                    <a:pt x="17992" y="35522"/>
                    <a:pt x="17992" y="32815"/>
                  </a:cubicBezTo>
                  <a:cubicBezTo>
                    <a:pt x="17992" y="27428"/>
                    <a:pt x="26660" y="12257"/>
                    <a:pt x="26748" y="12105"/>
                  </a:cubicBezTo>
                  <a:lnTo>
                    <a:pt x="26813" y="11990"/>
                  </a:lnTo>
                  <a:lnTo>
                    <a:pt x="26774" y="11865"/>
                  </a:lnTo>
                  <a:cubicBezTo>
                    <a:pt x="26613" y="11358"/>
                    <a:pt x="25155" y="6904"/>
                    <a:pt x="23263" y="6633"/>
                  </a:cubicBezTo>
                  <a:cubicBezTo>
                    <a:pt x="21771" y="6420"/>
                    <a:pt x="19088" y="6385"/>
                    <a:pt x="18219" y="6380"/>
                  </a:cubicBezTo>
                  <a:lnTo>
                    <a:pt x="17709" y="242"/>
                  </a:lnTo>
                  <a:lnTo>
                    <a:pt x="17259" y="393"/>
                  </a:lnTo>
                  <a:cubicBezTo>
                    <a:pt x="17273" y="260"/>
                    <a:pt x="17239" y="151"/>
                    <a:pt x="17096" y="81"/>
                  </a:cubicBezTo>
                  <a:lnTo>
                    <a:pt x="168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6482100" y="3418375"/>
              <a:ext cx="116975" cy="81500"/>
            </a:xfrm>
            <a:custGeom>
              <a:avLst/>
              <a:gdLst/>
              <a:ahLst/>
              <a:cxnLst/>
              <a:rect l="l" t="t" r="r" b="b"/>
              <a:pathLst>
                <a:path w="4679" h="3260" extrusionOk="0">
                  <a:moveTo>
                    <a:pt x="4509" y="1"/>
                  </a:moveTo>
                  <a:cubicBezTo>
                    <a:pt x="4466" y="1"/>
                    <a:pt x="4422" y="20"/>
                    <a:pt x="4394" y="57"/>
                  </a:cubicBezTo>
                  <a:cubicBezTo>
                    <a:pt x="3218" y="1492"/>
                    <a:pt x="174" y="2960"/>
                    <a:pt x="143" y="2974"/>
                  </a:cubicBezTo>
                  <a:cubicBezTo>
                    <a:pt x="0" y="3043"/>
                    <a:pt x="49" y="3258"/>
                    <a:pt x="207" y="3259"/>
                  </a:cubicBezTo>
                  <a:cubicBezTo>
                    <a:pt x="230" y="3259"/>
                    <a:pt x="252" y="3254"/>
                    <a:pt x="272" y="3244"/>
                  </a:cubicBezTo>
                  <a:cubicBezTo>
                    <a:pt x="400" y="3184"/>
                    <a:pt x="3407" y="1734"/>
                    <a:pt x="4625" y="247"/>
                  </a:cubicBezTo>
                  <a:cubicBezTo>
                    <a:pt x="4678" y="183"/>
                    <a:pt x="4669" y="87"/>
                    <a:pt x="4604" y="35"/>
                  </a:cubicBezTo>
                  <a:cubicBezTo>
                    <a:pt x="4576" y="12"/>
                    <a:pt x="4543" y="1"/>
                    <a:pt x="4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6244000" y="4772000"/>
              <a:ext cx="281450" cy="104275"/>
            </a:xfrm>
            <a:custGeom>
              <a:avLst/>
              <a:gdLst/>
              <a:ahLst/>
              <a:cxnLst/>
              <a:rect l="l" t="t" r="r" b="b"/>
              <a:pathLst>
                <a:path w="11258" h="4171" extrusionOk="0">
                  <a:moveTo>
                    <a:pt x="10940" y="1"/>
                  </a:moveTo>
                  <a:lnTo>
                    <a:pt x="7423" y="89"/>
                  </a:lnTo>
                  <a:cubicBezTo>
                    <a:pt x="7423" y="89"/>
                    <a:pt x="4826" y="1697"/>
                    <a:pt x="3959" y="1943"/>
                  </a:cubicBezTo>
                  <a:cubicBezTo>
                    <a:pt x="3094" y="2191"/>
                    <a:pt x="1" y="2563"/>
                    <a:pt x="1" y="3058"/>
                  </a:cubicBezTo>
                  <a:cubicBezTo>
                    <a:pt x="1" y="3553"/>
                    <a:pt x="4578" y="4171"/>
                    <a:pt x="6310" y="4171"/>
                  </a:cubicBezTo>
                  <a:cubicBezTo>
                    <a:pt x="8041" y="4171"/>
                    <a:pt x="9527" y="4171"/>
                    <a:pt x="10392" y="4047"/>
                  </a:cubicBezTo>
                  <a:cubicBezTo>
                    <a:pt x="11258" y="3923"/>
                    <a:pt x="10940" y="1"/>
                    <a:pt x="10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6236525" y="4764375"/>
              <a:ext cx="293275" cy="119375"/>
            </a:xfrm>
            <a:custGeom>
              <a:avLst/>
              <a:gdLst/>
              <a:ahLst/>
              <a:cxnLst/>
              <a:rect l="l" t="t" r="r" b="b"/>
              <a:pathLst>
                <a:path w="11731" h="4775" extrusionOk="0">
                  <a:moveTo>
                    <a:pt x="10962" y="612"/>
                  </a:moveTo>
                  <a:cubicBezTo>
                    <a:pt x="11086" y="2481"/>
                    <a:pt x="10907" y="3953"/>
                    <a:pt x="10649" y="4056"/>
                  </a:cubicBezTo>
                  <a:cubicBezTo>
                    <a:pt x="9804" y="4177"/>
                    <a:pt x="8323" y="4177"/>
                    <a:pt x="6608" y="4177"/>
                  </a:cubicBezTo>
                  <a:cubicBezTo>
                    <a:pt x="4947" y="4177"/>
                    <a:pt x="1656" y="3691"/>
                    <a:pt x="758" y="3345"/>
                  </a:cubicBezTo>
                  <a:cubicBezTo>
                    <a:pt x="1246" y="3141"/>
                    <a:pt x="2467" y="2914"/>
                    <a:pt x="3106" y="2795"/>
                  </a:cubicBezTo>
                  <a:cubicBezTo>
                    <a:pt x="3624" y="2698"/>
                    <a:pt x="4072" y="2614"/>
                    <a:pt x="4340" y="2537"/>
                  </a:cubicBezTo>
                  <a:cubicBezTo>
                    <a:pt x="5166" y="2302"/>
                    <a:pt x="7380" y="954"/>
                    <a:pt x="7810" y="690"/>
                  </a:cubicBezTo>
                  <a:lnTo>
                    <a:pt x="10962" y="612"/>
                  </a:lnTo>
                  <a:close/>
                  <a:moveTo>
                    <a:pt x="11514" y="1"/>
                  </a:moveTo>
                  <a:lnTo>
                    <a:pt x="7634" y="96"/>
                  </a:lnTo>
                  <a:lnTo>
                    <a:pt x="7565" y="140"/>
                  </a:lnTo>
                  <a:cubicBezTo>
                    <a:pt x="6853" y="580"/>
                    <a:pt x="4854" y="1769"/>
                    <a:pt x="4176" y="1961"/>
                  </a:cubicBezTo>
                  <a:cubicBezTo>
                    <a:pt x="3934" y="2030"/>
                    <a:pt x="3478" y="2116"/>
                    <a:pt x="2996" y="2206"/>
                  </a:cubicBezTo>
                  <a:cubicBezTo>
                    <a:pt x="868" y="2603"/>
                    <a:pt x="0" y="2819"/>
                    <a:pt x="0" y="3363"/>
                  </a:cubicBezTo>
                  <a:cubicBezTo>
                    <a:pt x="0" y="4446"/>
                    <a:pt x="6543" y="4775"/>
                    <a:pt x="6608" y="4775"/>
                  </a:cubicBezTo>
                  <a:cubicBezTo>
                    <a:pt x="8346" y="4775"/>
                    <a:pt x="9846" y="4775"/>
                    <a:pt x="10735" y="4649"/>
                  </a:cubicBezTo>
                  <a:cubicBezTo>
                    <a:pt x="11730" y="4506"/>
                    <a:pt x="11665" y="1853"/>
                    <a:pt x="11537" y="283"/>
                  </a:cubicBezTo>
                  <a:lnTo>
                    <a:pt x="115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6244000" y="4839200"/>
              <a:ext cx="271325" cy="37075"/>
            </a:xfrm>
            <a:custGeom>
              <a:avLst/>
              <a:gdLst/>
              <a:ahLst/>
              <a:cxnLst/>
              <a:rect l="l" t="t" r="r" b="b"/>
              <a:pathLst>
                <a:path w="10853" h="1483" extrusionOk="0">
                  <a:moveTo>
                    <a:pt x="563" y="1"/>
                  </a:moveTo>
                  <a:cubicBezTo>
                    <a:pt x="224" y="115"/>
                    <a:pt x="1" y="237"/>
                    <a:pt x="1" y="370"/>
                  </a:cubicBezTo>
                  <a:cubicBezTo>
                    <a:pt x="1" y="864"/>
                    <a:pt x="4578" y="1483"/>
                    <a:pt x="6310" y="1483"/>
                  </a:cubicBezTo>
                  <a:cubicBezTo>
                    <a:pt x="8041" y="1483"/>
                    <a:pt x="9527" y="1483"/>
                    <a:pt x="10392" y="1359"/>
                  </a:cubicBezTo>
                  <a:cubicBezTo>
                    <a:pt x="10617" y="1327"/>
                    <a:pt x="10761" y="1035"/>
                    <a:pt x="10853" y="625"/>
                  </a:cubicBezTo>
                  <a:cubicBezTo>
                    <a:pt x="10090" y="611"/>
                    <a:pt x="9205" y="602"/>
                    <a:pt x="8247" y="602"/>
                  </a:cubicBezTo>
                  <a:cubicBezTo>
                    <a:pt x="5954" y="602"/>
                    <a:pt x="2207" y="194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6236525" y="4831575"/>
              <a:ext cx="288125" cy="52175"/>
            </a:xfrm>
            <a:custGeom>
              <a:avLst/>
              <a:gdLst/>
              <a:ahLst/>
              <a:cxnLst/>
              <a:rect l="l" t="t" r="r" b="b"/>
              <a:pathLst>
                <a:path w="11525" h="2087" extrusionOk="0">
                  <a:moveTo>
                    <a:pt x="896" y="611"/>
                  </a:moveTo>
                  <a:cubicBezTo>
                    <a:pt x="2485" y="796"/>
                    <a:pt x="6256" y="1206"/>
                    <a:pt x="8546" y="1206"/>
                  </a:cubicBezTo>
                  <a:cubicBezTo>
                    <a:pt x="9338" y="1206"/>
                    <a:pt x="10082" y="1212"/>
                    <a:pt x="10747" y="1222"/>
                  </a:cubicBezTo>
                  <a:cubicBezTo>
                    <a:pt x="10691" y="1345"/>
                    <a:pt x="10649" y="1368"/>
                    <a:pt x="10649" y="1368"/>
                  </a:cubicBezTo>
                  <a:cubicBezTo>
                    <a:pt x="9804" y="1489"/>
                    <a:pt x="8323" y="1489"/>
                    <a:pt x="6608" y="1489"/>
                  </a:cubicBezTo>
                  <a:cubicBezTo>
                    <a:pt x="4952" y="1489"/>
                    <a:pt x="1675" y="1007"/>
                    <a:pt x="766" y="661"/>
                  </a:cubicBezTo>
                  <a:cubicBezTo>
                    <a:pt x="803" y="645"/>
                    <a:pt x="845" y="629"/>
                    <a:pt x="896" y="611"/>
                  </a:cubicBezTo>
                  <a:close/>
                  <a:moveTo>
                    <a:pt x="830" y="1"/>
                  </a:moveTo>
                  <a:lnTo>
                    <a:pt x="766" y="23"/>
                  </a:lnTo>
                  <a:cubicBezTo>
                    <a:pt x="387" y="150"/>
                    <a:pt x="0" y="328"/>
                    <a:pt x="0" y="675"/>
                  </a:cubicBezTo>
                  <a:cubicBezTo>
                    <a:pt x="0" y="1758"/>
                    <a:pt x="6543" y="2087"/>
                    <a:pt x="6608" y="2087"/>
                  </a:cubicBezTo>
                  <a:cubicBezTo>
                    <a:pt x="8346" y="2087"/>
                    <a:pt x="9846" y="2087"/>
                    <a:pt x="10735" y="1960"/>
                  </a:cubicBezTo>
                  <a:cubicBezTo>
                    <a:pt x="11245" y="1887"/>
                    <a:pt x="11395" y="1216"/>
                    <a:pt x="11444" y="996"/>
                  </a:cubicBezTo>
                  <a:lnTo>
                    <a:pt x="11525" y="639"/>
                  </a:lnTo>
                  <a:lnTo>
                    <a:pt x="11157" y="631"/>
                  </a:lnTo>
                  <a:cubicBezTo>
                    <a:pt x="10394" y="617"/>
                    <a:pt x="9505" y="607"/>
                    <a:pt x="8546" y="607"/>
                  </a:cubicBezTo>
                  <a:cubicBezTo>
                    <a:pt x="6253" y="607"/>
                    <a:pt x="2433" y="188"/>
                    <a:pt x="897" y="9"/>
                  </a:cubicBezTo>
                  <a:lnTo>
                    <a:pt x="8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6139850" y="2163475"/>
              <a:ext cx="635275" cy="1111150"/>
            </a:xfrm>
            <a:custGeom>
              <a:avLst/>
              <a:gdLst/>
              <a:ahLst/>
              <a:cxnLst/>
              <a:rect l="l" t="t" r="r" b="b"/>
              <a:pathLst>
                <a:path w="25411" h="44446" extrusionOk="0">
                  <a:moveTo>
                    <a:pt x="15883" y="1"/>
                  </a:moveTo>
                  <a:lnTo>
                    <a:pt x="15883" y="1"/>
                  </a:lnTo>
                  <a:cubicBezTo>
                    <a:pt x="15878" y="1"/>
                    <a:pt x="15868" y="12"/>
                    <a:pt x="15851" y="37"/>
                  </a:cubicBezTo>
                  <a:cubicBezTo>
                    <a:pt x="15454" y="632"/>
                    <a:pt x="14386" y="1090"/>
                    <a:pt x="13192" y="1325"/>
                  </a:cubicBezTo>
                  <a:cubicBezTo>
                    <a:pt x="13255" y="2469"/>
                    <a:pt x="12697" y="5551"/>
                    <a:pt x="11838" y="6581"/>
                  </a:cubicBezTo>
                  <a:cubicBezTo>
                    <a:pt x="10582" y="8089"/>
                    <a:pt x="4551" y="9095"/>
                    <a:pt x="4048" y="10853"/>
                  </a:cubicBezTo>
                  <a:cubicBezTo>
                    <a:pt x="3545" y="12612"/>
                    <a:pt x="28" y="32467"/>
                    <a:pt x="28" y="42017"/>
                  </a:cubicBezTo>
                  <a:cubicBezTo>
                    <a:pt x="28" y="42520"/>
                    <a:pt x="17" y="43065"/>
                    <a:pt x="1" y="43642"/>
                  </a:cubicBezTo>
                  <a:cubicBezTo>
                    <a:pt x="1876" y="44090"/>
                    <a:pt x="4324" y="44446"/>
                    <a:pt x="7364" y="44446"/>
                  </a:cubicBezTo>
                  <a:cubicBezTo>
                    <a:pt x="10677" y="44446"/>
                    <a:pt x="14693" y="44023"/>
                    <a:pt x="19434" y="42835"/>
                  </a:cubicBezTo>
                  <a:cubicBezTo>
                    <a:pt x="18542" y="39339"/>
                    <a:pt x="16615" y="36719"/>
                    <a:pt x="16615" y="32467"/>
                  </a:cubicBezTo>
                  <a:cubicBezTo>
                    <a:pt x="16615" y="26938"/>
                    <a:pt x="25410" y="11608"/>
                    <a:pt x="25410" y="11608"/>
                  </a:cubicBezTo>
                  <a:cubicBezTo>
                    <a:pt x="25410" y="11608"/>
                    <a:pt x="23902" y="6833"/>
                    <a:pt x="22143" y="6581"/>
                  </a:cubicBezTo>
                  <a:cubicBezTo>
                    <a:pt x="20384" y="6330"/>
                    <a:pt x="16865" y="6330"/>
                    <a:pt x="16865" y="6330"/>
                  </a:cubicBezTo>
                  <a:lnTo>
                    <a:pt x="16363" y="299"/>
                  </a:lnTo>
                  <a:lnTo>
                    <a:pt x="15766" y="497"/>
                  </a:lnTo>
                  <a:cubicBezTo>
                    <a:pt x="15751" y="519"/>
                    <a:pt x="15742" y="529"/>
                    <a:pt x="15737" y="529"/>
                  </a:cubicBezTo>
                  <a:cubicBezTo>
                    <a:pt x="15705" y="529"/>
                    <a:pt x="15917" y="1"/>
                    <a:pt x="1588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6132200" y="2154750"/>
              <a:ext cx="651025" cy="1127300"/>
            </a:xfrm>
            <a:custGeom>
              <a:avLst/>
              <a:gdLst/>
              <a:ahLst/>
              <a:cxnLst/>
              <a:rect l="l" t="t" r="r" b="b"/>
              <a:pathLst>
                <a:path w="26041" h="45092" extrusionOk="0">
                  <a:moveTo>
                    <a:pt x="16402" y="1051"/>
                  </a:moveTo>
                  <a:lnTo>
                    <a:pt x="16895" y="6978"/>
                  </a:lnTo>
                  <a:lnTo>
                    <a:pt x="17171" y="6978"/>
                  </a:lnTo>
                  <a:cubicBezTo>
                    <a:pt x="17205" y="6978"/>
                    <a:pt x="20688" y="6980"/>
                    <a:pt x="22407" y="7226"/>
                  </a:cubicBezTo>
                  <a:cubicBezTo>
                    <a:pt x="23656" y="7405"/>
                    <a:pt x="24944" y="10564"/>
                    <a:pt x="25389" y="11922"/>
                  </a:cubicBezTo>
                  <a:cubicBezTo>
                    <a:pt x="24520" y="13450"/>
                    <a:pt x="16621" y="27461"/>
                    <a:pt x="16621" y="32815"/>
                  </a:cubicBezTo>
                  <a:cubicBezTo>
                    <a:pt x="16621" y="35638"/>
                    <a:pt x="17460" y="37775"/>
                    <a:pt x="18273" y="39843"/>
                  </a:cubicBezTo>
                  <a:cubicBezTo>
                    <a:pt x="18665" y="40841"/>
                    <a:pt x="19071" y="41872"/>
                    <a:pt x="19372" y="42966"/>
                  </a:cubicBezTo>
                  <a:cubicBezTo>
                    <a:pt x="14772" y="44096"/>
                    <a:pt x="10875" y="44493"/>
                    <a:pt x="7670" y="44493"/>
                  </a:cubicBezTo>
                  <a:cubicBezTo>
                    <a:pt x="4746" y="44493"/>
                    <a:pt x="2397" y="44163"/>
                    <a:pt x="612" y="43755"/>
                  </a:cubicBezTo>
                  <a:cubicBezTo>
                    <a:pt x="626" y="43265"/>
                    <a:pt x="632" y="42799"/>
                    <a:pt x="631" y="42365"/>
                  </a:cubicBezTo>
                  <a:cubicBezTo>
                    <a:pt x="631" y="32681"/>
                    <a:pt x="4176" y="12913"/>
                    <a:pt x="4640" y="11284"/>
                  </a:cubicBezTo>
                  <a:cubicBezTo>
                    <a:pt x="4878" y="10458"/>
                    <a:pt x="6862" y="9708"/>
                    <a:pt x="8614" y="9047"/>
                  </a:cubicBezTo>
                  <a:cubicBezTo>
                    <a:pt x="10232" y="8435"/>
                    <a:pt x="11761" y="7857"/>
                    <a:pt x="12374" y="7122"/>
                  </a:cubicBezTo>
                  <a:cubicBezTo>
                    <a:pt x="13232" y="6093"/>
                    <a:pt x="13784" y="3245"/>
                    <a:pt x="13802" y="1915"/>
                  </a:cubicBezTo>
                  <a:cubicBezTo>
                    <a:pt x="14351" y="1791"/>
                    <a:pt x="15213" y="1541"/>
                    <a:pt x="15841" y="1102"/>
                  </a:cubicBezTo>
                  <a:cubicBezTo>
                    <a:pt x="15862" y="1120"/>
                    <a:pt x="15885" y="1134"/>
                    <a:pt x="15911" y="1146"/>
                  </a:cubicBezTo>
                  <a:lnTo>
                    <a:pt x="16175" y="1230"/>
                  </a:lnTo>
                  <a:lnTo>
                    <a:pt x="16264" y="1097"/>
                  </a:lnTo>
                  <a:lnTo>
                    <a:pt x="16402" y="1051"/>
                  </a:lnTo>
                  <a:close/>
                  <a:moveTo>
                    <a:pt x="16054" y="1"/>
                  </a:moveTo>
                  <a:lnTo>
                    <a:pt x="15908" y="220"/>
                  </a:lnTo>
                  <a:cubicBezTo>
                    <a:pt x="15588" y="699"/>
                    <a:pt x="14643" y="1144"/>
                    <a:pt x="13441" y="1380"/>
                  </a:cubicBezTo>
                  <a:lnTo>
                    <a:pt x="13186" y="1430"/>
                  </a:lnTo>
                  <a:lnTo>
                    <a:pt x="13200" y="1691"/>
                  </a:lnTo>
                  <a:cubicBezTo>
                    <a:pt x="13260" y="2773"/>
                    <a:pt x="12702" y="5794"/>
                    <a:pt x="11914" y="6739"/>
                  </a:cubicBezTo>
                  <a:cubicBezTo>
                    <a:pt x="11401" y="7354"/>
                    <a:pt x="9877" y="7930"/>
                    <a:pt x="8402" y="8486"/>
                  </a:cubicBezTo>
                  <a:cubicBezTo>
                    <a:pt x="6337" y="9267"/>
                    <a:pt x="4385" y="10004"/>
                    <a:pt x="4067" y="11120"/>
                  </a:cubicBezTo>
                  <a:cubicBezTo>
                    <a:pt x="3599" y="12757"/>
                    <a:pt x="34" y="32632"/>
                    <a:pt x="34" y="42365"/>
                  </a:cubicBezTo>
                  <a:cubicBezTo>
                    <a:pt x="34" y="42865"/>
                    <a:pt x="23" y="43409"/>
                    <a:pt x="8" y="43982"/>
                  </a:cubicBezTo>
                  <a:lnTo>
                    <a:pt x="0" y="44225"/>
                  </a:lnTo>
                  <a:lnTo>
                    <a:pt x="237" y="44282"/>
                  </a:lnTo>
                  <a:cubicBezTo>
                    <a:pt x="2085" y="44722"/>
                    <a:pt x="4560" y="45091"/>
                    <a:pt x="7669" y="45091"/>
                  </a:cubicBezTo>
                  <a:cubicBezTo>
                    <a:pt x="10989" y="45091"/>
                    <a:pt x="15033" y="44671"/>
                    <a:pt x="19813" y="43473"/>
                  </a:cubicBezTo>
                  <a:lnTo>
                    <a:pt x="20104" y="43400"/>
                  </a:lnTo>
                  <a:lnTo>
                    <a:pt x="20030" y="43109"/>
                  </a:lnTo>
                  <a:cubicBezTo>
                    <a:pt x="19713" y="41870"/>
                    <a:pt x="19264" y="40727"/>
                    <a:pt x="18830" y="39622"/>
                  </a:cubicBezTo>
                  <a:cubicBezTo>
                    <a:pt x="18000" y="37514"/>
                    <a:pt x="17219" y="35523"/>
                    <a:pt x="17219" y="32815"/>
                  </a:cubicBezTo>
                  <a:cubicBezTo>
                    <a:pt x="17219" y="27428"/>
                    <a:pt x="25887" y="12257"/>
                    <a:pt x="25975" y="12105"/>
                  </a:cubicBezTo>
                  <a:lnTo>
                    <a:pt x="26040" y="11990"/>
                  </a:lnTo>
                  <a:lnTo>
                    <a:pt x="26001" y="11865"/>
                  </a:lnTo>
                  <a:cubicBezTo>
                    <a:pt x="25840" y="11358"/>
                    <a:pt x="24381" y="6904"/>
                    <a:pt x="22491" y="6633"/>
                  </a:cubicBezTo>
                  <a:cubicBezTo>
                    <a:pt x="20999" y="6420"/>
                    <a:pt x="18316" y="6385"/>
                    <a:pt x="17445" y="6380"/>
                  </a:cubicBezTo>
                  <a:lnTo>
                    <a:pt x="16935" y="242"/>
                  </a:lnTo>
                  <a:lnTo>
                    <a:pt x="16485" y="393"/>
                  </a:lnTo>
                  <a:cubicBezTo>
                    <a:pt x="16501" y="260"/>
                    <a:pt x="16466" y="151"/>
                    <a:pt x="16322" y="81"/>
                  </a:cubicBezTo>
                  <a:lnTo>
                    <a:pt x="160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6270475" y="1873375"/>
              <a:ext cx="332550" cy="350525"/>
            </a:xfrm>
            <a:custGeom>
              <a:avLst/>
              <a:gdLst/>
              <a:ahLst/>
              <a:cxnLst/>
              <a:rect l="l" t="t" r="r" b="b"/>
              <a:pathLst>
                <a:path w="13302" h="14021" extrusionOk="0">
                  <a:moveTo>
                    <a:pt x="5484" y="1"/>
                  </a:moveTo>
                  <a:cubicBezTo>
                    <a:pt x="4685" y="1"/>
                    <a:pt x="3971" y="175"/>
                    <a:pt x="3449" y="554"/>
                  </a:cubicBezTo>
                  <a:cubicBezTo>
                    <a:pt x="3449" y="554"/>
                    <a:pt x="2464" y="4659"/>
                    <a:pt x="1971" y="4988"/>
                  </a:cubicBezTo>
                  <a:cubicBezTo>
                    <a:pt x="1478" y="5317"/>
                    <a:pt x="0" y="5974"/>
                    <a:pt x="163" y="6467"/>
                  </a:cubicBezTo>
                  <a:cubicBezTo>
                    <a:pt x="328" y="6959"/>
                    <a:pt x="1478" y="8437"/>
                    <a:pt x="1478" y="8437"/>
                  </a:cubicBezTo>
                  <a:cubicBezTo>
                    <a:pt x="1478" y="8437"/>
                    <a:pt x="1201" y="12683"/>
                    <a:pt x="1694" y="13175"/>
                  </a:cubicBezTo>
                  <a:cubicBezTo>
                    <a:pt x="2187" y="13668"/>
                    <a:pt x="3120" y="14020"/>
                    <a:pt x="5090" y="14020"/>
                  </a:cubicBezTo>
                  <a:cubicBezTo>
                    <a:pt x="7061" y="14020"/>
                    <a:pt x="9360" y="13363"/>
                    <a:pt x="10017" y="12378"/>
                  </a:cubicBezTo>
                  <a:lnTo>
                    <a:pt x="11331" y="10407"/>
                  </a:lnTo>
                  <a:cubicBezTo>
                    <a:pt x="11331" y="10407"/>
                    <a:pt x="12481" y="10407"/>
                    <a:pt x="12481" y="8765"/>
                  </a:cubicBezTo>
                  <a:cubicBezTo>
                    <a:pt x="12481" y="7123"/>
                    <a:pt x="13302" y="4988"/>
                    <a:pt x="11331" y="2688"/>
                  </a:cubicBezTo>
                  <a:cubicBezTo>
                    <a:pt x="9930" y="1054"/>
                    <a:pt x="7449" y="1"/>
                    <a:pt x="5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6262350" y="1865925"/>
              <a:ext cx="337825" cy="365450"/>
            </a:xfrm>
            <a:custGeom>
              <a:avLst/>
              <a:gdLst/>
              <a:ahLst/>
              <a:cxnLst/>
              <a:rect l="l" t="t" r="r" b="b"/>
              <a:pathLst>
                <a:path w="13513" h="14618" extrusionOk="0">
                  <a:moveTo>
                    <a:pt x="5820" y="590"/>
                  </a:moveTo>
                  <a:cubicBezTo>
                    <a:pt x="7682" y="590"/>
                    <a:pt x="10073" y="1599"/>
                    <a:pt x="11429" y="3182"/>
                  </a:cubicBezTo>
                  <a:cubicBezTo>
                    <a:pt x="12891" y="4888"/>
                    <a:pt x="12729" y="6491"/>
                    <a:pt x="12586" y="7907"/>
                  </a:cubicBezTo>
                  <a:cubicBezTo>
                    <a:pt x="12544" y="8312"/>
                    <a:pt x="12506" y="8695"/>
                    <a:pt x="12506" y="9063"/>
                  </a:cubicBezTo>
                  <a:cubicBezTo>
                    <a:pt x="12506" y="10347"/>
                    <a:pt x="11739" y="10404"/>
                    <a:pt x="11656" y="10406"/>
                  </a:cubicBezTo>
                  <a:lnTo>
                    <a:pt x="11496" y="10406"/>
                  </a:lnTo>
                  <a:lnTo>
                    <a:pt x="10093" y="12510"/>
                  </a:lnTo>
                  <a:cubicBezTo>
                    <a:pt x="9538" y="13342"/>
                    <a:pt x="7440" y="14018"/>
                    <a:pt x="5415" y="14018"/>
                  </a:cubicBezTo>
                  <a:cubicBezTo>
                    <a:pt x="3780" y="14018"/>
                    <a:pt x="2739" y="13772"/>
                    <a:pt x="2233" y="13265"/>
                  </a:cubicBezTo>
                  <a:cubicBezTo>
                    <a:pt x="1990" y="12962"/>
                    <a:pt x="1976" y="10687"/>
                    <a:pt x="2102" y="8754"/>
                  </a:cubicBezTo>
                  <a:lnTo>
                    <a:pt x="2110" y="8641"/>
                  </a:lnTo>
                  <a:lnTo>
                    <a:pt x="2039" y="8552"/>
                  </a:lnTo>
                  <a:cubicBezTo>
                    <a:pt x="1607" y="7995"/>
                    <a:pt x="880" y="6993"/>
                    <a:pt x="776" y="6689"/>
                  </a:cubicBezTo>
                  <a:cubicBezTo>
                    <a:pt x="813" y="6474"/>
                    <a:pt x="1660" y="5997"/>
                    <a:pt x="1979" y="5819"/>
                  </a:cubicBezTo>
                  <a:cubicBezTo>
                    <a:pt x="2172" y="5710"/>
                    <a:pt x="2344" y="5613"/>
                    <a:pt x="2462" y="5535"/>
                  </a:cubicBezTo>
                  <a:cubicBezTo>
                    <a:pt x="2979" y="5189"/>
                    <a:pt x="3717" y="2358"/>
                    <a:pt x="4038" y="1033"/>
                  </a:cubicBezTo>
                  <a:cubicBezTo>
                    <a:pt x="4504" y="730"/>
                    <a:pt x="5125" y="590"/>
                    <a:pt x="5820" y="590"/>
                  </a:cubicBezTo>
                  <a:close/>
                  <a:moveTo>
                    <a:pt x="5820" y="1"/>
                  </a:moveTo>
                  <a:cubicBezTo>
                    <a:pt x="4950" y="1"/>
                    <a:pt x="4170" y="193"/>
                    <a:pt x="3598" y="610"/>
                  </a:cubicBezTo>
                  <a:lnTo>
                    <a:pt x="3508" y="675"/>
                  </a:lnTo>
                  <a:lnTo>
                    <a:pt x="3483" y="782"/>
                  </a:lnTo>
                  <a:cubicBezTo>
                    <a:pt x="3036" y="2643"/>
                    <a:pt x="2389" y="4801"/>
                    <a:pt x="2130" y="5038"/>
                  </a:cubicBezTo>
                  <a:cubicBezTo>
                    <a:pt x="2023" y="5109"/>
                    <a:pt x="1863" y="5197"/>
                    <a:pt x="1687" y="5297"/>
                  </a:cubicBezTo>
                  <a:cubicBezTo>
                    <a:pt x="897" y="5741"/>
                    <a:pt x="1" y="6245"/>
                    <a:pt x="205" y="6859"/>
                  </a:cubicBezTo>
                  <a:cubicBezTo>
                    <a:pt x="361" y="7329"/>
                    <a:pt x="1226" y="8476"/>
                    <a:pt x="1497" y="8829"/>
                  </a:cubicBezTo>
                  <a:cubicBezTo>
                    <a:pt x="1411" y="10203"/>
                    <a:pt x="1290" y="13168"/>
                    <a:pt x="1807" y="13685"/>
                  </a:cubicBezTo>
                  <a:cubicBezTo>
                    <a:pt x="2443" y="14321"/>
                    <a:pt x="3590" y="14617"/>
                    <a:pt x="5415" y="14617"/>
                  </a:cubicBezTo>
                  <a:cubicBezTo>
                    <a:pt x="7350" y="14617"/>
                    <a:pt x="9822" y="13995"/>
                    <a:pt x="10591" y="12842"/>
                  </a:cubicBezTo>
                  <a:lnTo>
                    <a:pt x="11831" y="10983"/>
                  </a:lnTo>
                  <a:cubicBezTo>
                    <a:pt x="12215" y="10910"/>
                    <a:pt x="13105" y="10575"/>
                    <a:pt x="13105" y="9063"/>
                  </a:cubicBezTo>
                  <a:cubicBezTo>
                    <a:pt x="13105" y="8725"/>
                    <a:pt x="13143" y="8356"/>
                    <a:pt x="13181" y="7967"/>
                  </a:cubicBezTo>
                  <a:cubicBezTo>
                    <a:pt x="13329" y="6508"/>
                    <a:pt x="13513" y="4693"/>
                    <a:pt x="11883" y="2792"/>
                  </a:cubicBezTo>
                  <a:cubicBezTo>
                    <a:pt x="10405" y="1068"/>
                    <a:pt x="7866" y="1"/>
                    <a:pt x="58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6348125" y="1996100"/>
              <a:ext cx="18000" cy="40250"/>
            </a:xfrm>
            <a:custGeom>
              <a:avLst/>
              <a:gdLst/>
              <a:ahLst/>
              <a:cxnLst/>
              <a:rect l="l" t="t" r="r" b="b"/>
              <a:pathLst>
                <a:path w="720" h="1610" extrusionOk="0">
                  <a:moveTo>
                    <a:pt x="466" y="0"/>
                  </a:moveTo>
                  <a:cubicBezTo>
                    <a:pt x="308" y="0"/>
                    <a:pt x="134" y="333"/>
                    <a:pt x="69" y="760"/>
                  </a:cubicBezTo>
                  <a:cubicBezTo>
                    <a:pt x="1" y="1204"/>
                    <a:pt x="76" y="1583"/>
                    <a:pt x="237" y="1609"/>
                  </a:cubicBezTo>
                  <a:cubicBezTo>
                    <a:pt x="242" y="1609"/>
                    <a:pt x="248" y="1610"/>
                    <a:pt x="254" y="1610"/>
                  </a:cubicBezTo>
                  <a:cubicBezTo>
                    <a:pt x="411" y="1610"/>
                    <a:pt x="586" y="1278"/>
                    <a:pt x="652" y="849"/>
                  </a:cubicBezTo>
                  <a:cubicBezTo>
                    <a:pt x="720" y="405"/>
                    <a:pt x="644" y="26"/>
                    <a:pt x="483" y="2"/>
                  </a:cubicBezTo>
                  <a:cubicBezTo>
                    <a:pt x="478" y="1"/>
                    <a:pt x="472" y="0"/>
                    <a:pt x="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6341175" y="1946450"/>
              <a:ext cx="59225" cy="42200"/>
            </a:xfrm>
            <a:custGeom>
              <a:avLst/>
              <a:gdLst/>
              <a:ahLst/>
              <a:cxnLst/>
              <a:rect l="l" t="t" r="r" b="b"/>
              <a:pathLst>
                <a:path w="2369" h="1688" extrusionOk="0">
                  <a:moveTo>
                    <a:pt x="828" y="0"/>
                  </a:moveTo>
                  <a:cubicBezTo>
                    <a:pt x="619" y="0"/>
                    <a:pt x="405" y="58"/>
                    <a:pt x="197" y="174"/>
                  </a:cubicBezTo>
                  <a:cubicBezTo>
                    <a:pt x="53" y="253"/>
                    <a:pt x="1" y="436"/>
                    <a:pt x="81" y="580"/>
                  </a:cubicBezTo>
                  <a:cubicBezTo>
                    <a:pt x="136" y="678"/>
                    <a:pt x="238" y="734"/>
                    <a:pt x="343" y="734"/>
                  </a:cubicBezTo>
                  <a:cubicBezTo>
                    <a:pt x="392" y="734"/>
                    <a:pt x="442" y="722"/>
                    <a:pt x="488" y="696"/>
                  </a:cubicBezTo>
                  <a:cubicBezTo>
                    <a:pt x="606" y="631"/>
                    <a:pt x="716" y="598"/>
                    <a:pt x="823" y="598"/>
                  </a:cubicBezTo>
                  <a:cubicBezTo>
                    <a:pt x="884" y="598"/>
                    <a:pt x="944" y="608"/>
                    <a:pt x="1003" y="630"/>
                  </a:cubicBezTo>
                  <a:cubicBezTo>
                    <a:pt x="1378" y="765"/>
                    <a:pt x="1659" y="1302"/>
                    <a:pt x="1735" y="1497"/>
                  </a:cubicBezTo>
                  <a:cubicBezTo>
                    <a:pt x="1780" y="1612"/>
                    <a:pt x="1890" y="1688"/>
                    <a:pt x="2014" y="1688"/>
                  </a:cubicBezTo>
                  <a:cubicBezTo>
                    <a:pt x="2014" y="1688"/>
                    <a:pt x="2015" y="1688"/>
                    <a:pt x="2015" y="1688"/>
                  </a:cubicBezTo>
                  <a:cubicBezTo>
                    <a:pt x="2224" y="1688"/>
                    <a:pt x="2368" y="1478"/>
                    <a:pt x="2293" y="1282"/>
                  </a:cubicBezTo>
                  <a:cubicBezTo>
                    <a:pt x="2256" y="1183"/>
                    <a:pt x="1905" y="321"/>
                    <a:pt x="1208" y="67"/>
                  </a:cubicBezTo>
                  <a:cubicBezTo>
                    <a:pt x="1085" y="22"/>
                    <a:pt x="958" y="0"/>
                    <a:pt x="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6242200" y="1691200"/>
              <a:ext cx="874825" cy="858925"/>
            </a:xfrm>
            <a:custGeom>
              <a:avLst/>
              <a:gdLst/>
              <a:ahLst/>
              <a:cxnLst/>
              <a:rect l="l" t="t" r="r" b="b"/>
              <a:pathLst>
                <a:path w="34993" h="34357" extrusionOk="0">
                  <a:moveTo>
                    <a:pt x="5160" y="0"/>
                  </a:moveTo>
                  <a:cubicBezTo>
                    <a:pt x="4780" y="0"/>
                    <a:pt x="4337" y="55"/>
                    <a:pt x="3815" y="181"/>
                  </a:cubicBezTo>
                  <a:cubicBezTo>
                    <a:pt x="178" y="1063"/>
                    <a:pt x="0" y="7369"/>
                    <a:pt x="3519" y="8677"/>
                  </a:cubicBezTo>
                  <a:cubicBezTo>
                    <a:pt x="3519" y="8677"/>
                    <a:pt x="5362" y="10838"/>
                    <a:pt x="7941" y="12623"/>
                  </a:cubicBezTo>
                  <a:cubicBezTo>
                    <a:pt x="10520" y="14406"/>
                    <a:pt x="11907" y="13520"/>
                    <a:pt x="11502" y="16854"/>
                  </a:cubicBezTo>
                  <a:cubicBezTo>
                    <a:pt x="11097" y="20189"/>
                    <a:pt x="8273" y="25290"/>
                    <a:pt x="10732" y="29266"/>
                  </a:cubicBezTo>
                  <a:cubicBezTo>
                    <a:pt x="12445" y="32033"/>
                    <a:pt x="15208" y="34357"/>
                    <a:pt x="19448" y="34357"/>
                  </a:cubicBezTo>
                  <a:cubicBezTo>
                    <a:pt x="21301" y="34357"/>
                    <a:pt x="23437" y="33913"/>
                    <a:pt x="25890" y="32868"/>
                  </a:cubicBezTo>
                  <a:cubicBezTo>
                    <a:pt x="33957" y="29433"/>
                    <a:pt x="34993" y="20880"/>
                    <a:pt x="31430" y="17505"/>
                  </a:cubicBezTo>
                  <a:cubicBezTo>
                    <a:pt x="27868" y="14131"/>
                    <a:pt x="24806" y="13907"/>
                    <a:pt x="23075" y="11196"/>
                  </a:cubicBezTo>
                  <a:cubicBezTo>
                    <a:pt x="21344" y="8486"/>
                    <a:pt x="22487" y="3916"/>
                    <a:pt x="17971" y="2339"/>
                  </a:cubicBezTo>
                  <a:cubicBezTo>
                    <a:pt x="16348" y="1772"/>
                    <a:pt x="14810" y="1595"/>
                    <a:pt x="13453" y="1595"/>
                  </a:cubicBezTo>
                  <a:cubicBezTo>
                    <a:pt x="11214" y="1595"/>
                    <a:pt x="9464" y="2075"/>
                    <a:pt x="8626" y="2075"/>
                  </a:cubicBezTo>
                  <a:cubicBezTo>
                    <a:pt x="8559" y="2075"/>
                    <a:pt x="8497" y="2072"/>
                    <a:pt x="8441" y="2065"/>
                  </a:cubicBezTo>
                  <a:cubicBezTo>
                    <a:pt x="7447" y="1945"/>
                    <a:pt x="7430" y="0"/>
                    <a:pt x="5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6256775" y="1683775"/>
              <a:ext cx="836050" cy="874200"/>
            </a:xfrm>
            <a:custGeom>
              <a:avLst/>
              <a:gdLst/>
              <a:ahLst/>
              <a:cxnLst/>
              <a:rect l="l" t="t" r="r" b="b"/>
              <a:pathLst>
                <a:path w="33442" h="34968" extrusionOk="0">
                  <a:moveTo>
                    <a:pt x="4579" y="595"/>
                  </a:moveTo>
                  <a:cubicBezTo>
                    <a:pt x="5817" y="595"/>
                    <a:pt x="6288" y="1228"/>
                    <a:pt x="6716" y="1801"/>
                  </a:cubicBezTo>
                  <a:cubicBezTo>
                    <a:pt x="7021" y="2211"/>
                    <a:pt x="7311" y="2599"/>
                    <a:pt x="7821" y="2660"/>
                  </a:cubicBezTo>
                  <a:cubicBezTo>
                    <a:pt x="7889" y="2668"/>
                    <a:pt x="7963" y="2672"/>
                    <a:pt x="8042" y="2672"/>
                  </a:cubicBezTo>
                  <a:cubicBezTo>
                    <a:pt x="8382" y="2672"/>
                    <a:pt x="8832" y="2603"/>
                    <a:pt x="9410" y="2513"/>
                  </a:cubicBezTo>
                  <a:cubicBezTo>
                    <a:pt x="10296" y="2377"/>
                    <a:pt x="11485" y="2194"/>
                    <a:pt x="12862" y="2194"/>
                  </a:cubicBezTo>
                  <a:cubicBezTo>
                    <a:pt x="14195" y="2194"/>
                    <a:pt x="15706" y="2366"/>
                    <a:pt x="17287" y="2918"/>
                  </a:cubicBezTo>
                  <a:cubicBezTo>
                    <a:pt x="20103" y="3902"/>
                    <a:pt x="20581" y="6047"/>
                    <a:pt x="21091" y="8319"/>
                  </a:cubicBezTo>
                  <a:cubicBezTo>
                    <a:pt x="21350" y="9481"/>
                    <a:pt x="21619" y="10682"/>
                    <a:pt x="22239" y="11653"/>
                  </a:cubicBezTo>
                  <a:cubicBezTo>
                    <a:pt x="23198" y="13157"/>
                    <a:pt x="24545" y="13924"/>
                    <a:pt x="26104" y="14813"/>
                  </a:cubicBezTo>
                  <a:cubicBezTo>
                    <a:pt x="27460" y="15586"/>
                    <a:pt x="28998" y="16463"/>
                    <a:pt x="30642" y="18020"/>
                  </a:cubicBezTo>
                  <a:cubicBezTo>
                    <a:pt x="32156" y="19454"/>
                    <a:pt x="32808" y="21943"/>
                    <a:pt x="32347" y="24513"/>
                  </a:cubicBezTo>
                  <a:cubicBezTo>
                    <a:pt x="31687" y="28180"/>
                    <a:pt x="29078" y="31234"/>
                    <a:pt x="25189" y="32890"/>
                  </a:cubicBezTo>
                  <a:cubicBezTo>
                    <a:pt x="22755" y="33928"/>
                    <a:pt x="20661" y="34358"/>
                    <a:pt x="18863" y="34358"/>
                  </a:cubicBezTo>
                  <a:cubicBezTo>
                    <a:pt x="14559" y="34358"/>
                    <a:pt x="11946" y="31896"/>
                    <a:pt x="10405" y="29405"/>
                  </a:cubicBezTo>
                  <a:cubicBezTo>
                    <a:pt x="8699" y="26650"/>
                    <a:pt x="9641" y="23316"/>
                    <a:pt x="10471" y="20374"/>
                  </a:cubicBezTo>
                  <a:cubicBezTo>
                    <a:pt x="10795" y="19225"/>
                    <a:pt x="11100" y="18141"/>
                    <a:pt x="11216" y="17188"/>
                  </a:cubicBezTo>
                  <a:cubicBezTo>
                    <a:pt x="11512" y="14740"/>
                    <a:pt x="10855" y="14334"/>
                    <a:pt x="9459" y="13715"/>
                  </a:cubicBezTo>
                  <a:cubicBezTo>
                    <a:pt x="8932" y="13481"/>
                    <a:pt x="8277" y="13192"/>
                    <a:pt x="7528" y="12673"/>
                  </a:cubicBezTo>
                  <a:cubicBezTo>
                    <a:pt x="5013" y="10935"/>
                    <a:pt x="3183" y="8802"/>
                    <a:pt x="3165" y="8780"/>
                  </a:cubicBezTo>
                  <a:lnTo>
                    <a:pt x="3114" y="8722"/>
                  </a:lnTo>
                  <a:lnTo>
                    <a:pt x="3041" y="8695"/>
                  </a:lnTo>
                  <a:cubicBezTo>
                    <a:pt x="1292" y="8044"/>
                    <a:pt x="608" y="6083"/>
                    <a:pt x="706" y="4428"/>
                  </a:cubicBezTo>
                  <a:cubicBezTo>
                    <a:pt x="789" y="3011"/>
                    <a:pt x="1519" y="1201"/>
                    <a:pt x="3301" y="768"/>
                  </a:cubicBezTo>
                  <a:cubicBezTo>
                    <a:pt x="3803" y="647"/>
                    <a:pt x="4223" y="595"/>
                    <a:pt x="4579" y="595"/>
                  </a:cubicBezTo>
                  <a:close/>
                  <a:moveTo>
                    <a:pt x="4563" y="1"/>
                  </a:moveTo>
                  <a:cubicBezTo>
                    <a:pt x="4162" y="1"/>
                    <a:pt x="3699" y="57"/>
                    <a:pt x="3161" y="187"/>
                  </a:cubicBezTo>
                  <a:cubicBezTo>
                    <a:pt x="1434" y="606"/>
                    <a:pt x="235" y="2258"/>
                    <a:pt x="109" y="4393"/>
                  </a:cubicBezTo>
                  <a:cubicBezTo>
                    <a:pt x="1" y="6244"/>
                    <a:pt x="778" y="8445"/>
                    <a:pt x="2760" y="9227"/>
                  </a:cubicBezTo>
                  <a:cubicBezTo>
                    <a:pt x="3079" y="9592"/>
                    <a:pt x="4811" y="11522"/>
                    <a:pt x="7188" y="13165"/>
                  </a:cubicBezTo>
                  <a:cubicBezTo>
                    <a:pt x="7983" y="13715"/>
                    <a:pt x="8667" y="14019"/>
                    <a:pt x="9216" y="14261"/>
                  </a:cubicBezTo>
                  <a:cubicBezTo>
                    <a:pt x="10461" y="14813"/>
                    <a:pt x="10879" y="14999"/>
                    <a:pt x="10623" y="17115"/>
                  </a:cubicBezTo>
                  <a:cubicBezTo>
                    <a:pt x="10513" y="18021"/>
                    <a:pt x="10213" y="19085"/>
                    <a:pt x="9895" y="20211"/>
                  </a:cubicBezTo>
                  <a:cubicBezTo>
                    <a:pt x="9075" y="23121"/>
                    <a:pt x="8052" y="26741"/>
                    <a:pt x="9895" y="29720"/>
                  </a:cubicBezTo>
                  <a:cubicBezTo>
                    <a:pt x="11528" y="32358"/>
                    <a:pt x="14290" y="34967"/>
                    <a:pt x="18826" y="34967"/>
                  </a:cubicBezTo>
                  <a:cubicBezTo>
                    <a:pt x="20705" y="34967"/>
                    <a:pt x="22889" y="34519"/>
                    <a:pt x="25425" y="33441"/>
                  </a:cubicBezTo>
                  <a:cubicBezTo>
                    <a:pt x="29503" y="31703"/>
                    <a:pt x="32240" y="28488"/>
                    <a:pt x="32936" y="24618"/>
                  </a:cubicBezTo>
                  <a:cubicBezTo>
                    <a:pt x="33441" y="21809"/>
                    <a:pt x="32737" y="19179"/>
                    <a:pt x="31053" y="17585"/>
                  </a:cubicBezTo>
                  <a:cubicBezTo>
                    <a:pt x="29357" y="15978"/>
                    <a:pt x="27785" y="15082"/>
                    <a:pt x="26400" y="14292"/>
                  </a:cubicBezTo>
                  <a:cubicBezTo>
                    <a:pt x="24850" y="13409"/>
                    <a:pt x="23623" y="12709"/>
                    <a:pt x="22744" y="11332"/>
                  </a:cubicBezTo>
                  <a:cubicBezTo>
                    <a:pt x="22181" y="10450"/>
                    <a:pt x="21934" y="9351"/>
                    <a:pt x="21675" y="8188"/>
                  </a:cubicBezTo>
                  <a:cubicBezTo>
                    <a:pt x="21177" y="5966"/>
                    <a:pt x="20615" y="3446"/>
                    <a:pt x="17486" y="2354"/>
                  </a:cubicBezTo>
                  <a:cubicBezTo>
                    <a:pt x="15827" y="1774"/>
                    <a:pt x="14252" y="1594"/>
                    <a:pt x="12866" y="1594"/>
                  </a:cubicBezTo>
                  <a:cubicBezTo>
                    <a:pt x="11449" y="1594"/>
                    <a:pt x="10230" y="1782"/>
                    <a:pt x="9320" y="1922"/>
                  </a:cubicBezTo>
                  <a:cubicBezTo>
                    <a:pt x="8782" y="2005"/>
                    <a:pt x="8338" y="2075"/>
                    <a:pt x="8046" y="2075"/>
                  </a:cubicBezTo>
                  <a:cubicBezTo>
                    <a:pt x="7990" y="2075"/>
                    <a:pt x="7939" y="2072"/>
                    <a:pt x="7894" y="2066"/>
                  </a:cubicBezTo>
                  <a:cubicBezTo>
                    <a:pt x="7650" y="2037"/>
                    <a:pt x="7470" y="1811"/>
                    <a:pt x="7197" y="1443"/>
                  </a:cubicBezTo>
                  <a:cubicBezTo>
                    <a:pt x="6749" y="845"/>
                    <a:pt x="6121" y="1"/>
                    <a:pt x="4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263100" y="1765625"/>
              <a:ext cx="469225" cy="770900"/>
            </a:xfrm>
            <a:custGeom>
              <a:avLst/>
              <a:gdLst/>
              <a:ahLst/>
              <a:cxnLst/>
              <a:rect l="l" t="t" r="r" b="b"/>
              <a:pathLst>
                <a:path w="18769" h="30836" extrusionOk="0">
                  <a:moveTo>
                    <a:pt x="2993" y="0"/>
                  </a:moveTo>
                  <a:cubicBezTo>
                    <a:pt x="2579" y="0"/>
                    <a:pt x="1150" y="62"/>
                    <a:pt x="451" y="856"/>
                  </a:cubicBezTo>
                  <a:cubicBezTo>
                    <a:pt x="120" y="1232"/>
                    <a:pt x="0" y="1713"/>
                    <a:pt x="96" y="2287"/>
                  </a:cubicBezTo>
                  <a:cubicBezTo>
                    <a:pt x="460" y="4461"/>
                    <a:pt x="1217" y="4629"/>
                    <a:pt x="4399" y="5338"/>
                  </a:cubicBezTo>
                  <a:lnTo>
                    <a:pt x="5177" y="5511"/>
                  </a:lnTo>
                  <a:cubicBezTo>
                    <a:pt x="5800" y="5652"/>
                    <a:pt x="6438" y="5774"/>
                    <a:pt x="7058" y="5893"/>
                  </a:cubicBezTo>
                  <a:cubicBezTo>
                    <a:pt x="10265" y="6507"/>
                    <a:pt x="13294" y="7088"/>
                    <a:pt x="14000" y="10115"/>
                  </a:cubicBezTo>
                  <a:cubicBezTo>
                    <a:pt x="14463" y="12101"/>
                    <a:pt x="13926" y="14716"/>
                    <a:pt x="13358" y="17482"/>
                  </a:cubicBezTo>
                  <a:cubicBezTo>
                    <a:pt x="12883" y="19788"/>
                    <a:pt x="12393" y="22174"/>
                    <a:pt x="12507" y="24240"/>
                  </a:cubicBezTo>
                  <a:cubicBezTo>
                    <a:pt x="12777" y="29094"/>
                    <a:pt x="15967" y="30505"/>
                    <a:pt x="18595" y="30834"/>
                  </a:cubicBezTo>
                  <a:cubicBezTo>
                    <a:pt x="18601" y="30835"/>
                    <a:pt x="18608" y="30835"/>
                    <a:pt x="18614" y="30835"/>
                  </a:cubicBezTo>
                  <a:cubicBezTo>
                    <a:pt x="18615" y="30835"/>
                    <a:pt x="18616" y="30835"/>
                    <a:pt x="18617" y="30835"/>
                  </a:cubicBezTo>
                  <a:cubicBezTo>
                    <a:pt x="18695" y="30835"/>
                    <a:pt x="18758" y="30775"/>
                    <a:pt x="18763" y="30696"/>
                  </a:cubicBezTo>
                  <a:cubicBezTo>
                    <a:pt x="18769" y="30617"/>
                    <a:pt x="18711" y="30548"/>
                    <a:pt x="18633" y="30538"/>
                  </a:cubicBezTo>
                  <a:cubicBezTo>
                    <a:pt x="14974" y="30080"/>
                    <a:pt x="13013" y="27956"/>
                    <a:pt x="12806" y="24224"/>
                  </a:cubicBezTo>
                  <a:cubicBezTo>
                    <a:pt x="12693" y="22197"/>
                    <a:pt x="13179" y="19831"/>
                    <a:pt x="13650" y="17543"/>
                  </a:cubicBezTo>
                  <a:cubicBezTo>
                    <a:pt x="14226" y="14744"/>
                    <a:pt x="14770" y="12099"/>
                    <a:pt x="14291" y="10049"/>
                  </a:cubicBezTo>
                  <a:cubicBezTo>
                    <a:pt x="13540" y="6831"/>
                    <a:pt x="10418" y="6233"/>
                    <a:pt x="7114" y="5599"/>
                  </a:cubicBezTo>
                  <a:cubicBezTo>
                    <a:pt x="6498" y="5482"/>
                    <a:pt x="5862" y="5359"/>
                    <a:pt x="5242" y="5220"/>
                  </a:cubicBezTo>
                  <a:lnTo>
                    <a:pt x="4464" y="5045"/>
                  </a:lnTo>
                  <a:cubicBezTo>
                    <a:pt x="1292" y="4340"/>
                    <a:pt x="721" y="4213"/>
                    <a:pt x="392" y="2237"/>
                  </a:cubicBezTo>
                  <a:cubicBezTo>
                    <a:pt x="312" y="1757"/>
                    <a:pt x="407" y="1359"/>
                    <a:pt x="674" y="1055"/>
                  </a:cubicBezTo>
                  <a:cubicBezTo>
                    <a:pt x="1298" y="346"/>
                    <a:pt x="2678" y="301"/>
                    <a:pt x="3018" y="301"/>
                  </a:cubicBezTo>
                  <a:cubicBezTo>
                    <a:pt x="3126" y="301"/>
                    <a:pt x="3096" y="302"/>
                    <a:pt x="3099" y="302"/>
                  </a:cubicBezTo>
                  <a:cubicBezTo>
                    <a:pt x="3180" y="301"/>
                    <a:pt x="3246" y="236"/>
                    <a:pt x="3247" y="156"/>
                  </a:cubicBezTo>
                  <a:cubicBezTo>
                    <a:pt x="3249" y="74"/>
                    <a:pt x="3186" y="6"/>
                    <a:pt x="3104" y="2"/>
                  </a:cubicBezTo>
                  <a:cubicBezTo>
                    <a:pt x="3094" y="2"/>
                    <a:pt x="3055" y="0"/>
                    <a:pt x="2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6519175" y="2051050"/>
              <a:ext cx="76475" cy="200000"/>
            </a:xfrm>
            <a:custGeom>
              <a:avLst/>
              <a:gdLst/>
              <a:ahLst/>
              <a:cxnLst/>
              <a:rect l="l" t="t" r="r" b="b"/>
              <a:pathLst>
                <a:path w="3059" h="8000" extrusionOk="0">
                  <a:moveTo>
                    <a:pt x="173" y="1"/>
                  </a:moveTo>
                  <a:cubicBezTo>
                    <a:pt x="123" y="1"/>
                    <a:pt x="75" y="25"/>
                    <a:pt x="46" y="71"/>
                  </a:cubicBezTo>
                  <a:cubicBezTo>
                    <a:pt x="0" y="142"/>
                    <a:pt x="25" y="238"/>
                    <a:pt x="100" y="280"/>
                  </a:cubicBezTo>
                  <a:cubicBezTo>
                    <a:pt x="126" y="298"/>
                    <a:pt x="2757" y="2040"/>
                    <a:pt x="2636" y="7846"/>
                  </a:cubicBezTo>
                  <a:cubicBezTo>
                    <a:pt x="2635" y="7929"/>
                    <a:pt x="2700" y="7997"/>
                    <a:pt x="2783" y="8000"/>
                  </a:cubicBezTo>
                  <a:lnTo>
                    <a:pt x="2786" y="8000"/>
                  </a:lnTo>
                  <a:cubicBezTo>
                    <a:pt x="2867" y="8000"/>
                    <a:pt x="2934" y="7935"/>
                    <a:pt x="2935" y="7853"/>
                  </a:cubicBezTo>
                  <a:cubicBezTo>
                    <a:pt x="3059" y="1879"/>
                    <a:pt x="373" y="101"/>
                    <a:pt x="260" y="28"/>
                  </a:cubicBezTo>
                  <a:cubicBezTo>
                    <a:pt x="233" y="10"/>
                    <a:pt x="203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6398400" y="1830250"/>
              <a:ext cx="663950" cy="568175"/>
            </a:xfrm>
            <a:custGeom>
              <a:avLst/>
              <a:gdLst/>
              <a:ahLst/>
              <a:cxnLst/>
              <a:rect l="l" t="t" r="r" b="b"/>
              <a:pathLst>
                <a:path w="26558" h="22727" extrusionOk="0">
                  <a:moveTo>
                    <a:pt x="4084" y="0"/>
                  </a:moveTo>
                  <a:cubicBezTo>
                    <a:pt x="1943" y="0"/>
                    <a:pt x="140" y="769"/>
                    <a:pt x="110" y="782"/>
                  </a:cubicBezTo>
                  <a:cubicBezTo>
                    <a:pt x="35" y="814"/>
                    <a:pt x="0" y="902"/>
                    <a:pt x="32" y="979"/>
                  </a:cubicBezTo>
                  <a:cubicBezTo>
                    <a:pt x="57" y="1034"/>
                    <a:pt x="112" y="1068"/>
                    <a:pt x="169" y="1068"/>
                  </a:cubicBezTo>
                  <a:cubicBezTo>
                    <a:pt x="189" y="1068"/>
                    <a:pt x="209" y="1064"/>
                    <a:pt x="229" y="1055"/>
                  </a:cubicBezTo>
                  <a:cubicBezTo>
                    <a:pt x="258" y="1043"/>
                    <a:pt x="2010" y="297"/>
                    <a:pt x="4080" y="297"/>
                  </a:cubicBezTo>
                  <a:cubicBezTo>
                    <a:pt x="5428" y="297"/>
                    <a:pt x="6911" y="613"/>
                    <a:pt x="8141" y="1654"/>
                  </a:cubicBezTo>
                  <a:cubicBezTo>
                    <a:pt x="10234" y="3425"/>
                    <a:pt x="10520" y="5561"/>
                    <a:pt x="10823" y="7823"/>
                  </a:cubicBezTo>
                  <a:cubicBezTo>
                    <a:pt x="10982" y="9014"/>
                    <a:pt x="11147" y="10247"/>
                    <a:pt x="11571" y="11517"/>
                  </a:cubicBezTo>
                  <a:cubicBezTo>
                    <a:pt x="13842" y="18331"/>
                    <a:pt x="18060" y="21711"/>
                    <a:pt x="20982" y="22536"/>
                  </a:cubicBezTo>
                  <a:cubicBezTo>
                    <a:pt x="21445" y="22666"/>
                    <a:pt x="21877" y="22726"/>
                    <a:pt x="22280" y="22726"/>
                  </a:cubicBezTo>
                  <a:cubicBezTo>
                    <a:pt x="24207" y="22726"/>
                    <a:pt x="25440" y="21359"/>
                    <a:pt x="25988" y="19892"/>
                  </a:cubicBezTo>
                  <a:cubicBezTo>
                    <a:pt x="26557" y="18367"/>
                    <a:pt x="26458" y="16468"/>
                    <a:pt x="25305" y="15927"/>
                  </a:cubicBezTo>
                  <a:cubicBezTo>
                    <a:pt x="24833" y="15704"/>
                    <a:pt x="24336" y="15595"/>
                    <a:pt x="23860" y="15595"/>
                  </a:cubicBezTo>
                  <a:cubicBezTo>
                    <a:pt x="23154" y="15595"/>
                    <a:pt x="22492" y="15834"/>
                    <a:pt x="22018" y="16296"/>
                  </a:cubicBezTo>
                  <a:cubicBezTo>
                    <a:pt x="21394" y="16902"/>
                    <a:pt x="21252" y="17743"/>
                    <a:pt x="21629" y="18603"/>
                  </a:cubicBezTo>
                  <a:cubicBezTo>
                    <a:pt x="21654" y="18658"/>
                    <a:pt x="21708" y="18691"/>
                    <a:pt x="21766" y="18691"/>
                  </a:cubicBezTo>
                  <a:cubicBezTo>
                    <a:pt x="21786" y="18691"/>
                    <a:pt x="21806" y="18687"/>
                    <a:pt x="21826" y="18679"/>
                  </a:cubicBezTo>
                  <a:cubicBezTo>
                    <a:pt x="21900" y="18645"/>
                    <a:pt x="21935" y="18559"/>
                    <a:pt x="21903" y="18483"/>
                  </a:cubicBezTo>
                  <a:cubicBezTo>
                    <a:pt x="21579" y="17744"/>
                    <a:pt x="21698" y="17024"/>
                    <a:pt x="22228" y="16510"/>
                  </a:cubicBezTo>
                  <a:cubicBezTo>
                    <a:pt x="22596" y="16151"/>
                    <a:pt x="23183" y="15892"/>
                    <a:pt x="23873" y="15892"/>
                  </a:cubicBezTo>
                  <a:cubicBezTo>
                    <a:pt x="24280" y="15892"/>
                    <a:pt x="24723" y="15982"/>
                    <a:pt x="25177" y="16196"/>
                  </a:cubicBezTo>
                  <a:cubicBezTo>
                    <a:pt x="26056" y="16610"/>
                    <a:pt x="26293" y="18220"/>
                    <a:pt x="25707" y="19788"/>
                  </a:cubicBezTo>
                  <a:cubicBezTo>
                    <a:pt x="25198" y="21153"/>
                    <a:pt x="24053" y="22423"/>
                    <a:pt x="22264" y="22423"/>
                  </a:cubicBezTo>
                  <a:cubicBezTo>
                    <a:pt x="21891" y="22423"/>
                    <a:pt x="21491" y="22368"/>
                    <a:pt x="21062" y="22247"/>
                  </a:cubicBezTo>
                  <a:cubicBezTo>
                    <a:pt x="18211" y="21443"/>
                    <a:pt x="14088" y="18125"/>
                    <a:pt x="11854" y="11421"/>
                  </a:cubicBezTo>
                  <a:cubicBezTo>
                    <a:pt x="11441" y="10178"/>
                    <a:pt x="11277" y="8960"/>
                    <a:pt x="11119" y="7783"/>
                  </a:cubicBezTo>
                  <a:cubicBezTo>
                    <a:pt x="10809" y="5463"/>
                    <a:pt x="10517" y="3271"/>
                    <a:pt x="8334" y="1425"/>
                  </a:cubicBezTo>
                  <a:cubicBezTo>
                    <a:pt x="7042" y="332"/>
                    <a:pt x="5490" y="0"/>
                    <a:pt x="4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6039175" y="3432625"/>
              <a:ext cx="462600" cy="1397250"/>
            </a:xfrm>
            <a:custGeom>
              <a:avLst/>
              <a:gdLst/>
              <a:ahLst/>
              <a:cxnLst/>
              <a:rect l="l" t="t" r="r" b="b"/>
              <a:pathLst>
                <a:path w="18504" h="55890" extrusionOk="0">
                  <a:moveTo>
                    <a:pt x="1923" y="1"/>
                  </a:moveTo>
                  <a:cubicBezTo>
                    <a:pt x="1443" y="3604"/>
                    <a:pt x="1" y="22346"/>
                    <a:pt x="1" y="26432"/>
                  </a:cubicBezTo>
                  <a:cubicBezTo>
                    <a:pt x="1" y="30516"/>
                    <a:pt x="5048" y="36043"/>
                    <a:pt x="7931" y="41569"/>
                  </a:cubicBezTo>
                  <a:cubicBezTo>
                    <a:pt x="10813" y="47095"/>
                    <a:pt x="15492" y="55890"/>
                    <a:pt x="15492" y="55890"/>
                  </a:cubicBezTo>
                  <a:lnTo>
                    <a:pt x="18504" y="55025"/>
                  </a:lnTo>
                  <a:cubicBezTo>
                    <a:pt x="18504" y="55025"/>
                    <a:pt x="15860" y="41810"/>
                    <a:pt x="14899" y="37724"/>
                  </a:cubicBezTo>
                  <a:cubicBezTo>
                    <a:pt x="13938" y="33639"/>
                    <a:pt x="6249" y="25230"/>
                    <a:pt x="6249" y="25230"/>
                  </a:cubicBezTo>
                  <a:lnTo>
                    <a:pt x="13698" y="3606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6031725" y="3431650"/>
              <a:ext cx="478725" cy="1407100"/>
            </a:xfrm>
            <a:custGeom>
              <a:avLst/>
              <a:gdLst/>
              <a:ahLst/>
              <a:cxnLst/>
              <a:rect l="l" t="t" r="r" b="b"/>
              <a:pathLst>
                <a:path w="19149" h="56284" extrusionOk="0">
                  <a:moveTo>
                    <a:pt x="1926" y="0"/>
                  </a:moveTo>
                  <a:cubicBezTo>
                    <a:pt x="1458" y="3503"/>
                    <a:pt x="0" y="22248"/>
                    <a:pt x="0" y="26471"/>
                  </a:cubicBezTo>
                  <a:cubicBezTo>
                    <a:pt x="0" y="29235"/>
                    <a:pt x="2193" y="32573"/>
                    <a:pt x="4515" y="36108"/>
                  </a:cubicBezTo>
                  <a:cubicBezTo>
                    <a:pt x="5723" y="37948"/>
                    <a:pt x="6974" y="39851"/>
                    <a:pt x="7964" y="41747"/>
                  </a:cubicBezTo>
                  <a:cubicBezTo>
                    <a:pt x="10815" y="47211"/>
                    <a:pt x="15479" y="55981"/>
                    <a:pt x="15526" y="56069"/>
                  </a:cubicBezTo>
                  <a:lnTo>
                    <a:pt x="15640" y="56284"/>
                  </a:lnTo>
                  <a:lnTo>
                    <a:pt x="19149" y="55275"/>
                  </a:lnTo>
                  <a:lnTo>
                    <a:pt x="19094" y="55006"/>
                  </a:lnTo>
                  <a:cubicBezTo>
                    <a:pt x="19067" y="54873"/>
                    <a:pt x="16439" y="41739"/>
                    <a:pt x="15487" y="37695"/>
                  </a:cubicBezTo>
                  <a:cubicBezTo>
                    <a:pt x="14575" y="33815"/>
                    <a:pt x="7905" y="26326"/>
                    <a:pt x="6888" y="25199"/>
                  </a:cubicBezTo>
                  <a:lnTo>
                    <a:pt x="14278" y="3742"/>
                  </a:lnTo>
                  <a:lnTo>
                    <a:pt x="13712" y="3546"/>
                  </a:lnTo>
                  <a:lnTo>
                    <a:pt x="6206" y="25341"/>
                  </a:lnTo>
                  <a:lnTo>
                    <a:pt x="6326" y="25471"/>
                  </a:lnTo>
                  <a:cubicBezTo>
                    <a:pt x="6401" y="25555"/>
                    <a:pt x="13973" y="33871"/>
                    <a:pt x="14906" y="37833"/>
                  </a:cubicBezTo>
                  <a:cubicBezTo>
                    <a:pt x="15779" y="41544"/>
                    <a:pt x="18071" y="52949"/>
                    <a:pt x="18453" y="54853"/>
                  </a:cubicBezTo>
                  <a:lnTo>
                    <a:pt x="15941" y="55574"/>
                  </a:lnTo>
                  <a:cubicBezTo>
                    <a:pt x="15206" y="54193"/>
                    <a:pt x="11095" y="46455"/>
                    <a:pt x="8495" y="41470"/>
                  </a:cubicBezTo>
                  <a:cubicBezTo>
                    <a:pt x="7491" y="39549"/>
                    <a:pt x="6233" y="37633"/>
                    <a:pt x="5015" y="35779"/>
                  </a:cubicBezTo>
                  <a:cubicBezTo>
                    <a:pt x="2743" y="32322"/>
                    <a:pt x="599" y="29057"/>
                    <a:pt x="599" y="26472"/>
                  </a:cubicBezTo>
                  <a:cubicBezTo>
                    <a:pt x="599" y="22262"/>
                    <a:pt x="2052" y="3573"/>
                    <a:pt x="2518" y="81"/>
                  </a:cubicBezTo>
                  <a:lnTo>
                    <a:pt x="19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6403650" y="4718825"/>
              <a:ext cx="30200" cy="59150"/>
            </a:xfrm>
            <a:custGeom>
              <a:avLst/>
              <a:gdLst/>
              <a:ahLst/>
              <a:cxnLst/>
              <a:rect l="l" t="t" r="r" b="b"/>
              <a:pathLst>
                <a:path w="1208" h="2366" extrusionOk="0">
                  <a:moveTo>
                    <a:pt x="170" y="0"/>
                  </a:moveTo>
                  <a:cubicBezTo>
                    <a:pt x="151" y="0"/>
                    <a:pt x="132" y="4"/>
                    <a:pt x="113" y="12"/>
                  </a:cubicBezTo>
                  <a:cubicBezTo>
                    <a:pt x="37" y="45"/>
                    <a:pt x="1" y="133"/>
                    <a:pt x="34" y="209"/>
                  </a:cubicBezTo>
                  <a:cubicBezTo>
                    <a:pt x="576" y="1496"/>
                    <a:pt x="899" y="2272"/>
                    <a:pt x="899" y="2272"/>
                  </a:cubicBezTo>
                  <a:cubicBezTo>
                    <a:pt x="922" y="2328"/>
                    <a:pt x="976" y="2365"/>
                    <a:pt x="1037" y="2365"/>
                  </a:cubicBezTo>
                  <a:cubicBezTo>
                    <a:pt x="1056" y="2365"/>
                    <a:pt x="1077" y="2361"/>
                    <a:pt x="1095" y="2354"/>
                  </a:cubicBezTo>
                  <a:cubicBezTo>
                    <a:pt x="1171" y="2322"/>
                    <a:pt x="1207" y="2234"/>
                    <a:pt x="1175" y="2158"/>
                  </a:cubicBezTo>
                  <a:cubicBezTo>
                    <a:pt x="1175" y="2158"/>
                    <a:pt x="852" y="1380"/>
                    <a:pt x="310" y="93"/>
                  </a:cubicBezTo>
                  <a:cubicBezTo>
                    <a:pt x="286" y="35"/>
                    <a:pt x="229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6073300" y="3634525"/>
              <a:ext cx="321450" cy="1049975"/>
            </a:xfrm>
            <a:custGeom>
              <a:avLst/>
              <a:gdLst/>
              <a:ahLst/>
              <a:cxnLst/>
              <a:rect l="l" t="t" r="r" b="b"/>
              <a:pathLst>
                <a:path w="12858" h="41999" extrusionOk="0">
                  <a:moveTo>
                    <a:pt x="4544" y="1"/>
                  </a:moveTo>
                  <a:cubicBezTo>
                    <a:pt x="4477" y="1"/>
                    <a:pt x="4417" y="46"/>
                    <a:pt x="4399" y="113"/>
                  </a:cubicBezTo>
                  <a:cubicBezTo>
                    <a:pt x="4219" y="797"/>
                    <a:pt x="0" y="16913"/>
                    <a:pt x="2270" y="19749"/>
                  </a:cubicBezTo>
                  <a:cubicBezTo>
                    <a:pt x="3965" y="21867"/>
                    <a:pt x="10017" y="35951"/>
                    <a:pt x="12541" y="41907"/>
                  </a:cubicBezTo>
                  <a:cubicBezTo>
                    <a:pt x="12565" y="41962"/>
                    <a:pt x="12619" y="41997"/>
                    <a:pt x="12679" y="41999"/>
                  </a:cubicBezTo>
                  <a:lnTo>
                    <a:pt x="12679" y="41997"/>
                  </a:lnTo>
                  <a:cubicBezTo>
                    <a:pt x="12785" y="41997"/>
                    <a:pt x="12857" y="41889"/>
                    <a:pt x="12817" y="41791"/>
                  </a:cubicBezTo>
                  <a:cubicBezTo>
                    <a:pt x="9675" y="34377"/>
                    <a:pt x="4160" y="21632"/>
                    <a:pt x="2503" y="19562"/>
                  </a:cubicBezTo>
                  <a:cubicBezTo>
                    <a:pt x="328" y="16843"/>
                    <a:pt x="4645" y="356"/>
                    <a:pt x="4688" y="188"/>
                  </a:cubicBezTo>
                  <a:cubicBezTo>
                    <a:pt x="4710" y="108"/>
                    <a:pt x="4662" y="26"/>
                    <a:pt x="4582" y="6"/>
                  </a:cubicBezTo>
                  <a:cubicBezTo>
                    <a:pt x="4569" y="2"/>
                    <a:pt x="4556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6023425" y="3176175"/>
              <a:ext cx="443825" cy="465225"/>
            </a:xfrm>
            <a:custGeom>
              <a:avLst/>
              <a:gdLst/>
              <a:ahLst/>
              <a:cxnLst/>
              <a:rect l="l" t="t" r="r" b="b"/>
              <a:pathLst>
                <a:path w="17753" h="18609" extrusionOk="0">
                  <a:moveTo>
                    <a:pt x="16747" y="0"/>
                  </a:moveTo>
                  <a:lnTo>
                    <a:pt x="2423" y="1508"/>
                  </a:lnTo>
                  <a:cubicBezTo>
                    <a:pt x="2423" y="1508"/>
                    <a:pt x="0" y="16022"/>
                    <a:pt x="1256" y="16775"/>
                  </a:cubicBezTo>
                  <a:cubicBezTo>
                    <a:pt x="2513" y="17529"/>
                    <a:pt x="6539" y="18484"/>
                    <a:pt x="6539" y="18484"/>
                  </a:cubicBezTo>
                  <a:cubicBezTo>
                    <a:pt x="6539" y="18484"/>
                    <a:pt x="8604" y="18609"/>
                    <a:pt x="10921" y="18609"/>
                  </a:cubicBezTo>
                  <a:cubicBezTo>
                    <a:pt x="13757" y="18609"/>
                    <a:pt x="16973" y="18422"/>
                    <a:pt x="17250" y="17592"/>
                  </a:cubicBezTo>
                  <a:cubicBezTo>
                    <a:pt x="17752" y="16084"/>
                    <a:pt x="16747" y="0"/>
                    <a:pt x="16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6021175" y="3167950"/>
              <a:ext cx="453250" cy="481325"/>
            </a:xfrm>
            <a:custGeom>
              <a:avLst/>
              <a:gdLst/>
              <a:ahLst/>
              <a:cxnLst/>
              <a:rect l="l" t="t" r="r" b="b"/>
              <a:pathLst>
                <a:path w="18130" h="19253" extrusionOk="0">
                  <a:moveTo>
                    <a:pt x="16557" y="659"/>
                  </a:moveTo>
                  <a:cubicBezTo>
                    <a:pt x="16846" y="5332"/>
                    <a:pt x="17444" y="16662"/>
                    <a:pt x="17056" y="17826"/>
                  </a:cubicBezTo>
                  <a:cubicBezTo>
                    <a:pt x="16868" y="18392"/>
                    <a:pt x="14127" y="18647"/>
                    <a:pt x="10855" y="18647"/>
                  </a:cubicBezTo>
                  <a:cubicBezTo>
                    <a:pt x="9512" y="18647"/>
                    <a:pt x="8080" y="18604"/>
                    <a:pt x="6698" y="18522"/>
                  </a:cubicBezTo>
                  <a:cubicBezTo>
                    <a:pt x="6659" y="18513"/>
                    <a:pt x="2703" y="17570"/>
                    <a:pt x="1506" y="16851"/>
                  </a:cubicBezTo>
                  <a:cubicBezTo>
                    <a:pt x="861" y="16278"/>
                    <a:pt x="1638" y="8949"/>
                    <a:pt x="2769" y="2110"/>
                  </a:cubicBezTo>
                  <a:lnTo>
                    <a:pt x="16557" y="659"/>
                  </a:lnTo>
                  <a:close/>
                  <a:moveTo>
                    <a:pt x="17116" y="0"/>
                  </a:moveTo>
                  <a:lnTo>
                    <a:pt x="2255" y="1564"/>
                  </a:lnTo>
                  <a:lnTo>
                    <a:pt x="2217" y="1788"/>
                  </a:lnTo>
                  <a:cubicBezTo>
                    <a:pt x="1" y="15069"/>
                    <a:pt x="762" y="17103"/>
                    <a:pt x="1193" y="17361"/>
                  </a:cubicBezTo>
                  <a:cubicBezTo>
                    <a:pt x="2473" y="18130"/>
                    <a:pt x="6393" y="19066"/>
                    <a:pt x="6611" y="19112"/>
                  </a:cubicBezTo>
                  <a:cubicBezTo>
                    <a:pt x="7529" y="19168"/>
                    <a:pt x="9233" y="19252"/>
                    <a:pt x="11032" y="19252"/>
                  </a:cubicBezTo>
                  <a:cubicBezTo>
                    <a:pt x="14029" y="19252"/>
                    <a:pt x="17290" y="19017"/>
                    <a:pt x="17624" y="18017"/>
                  </a:cubicBezTo>
                  <a:cubicBezTo>
                    <a:pt x="18130" y="16496"/>
                    <a:pt x="17239" y="1963"/>
                    <a:pt x="17135" y="312"/>
                  </a:cubicBezTo>
                  <a:lnTo>
                    <a:pt x="171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083975" y="2365675"/>
              <a:ext cx="358125" cy="848200"/>
            </a:xfrm>
            <a:custGeom>
              <a:avLst/>
              <a:gdLst/>
              <a:ahLst/>
              <a:cxnLst/>
              <a:rect l="l" t="t" r="r" b="b"/>
              <a:pathLst>
                <a:path w="14325" h="33928" extrusionOk="0">
                  <a:moveTo>
                    <a:pt x="10555" y="1"/>
                  </a:moveTo>
                  <a:cubicBezTo>
                    <a:pt x="10555" y="1"/>
                    <a:pt x="5277" y="755"/>
                    <a:pt x="5277" y="7036"/>
                  </a:cubicBezTo>
                  <a:cubicBezTo>
                    <a:pt x="5277" y="13319"/>
                    <a:pt x="1" y="33928"/>
                    <a:pt x="1" y="33928"/>
                  </a:cubicBezTo>
                  <a:lnTo>
                    <a:pt x="2153" y="33463"/>
                  </a:lnTo>
                  <a:lnTo>
                    <a:pt x="7539" y="5026"/>
                  </a:lnTo>
                  <a:cubicBezTo>
                    <a:pt x="7539" y="5026"/>
                    <a:pt x="8042" y="2764"/>
                    <a:pt x="10052" y="2764"/>
                  </a:cubicBezTo>
                  <a:cubicBezTo>
                    <a:pt x="12063" y="2764"/>
                    <a:pt x="12063" y="5277"/>
                    <a:pt x="12063" y="7288"/>
                  </a:cubicBezTo>
                  <a:cubicBezTo>
                    <a:pt x="12063" y="9298"/>
                    <a:pt x="12271" y="32620"/>
                    <a:pt x="12271" y="32620"/>
                  </a:cubicBezTo>
                  <a:lnTo>
                    <a:pt x="14325" y="32420"/>
                  </a:lnTo>
                  <a:cubicBezTo>
                    <a:pt x="14325" y="32420"/>
                    <a:pt x="14134" y="7549"/>
                    <a:pt x="14074" y="4273"/>
                  </a:cubicBezTo>
                  <a:cubicBezTo>
                    <a:pt x="14000" y="278"/>
                    <a:pt x="10555" y="1"/>
                    <a:pt x="10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073750" y="2358150"/>
              <a:ext cx="375875" cy="865600"/>
            </a:xfrm>
            <a:custGeom>
              <a:avLst/>
              <a:gdLst/>
              <a:ahLst/>
              <a:cxnLst/>
              <a:rect l="l" t="t" r="r" b="b"/>
              <a:pathLst>
                <a:path w="15035" h="34624" extrusionOk="0">
                  <a:moveTo>
                    <a:pt x="10973" y="603"/>
                  </a:moveTo>
                  <a:cubicBezTo>
                    <a:pt x="11329" y="643"/>
                    <a:pt x="14118" y="1059"/>
                    <a:pt x="14182" y="4580"/>
                  </a:cubicBezTo>
                  <a:cubicBezTo>
                    <a:pt x="14240" y="7632"/>
                    <a:pt x="14411" y="29726"/>
                    <a:pt x="14431" y="32452"/>
                  </a:cubicBezTo>
                  <a:lnTo>
                    <a:pt x="12976" y="32592"/>
                  </a:lnTo>
                  <a:cubicBezTo>
                    <a:pt x="12950" y="29756"/>
                    <a:pt x="12771" y="9447"/>
                    <a:pt x="12771" y="7591"/>
                  </a:cubicBezTo>
                  <a:cubicBezTo>
                    <a:pt x="12771" y="5555"/>
                    <a:pt x="12771" y="2768"/>
                    <a:pt x="10461" y="2768"/>
                  </a:cubicBezTo>
                  <a:cubicBezTo>
                    <a:pt x="8681" y="2768"/>
                    <a:pt x="7847" y="4400"/>
                    <a:pt x="7655" y="5273"/>
                  </a:cubicBezTo>
                  <a:lnTo>
                    <a:pt x="2304" y="33514"/>
                  </a:lnTo>
                  <a:lnTo>
                    <a:pt x="818" y="33834"/>
                  </a:lnTo>
                  <a:cubicBezTo>
                    <a:pt x="1621" y="30659"/>
                    <a:pt x="5985" y="13136"/>
                    <a:pt x="5985" y="7339"/>
                  </a:cubicBezTo>
                  <a:cubicBezTo>
                    <a:pt x="5985" y="1591"/>
                    <a:pt x="10497" y="683"/>
                    <a:pt x="10973" y="603"/>
                  </a:cubicBezTo>
                  <a:close/>
                  <a:moveTo>
                    <a:pt x="10954" y="1"/>
                  </a:moveTo>
                  <a:lnTo>
                    <a:pt x="10922" y="6"/>
                  </a:lnTo>
                  <a:cubicBezTo>
                    <a:pt x="10866" y="13"/>
                    <a:pt x="5388" y="871"/>
                    <a:pt x="5388" y="7339"/>
                  </a:cubicBezTo>
                  <a:cubicBezTo>
                    <a:pt x="5388" y="13513"/>
                    <a:pt x="172" y="33949"/>
                    <a:pt x="120" y="34155"/>
                  </a:cubicBezTo>
                  <a:lnTo>
                    <a:pt x="0" y="34623"/>
                  </a:lnTo>
                  <a:lnTo>
                    <a:pt x="2818" y="34014"/>
                  </a:lnTo>
                  <a:lnTo>
                    <a:pt x="8242" y="5393"/>
                  </a:lnTo>
                  <a:cubicBezTo>
                    <a:pt x="8246" y="5373"/>
                    <a:pt x="8712" y="3365"/>
                    <a:pt x="10463" y="3365"/>
                  </a:cubicBezTo>
                  <a:cubicBezTo>
                    <a:pt x="12047" y="3365"/>
                    <a:pt x="12173" y="5197"/>
                    <a:pt x="12173" y="7590"/>
                  </a:cubicBezTo>
                  <a:cubicBezTo>
                    <a:pt x="12173" y="9579"/>
                    <a:pt x="12379" y="32691"/>
                    <a:pt x="12381" y="32924"/>
                  </a:cubicBezTo>
                  <a:lnTo>
                    <a:pt x="12384" y="33251"/>
                  </a:lnTo>
                  <a:lnTo>
                    <a:pt x="15035" y="32992"/>
                  </a:lnTo>
                  <a:lnTo>
                    <a:pt x="15034" y="32719"/>
                  </a:lnTo>
                  <a:cubicBezTo>
                    <a:pt x="15031" y="32470"/>
                    <a:pt x="14842" y="7808"/>
                    <a:pt x="14782" y="4569"/>
                  </a:cubicBezTo>
                  <a:cubicBezTo>
                    <a:pt x="14703" y="352"/>
                    <a:pt x="11026" y="7"/>
                    <a:pt x="10989" y="3"/>
                  </a:cubicBezTo>
                  <a:lnTo>
                    <a:pt x="109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912650" y="2414525"/>
              <a:ext cx="492600" cy="1203625"/>
            </a:xfrm>
            <a:custGeom>
              <a:avLst/>
              <a:gdLst/>
              <a:ahLst/>
              <a:cxnLst/>
              <a:rect l="l" t="t" r="r" b="b"/>
              <a:pathLst>
                <a:path w="19704" h="48145" extrusionOk="0">
                  <a:moveTo>
                    <a:pt x="16874" y="0"/>
                  </a:moveTo>
                  <a:cubicBezTo>
                    <a:pt x="16157" y="0"/>
                    <a:pt x="15083" y="406"/>
                    <a:pt x="13897" y="2246"/>
                  </a:cubicBezTo>
                  <a:cubicBezTo>
                    <a:pt x="11774" y="5539"/>
                    <a:pt x="9467" y="18210"/>
                    <a:pt x="9467" y="21335"/>
                  </a:cubicBezTo>
                  <a:cubicBezTo>
                    <a:pt x="9467" y="24458"/>
                    <a:pt x="6840" y="28511"/>
                    <a:pt x="5286" y="30768"/>
                  </a:cubicBezTo>
                  <a:cubicBezTo>
                    <a:pt x="3019" y="34065"/>
                    <a:pt x="962" y="37496"/>
                    <a:pt x="481" y="40139"/>
                  </a:cubicBezTo>
                  <a:cubicBezTo>
                    <a:pt x="1" y="42782"/>
                    <a:pt x="105" y="47771"/>
                    <a:pt x="825" y="48011"/>
                  </a:cubicBezTo>
                  <a:cubicBezTo>
                    <a:pt x="1066" y="48091"/>
                    <a:pt x="1280" y="48145"/>
                    <a:pt x="1458" y="48145"/>
                  </a:cubicBezTo>
                  <a:cubicBezTo>
                    <a:pt x="1814" y="48145"/>
                    <a:pt x="2028" y="47931"/>
                    <a:pt x="2028" y="47291"/>
                  </a:cubicBezTo>
                  <a:cubicBezTo>
                    <a:pt x="2028" y="46330"/>
                    <a:pt x="1442" y="43502"/>
                    <a:pt x="2403" y="42782"/>
                  </a:cubicBezTo>
                  <a:cubicBezTo>
                    <a:pt x="3364" y="42061"/>
                    <a:pt x="3605" y="38217"/>
                    <a:pt x="3605" y="38217"/>
                  </a:cubicBezTo>
                  <a:cubicBezTo>
                    <a:pt x="3605" y="38217"/>
                    <a:pt x="13457" y="27404"/>
                    <a:pt x="14898" y="25001"/>
                  </a:cubicBezTo>
                  <a:cubicBezTo>
                    <a:pt x="16340" y="22599"/>
                    <a:pt x="18982" y="9624"/>
                    <a:pt x="18982" y="9624"/>
                  </a:cubicBezTo>
                  <a:cubicBezTo>
                    <a:pt x="18982" y="9624"/>
                    <a:pt x="19703" y="2655"/>
                    <a:pt x="17782" y="252"/>
                  </a:cubicBezTo>
                  <a:cubicBezTo>
                    <a:pt x="17782" y="252"/>
                    <a:pt x="17439" y="0"/>
                    <a:pt x="16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908775" y="2407050"/>
              <a:ext cx="503650" cy="1218600"/>
            </a:xfrm>
            <a:custGeom>
              <a:avLst/>
              <a:gdLst/>
              <a:ahLst/>
              <a:cxnLst/>
              <a:rect l="l" t="t" r="r" b="b"/>
              <a:pathLst>
                <a:path w="20146" h="48744" extrusionOk="0">
                  <a:moveTo>
                    <a:pt x="17031" y="597"/>
                  </a:moveTo>
                  <a:cubicBezTo>
                    <a:pt x="17401" y="597"/>
                    <a:pt x="17650" y="725"/>
                    <a:pt x="17732" y="775"/>
                  </a:cubicBezTo>
                  <a:cubicBezTo>
                    <a:pt x="19519" y="3089"/>
                    <a:pt x="18847" y="9823"/>
                    <a:pt x="18845" y="9863"/>
                  </a:cubicBezTo>
                  <a:cubicBezTo>
                    <a:pt x="18818" y="9992"/>
                    <a:pt x="16196" y="22813"/>
                    <a:pt x="14797" y="25147"/>
                  </a:cubicBezTo>
                  <a:cubicBezTo>
                    <a:pt x="13387" y="27496"/>
                    <a:pt x="3638" y="38206"/>
                    <a:pt x="3539" y="38314"/>
                  </a:cubicBezTo>
                  <a:lnTo>
                    <a:pt x="3468" y="38392"/>
                  </a:lnTo>
                  <a:lnTo>
                    <a:pt x="3462" y="38497"/>
                  </a:lnTo>
                  <a:cubicBezTo>
                    <a:pt x="3372" y="39930"/>
                    <a:pt x="2998" y="42377"/>
                    <a:pt x="2379" y="42842"/>
                  </a:cubicBezTo>
                  <a:cubicBezTo>
                    <a:pt x="1506" y="43496"/>
                    <a:pt x="1686" y="45348"/>
                    <a:pt x="1818" y="46701"/>
                  </a:cubicBezTo>
                  <a:cubicBezTo>
                    <a:pt x="1853" y="47066"/>
                    <a:pt x="1884" y="47382"/>
                    <a:pt x="1884" y="47589"/>
                  </a:cubicBezTo>
                  <a:cubicBezTo>
                    <a:pt x="1884" y="47979"/>
                    <a:pt x="1796" y="48084"/>
                    <a:pt x="1759" y="48111"/>
                  </a:cubicBezTo>
                  <a:cubicBezTo>
                    <a:pt x="1727" y="48134"/>
                    <a:pt x="1677" y="48145"/>
                    <a:pt x="1610" y="48145"/>
                  </a:cubicBezTo>
                  <a:cubicBezTo>
                    <a:pt x="1491" y="48145"/>
                    <a:pt x="1318" y="48108"/>
                    <a:pt x="1099" y="48038"/>
                  </a:cubicBezTo>
                  <a:cubicBezTo>
                    <a:pt x="668" y="47682"/>
                    <a:pt x="415" y="43324"/>
                    <a:pt x="931" y="40490"/>
                  </a:cubicBezTo>
                  <a:cubicBezTo>
                    <a:pt x="1449" y="37641"/>
                    <a:pt x="3894" y="33844"/>
                    <a:pt x="5689" y="31236"/>
                  </a:cubicBezTo>
                  <a:cubicBezTo>
                    <a:pt x="7507" y="28594"/>
                    <a:pt x="9922" y="24725"/>
                    <a:pt x="9922" y="21633"/>
                  </a:cubicBezTo>
                  <a:cubicBezTo>
                    <a:pt x="9922" y="18597"/>
                    <a:pt x="12200" y="5971"/>
                    <a:pt x="14303" y="2707"/>
                  </a:cubicBezTo>
                  <a:cubicBezTo>
                    <a:pt x="15080" y="1502"/>
                    <a:pt x="15910" y="784"/>
                    <a:pt x="16706" y="629"/>
                  </a:cubicBezTo>
                  <a:cubicBezTo>
                    <a:pt x="16813" y="609"/>
                    <a:pt x="16923" y="597"/>
                    <a:pt x="17031" y="597"/>
                  </a:cubicBezTo>
                  <a:close/>
                  <a:moveTo>
                    <a:pt x="17029" y="0"/>
                  </a:moveTo>
                  <a:cubicBezTo>
                    <a:pt x="16900" y="0"/>
                    <a:pt x="16762" y="11"/>
                    <a:pt x="16615" y="38"/>
                  </a:cubicBezTo>
                  <a:cubicBezTo>
                    <a:pt x="15635" y="218"/>
                    <a:pt x="14686" y="1007"/>
                    <a:pt x="13801" y="2383"/>
                  </a:cubicBezTo>
                  <a:cubicBezTo>
                    <a:pt x="11651" y="5718"/>
                    <a:pt x="9323" y="18554"/>
                    <a:pt x="9323" y="21634"/>
                  </a:cubicBezTo>
                  <a:cubicBezTo>
                    <a:pt x="9323" y="24898"/>
                    <a:pt x="6217" y="29414"/>
                    <a:pt x="5196" y="30898"/>
                  </a:cubicBezTo>
                  <a:cubicBezTo>
                    <a:pt x="3370" y="33552"/>
                    <a:pt x="881" y="37422"/>
                    <a:pt x="342" y="40384"/>
                  </a:cubicBezTo>
                  <a:cubicBezTo>
                    <a:pt x="111" y="41657"/>
                    <a:pt x="0" y="43581"/>
                    <a:pt x="60" y="45286"/>
                  </a:cubicBezTo>
                  <a:cubicBezTo>
                    <a:pt x="166" y="48353"/>
                    <a:pt x="689" y="48528"/>
                    <a:pt x="887" y="48594"/>
                  </a:cubicBezTo>
                  <a:cubicBezTo>
                    <a:pt x="1132" y="48676"/>
                    <a:pt x="1382" y="48744"/>
                    <a:pt x="1613" y="48744"/>
                  </a:cubicBezTo>
                  <a:cubicBezTo>
                    <a:pt x="1793" y="48744"/>
                    <a:pt x="1962" y="48703"/>
                    <a:pt x="2109" y="48597"/>
                  </a:cubicBezTo>
                  <a:cubicBezTo>
                    <a:pt x="2360" y="48416"/>
                    <a:pt x="2481" y="48086"/>
                    <a:pt x="2481" y="47590"/>
                  </a:cubicBezTo>
                  <a:cubicBezTo>
                    <a:pt x="2481" y="47352"/>
                    <a:pt x="2449" y="47023"/>
                    <a:pt x="2412" y="46643"/>
                  </a:cubicBezTo>
                  <a:cubicBezTo>
                    <a:pt x="2309" y="45570"/>
                    <a:pt x="2134" y="43773"/>
                    <a:pt x="2738" y="43320"/>
                  </a:cubicBezTo>
                  <a:cubicBezTo>
                    <a:pt x="3718" y="42585"/>
                    <a:pt x="4000" y="39361"/>
                    <a:pt x="4051" y="38640"/>
                  </a:cubicBezTo>
                  <a:cubicBezTo>
                    <a:pt x="5010" y="37587"/>
                    <a:pt x="13918" y="27775"/>
                    <a:pt x="15311" y="25454"/>
                  </a:cubicBezTo>
                  <a:cubicBezTo>
                    <a:pt x="16762" y="23035"/>
                    <a:pt x="19324" y="10514"/>
                    <a:pt x="19436" y="9953"/>
                  </a:cubicBezTo>
                  <a:cubicBezTo>
                    <a:pt x="19467" y="9662"/>
                    <a:pt x="20146" y="2834"/>
                    <a:pt x="18171" y="364"/>
                  </a:cubicBezTo>
                  <a:lnTo>
                    <a:pt x="18114" y="310"/>
                  </a:lnTo>
                  <a:cubicBezTo>
                    <a:pt x="18094" y="295"/>
                    <a:pt x="17687" y="0"/>
                    <a:pt x="170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951275" y="2414525"/>
              <a:ext cx="453975" cy="953650"/>
            </a:xfrm>
            <a:custGeom>
              <a:avLst/>
              <a:gdLst/>
              <a:ahLst/>
              <a:cxnLst/>
              <a:rect l="l" t="t" r="r" b="b"/>
              <a:pathLst>
                <a:path w="18159" h="38146" extrusionOk="0">
                  <a:moveTo>
                    <a:pt x="15329" y="0"/>
                  </a:moveTo>
                  <a:cubicBezTo>
                    <a:pt x="14612" y="0"/>
                    <a:pt x="13538" y="406"/>
                    <a:pt x="12352" y="2246"/>
                  </a:cubicBezTo>
                  <a:cubicBezTo>
                    <a:pt x="10229" y="5539"/>
                    <a:pt x="7922" y="18210"/>
                    <a:pt x="7922" y="21335"/>
                  </a:cubicBezTo>
                  <a:cubicBezTo>
                    <a:pt x="7922" y="24458"/>
                    <a:pt x="5295" y="28511"/>
                    <a:pt x="3741" y="30768"/>
                  </a:cubicBezTo>
                  <a:cubicBezTo>
                    <a:pt x="2288" y="32883"/>
                    <a:pt x="922" y="35053"/>
                    <a:pt x="0" y="37034"/>
                  </a:cubicBezTo>
                  <a:cubicBezTo>
                    <a:pt x="40" y="37073"/>
                    <a:pt x="772" y="37775"/>
                    <a:pt x="2124" y="38145"/>
                  </a:cubicBezTo>
                  <a:cubicBezTo>
                    <a:pt x="2936" y="37252"/>
                    <a:pt x="11977" y="27296"/>
                    <a:pt x="13353" y="25001"/>
                  </a:cubicBezTo>
                  <a:cubicBezTo>
                    <a:pt x="14795" y="22599"/>
                    <a:pt x="17437" y="9624"/>
                    <a:pt x="17437" y="9624"/>
                  </a:cubicBezTo>
                  <a:cubicBezTo>
                    <a:pt x="17437" y="9624"/>
                    <a:pt x="18158" y="2655"/>
                    <a:pt x="16237" y="252"/>
                  </a:cubicBezTo>
                  <a:cubicBezTo>
                    <a:pt x="16237" y="252"/>
                    <a:pt x="15894" y="0"/>
                    <a:pt x="1532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942275" y="2407050"/>
              <a:ext cx="470150" cy="969550"/>
            </a:xfrm>
            <a:custGeom>
              <a:avLst/>
              <a:gdLst/>
              <a:ahLst/>
              <a:cxnLst/>
              <a:rect l="l" t="t" r="r" b="b"/>
              <a:pathLst>
                <a:path w="18806" h="38782" extrusionOk="0">
                  <a:moveTo>
                    <a:pt x="15691" y="597"/>
                  </a:moveTo>
                  <a:cubicBezTo>
                    <a:pt x="16061" y="597"/>
                    <a:pt x="16310" y="725"/>
                    <a:pt x="16393" y="775"/>
                  </a:cubicBezTo>
                  <a:cubicBezTo>
                    <a:pt x="18179" y="3090"/>
                    <a:pt x="17507" y="9823"/>
                    <a:pt x="17505" y="9863"/>
                  </a:cubicBezTo>
                  <a:cubicBezTo>
                    <a:pt x="17478" y="9992"/>
                    <a:pt x="14856" y="22815"/>
                    <a:pt x="13457" y="25147"/>
                  </a:cubicBezTo>
                  <a:cubicBezTo>
                    <a:pt x="12147" y="27331"/>
                    <a:pt x="3584" y="36787"/>
                    <a:pt x="2390" y="38105"/>
                  </a:cubicBezTo>
                  <a:cubicBezTo>
                    <a:pt x="1549" y="37844"/>
                    <a:pt x="983" y="37458"/>
                    <a:pt x="728" y="37255"/>
                  </a:cubicBezTo>
                  <a:cubicBezTo>
                    <a:pt x="1519" y="35597"/>
                    <a:pt x="2705" y="33625"/>
                    <a:pt x="4349" y="31236"/>
                  </a:cubicBezTo>
                  <a:cubicBezTo>
                    <a:pt x="6167" y="28595"/>
                    <a:pt x="8582" y="24725"/>
                    <a:pt x="8582" y="21634"/>
                  </a:cubicBezTo>
                  <a:cubicBezTo>
                    <a:pt x="8582" y="18597"/>
                    <a:pt x="10860" y="5971"/>
                    <a:pt x="12963" y="2707"/>
                  </a:cubicBezTo>
                  <a:cubicBezTo>
                    <a:pt x="13740" y="1502"/>
                    <a:pt x="14570" y="785"/>
                    <a:pt x="15366" y="629"/>
                  </a:cubicBezTo>
                  <a:cubicBezTo>
                    <a:pt x="15482" y="607"/>
                    <a:pt x="15591" y="597"/>
                    <a:pt x="15691" y="597"/>
                  </a:cubicBezTo>
                  <a:close/>
                  <a:moveTo>
                    <a:pt x="15689" y="0"/>
                  </a:moveTo>
                  <a:cubicBezTo>
                    <a:pt x="15560" y="0"/>
                    <a:pt x="15422" y="11"/>
                    <a:pt x="15275" y="38"/>
                  </a:cubicBezTo>
                  <a:cubicBezTo>
                    <a:pt x="14295" y="220"/>
                    <a:pt x="13346" y="1008"/>
                    <a:pt x="12459" y="2383"/>
                  </a:cubicBezTo>
                  <a:cubicBezTo>
                    <a:pt x="10310" y="5718"/>
                    <a:pt x="7983" y="18554"/>
                    <a:pt x="7983" y="21634"/>
                  </a:cubicBezTo>
                  <a:cubicBezTo>
                    <a:pt x="7983" y="24898"/>
                    <a:pt x="4876" y="29414"/>
                    <a:pt x="3855" y="30898"/>
                  </a:cubicBezTo>
                  <a:cubicBezTo>
                    <a:pt x="2125" y="33413"/>
                    <a:pt x="894" y="35477"/>
                    <a:pt x="90" y="37207"/>
                  </a:cubicBezTo>
                  <a:lnTo>
                    <a:pt x="0" y="37399"/>
                  </a:lnTo>
                  <a:lnTo>
                    <a:pt x="151" y="37547"/>
                  </a:lnTo>
                  <a:cubicBezTo>
                    <a:pt x="184" y="37579"/>
                    <a:pt x="968" y="38338"/>
                    <a:pt x="2406" y="38733"/>
                  </a:cubicBezTo>
                  <a:lnTo>
                    <a:pt x="2582" y="38781"/>
                  </a:lnTo>
                  <a:lnTo>
                    <a:pt x="2705" y="38646"/>
                  </a:lnTo>
                  <a:cubicBezTo>
                    <a:pt x="3712" y="37539"/>
                    <a:pt x="12583" y="27763"/>
                    <a:pt x="13969" y="25454"/>
                  </a:cubicBezTo>
                  <a:cubicBezTo>
                    <a:pt x="15421" y="23035"/>
                    <a:pt x="17982" y="10514"/>
                    <a:pt x="18095" y="9953"/>
                  </a:cubicBezTo>
                  <a:cubicBezTo>
                    <a:pt x="18125" y="9664"/>
                    <a:pt x="18806" y="2835"/>
                    <a:pt x="16830" y="364"/>
                  </a:cubicBezTo>
                  <a:lnTo>
                    <a:pt x="16774" y="310"/>
                  </a:lnTo>
                  <a:cubicBezTo>
                    <a:pt x="16753" y="295"/>
                    <a:pt x="16346" y="0"/>
                    <a:pt x="15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268875" y="4807675"/>
              <a:ext cx="290625" cy="181400"/>
            </a:xfrm>
            <a:custGeom>
              <a:avLst/>
              <a:gdLst/>
              <a:ahLst/>
              <a:cxnLst/>
              <a:rect l="l" t="t" r="r" b="b"/>
              <a:pathLst>
                <a:path w="11625" h="7256" extrusionOk="0">
                  <a:moveTo>
                    <a:pt x="8924" y="0"/>
                  </a:moveTo>
                  <a:cubicBezTo>
                    <a:pt x="8376" y="0"/>
                    <a:pt x="7330" y="119"/>
                    <a:pt x="6304" y="888"/>
                  </a:cubicBezTo>
                  <a:cubicBezTo>
                    <a:pt x="6304" y="888"/>
                    <a:pt x="5315" y="3857"/>
                    <a:pt x="4820" y="4352"/>
                  </a:cubicBezTo>
                  <a:cubicBezTo>
                    <a:pt x="4326" y="4847"/>
                    <a:pt x="862" y="5960"/>
                    <a:pt x="367" y="6456"/>
                  </a:cubicBezTo>
                  <a:cubicBezTo>
                    <a:pt x="0" y="6822"/>
                    <a:pt x="1260" y="7256"/>
                    <a:pt x="3043" y="7256"/>
                  </a:cubicBezTo>
                  <a:cubicBezTo>
                    <a:pt x="3669" y="7256"/>
                    <a:pt x="4360" y="7202"/>
                    <a:pt x="5068" y="7073"/>
                  </a:cubicBezTo>
                  <a:cubicBezTo>
                    <a:pt x="7789" y="6579"/>
                    <a:pt x="10140" y="4476"/>
                    <a:pt x="10883" y="4104"/>
                  </a:cubicBezTo>
                  <a:cubicBezTo>
                    <a:pt x="11625" y="3733"/>
                    <a:pt x="9316" y="24"/>
                    <a:pt x="9316" y="24"/>
                  </a:cubicBezTo>
                  <a:cubicBezTo>
                    <a:pt x="9316" y="24"/>
                    <a:pt x="9170" y="0"/>
                    <a:pt x="8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267850" y="4800175"/>
              <a:ext cx="289675" cy="196325"/>
            </a:xfrm>
            <a:custGeom>
              <a:avLst/>
              <a:gdLst/>
              <a:ahLst/>
              <a:cxnLst/>
              <a:rect l="l" t="t" r="r" b="b"/>
              <a:pathLst>
                <a:path w="11587" h="7853" extrusionOk="0">
                  <a:moveTo>
                    <a:pt x="8993" y="601"/>
                  </a:moveTo>
                  <a:cubicBezTo>
                    <a:pt x="9067" y="601"/>
                    <a:pt x="9130" y="603"/>
                    <a:pt x="9179" y="606"/>
                  </a:cubicBezTo>
                  <a:cubicBezTo>
                    <a:pt x="10170" y="2223"/>
                    <a:pt x="10904" y="3865"/>
                    <a:pt x="10789" y="4138"/>
                  </a:cubicBezTo>
                  <a:cubicBezTo>
                    <a:pt x="10588" y="4239"/>
                    <a:pt x="10313" y="4430"/>
                    <a:pt x="9933" y="4696"/>
                  </a:cubicBezTo>
                  <a:cubicBezTo>
                    <a:pt x="8852" y="5451"/>
                    <a:pt x="7045" y="6717"/>
                    <a:pt x="5054" y="7079"/>
                  </a:cubicBezTo>
                  <a:cubicBezTo>
                    <a:pt x="4345" y="7208"/>
                    <a:pt x="3682" y="7258"/>
                    <a:pt x="3096" y="7258"/>
                  </a:cubicBezTo>
                  <a:cubicBezTo>
                    <a:pt x="1899" y="7258"/>
                    <a:pt x="1022" y="7050"/>
                    <a:pt x="722" y="6887"/>
                  </a:cubicBezTo>
                  <a:cubicBezTo>
                    <a:pt x="1066" y="6664"/>
                    <a:pt x="1988" y="6290"/>
                    <a:pt x="2746" y="5981"/>
                  </a:cubicBezTo>
                  <a:cubicBezTo>
                    <a:pt x="4012" y="5466"/>
                    <a:pt x="4801" y="5135"/>
                    <a:pt x="5072" y="4864"/>
                  </a:cubicBezTo>
                  <a:cubicBezTo>
                    <a:pt x="5564" y="4371"/>
                    <a:pt x="6374" y="2039"/>
                    <a:pt x="6598" y="1373"/>
                  </a:cubicBezTo>
                  <a:cubicBezTo>
                    <a:pt x="7548" y="693"/>
                    <a:pt x="8511" y="601"/>
                    <a:pt x="8993" y="601"/>
                  </a:cubicBezTo>
                  <a:close/>
                  <a:moveTo>
                    <a:pt x="8961" y="0"/>
                  </a:moveTo>
                  <a:cubicBezTo>
                    <a:pt x="8365" y="0"/>
                    <a:pt x="7257" y="131"/>
                    <a:pt x="6165" y="949"/>
                  </a:cubicBezTo>
                  <a:lnTo>
                    <a:pt x="6090" y="1005"/>
                  </a:lnTo>
                  <a:lnTo>
                    <a:pt x="6061" y="1093"/>
                  </a:lnTo>
                  <a:cubicBezTo>
                    <a:pt x="5687" y="2217"/>
                    <a:pt x="4973" y="4117"/>
                    <a:pt x="4649" y="4442"/>
                  </a:cubicBezTo>
                  <a:cubicBezTo>
                    <a:pt x="4444" y="4646"/>
                    <a:pt x="3378" y="5078"/>
                    <a:pt x="2521" y="5427"/>
                  </a:cubicBezTo>
                  <a:cubicBezTo>
                    <a:pt x="1255" y="5941"/>
                    <a:pt x="466" y="6273"/>
                    <a:pt x="196" y="6544"/>
                  </a:cubicBezTo>
                  <a:cubicBezTo>
                    <a:pt x="39" y="6702"/>
                    <a:pt x="0" y="6914"/>
                    <a:pt x="99" y="7100"/>
                  </a:cubicBezTo>
                  <a:cubicBezTo>
                    <a:pt x="345" y="7571"/>
                    <a:pt x="1605" y="7852"/>
                    <a:pt x="3082" y="7852"/>
                  </a:cubicBezTo>
                  <a:cubicBezTo>
                    <a:pt x="3779" y="7852"/>
                    <a:pt x="4476" y="7791"/>
                    <a:pt x="5162" y="7668"/>
                  </a:cubicBezTo>
                  <a:cubicBezTo>
                    <a:pt x="7281" y="7283"/>
                    <a:pt x="9156" y="5971"/>
                    <a:pt x="10277" y="5187"/>
                  </a:cubicBezTo>
                  <a:cubicBezTo>
                    <a:pt x="10621" y="4944"/>
                    <a:pt x="10895" y="4754"/>
                    <a:pt x="11057" y="4673"/>
                  </a:cubicBezTo>
                  <a:cubicBezTo>
                    <a:pt x="11154" y="4624"/>
                    <a:pt x="11281" y="4524"/>
                    <a:pt x="11339" y="4319"/>
                  </a:cubicBezTo>
                  <a:cubicBezTo>
                    <a:pt x="11586" y="3441"/>
                    <a:pt x="10079" y="917"/>
                    <a:pt x="9611" y="166"/>
                  </a:cubicBezTo>
                  <a:lnTo>
                    <a:pt x="9539" y="51"/>
                  </a:lnTo>
                  <a:lnTo>
                    <a:pt x="9405" y="29"/>
                  </a:lnTo>
                  <a:cubicBezTo>
                    <a:pt x="9384" y="25"/>
                    <a:pt x="9221" y="0"/>
                    <a:pt x="8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268850" y="4880875"/>
              <a:ext cx="278100" cy="108200"/>
            </a:xfrm>
            <a:custGeom>
              <a:avLst/>
              <a:gdLst/>
              <a:ahLst/>
              <a:cxnLst/>
              <a:rect l="l" t="t" r="r" b="b"/>
              <a:pathLst>
                <a:path w="11124" h="4328" extrusionOk="0">
                  <a:moveTo>
                    <a:pt x="10823" y="1"/>
                  </a:moveTo>
                  <a:cubicBezTo>
                    <a:pt x="10800" y="12"/>
                    <a:pt x="10775" y="21"/>
                    <a:pt x="10752" y="34"/>
                  </a:cubicBezTo>
                  <a:cubicBezTo>
                    <a:pt x="9652" y="635"/>
                    <a:pt x="7152" y="2435"/>
                    <a:pt x="4452" y="3034"/>
                  </a:cubicBezTo>
                  <a:cubicBezTo>
                    <a:pt x="2462" y="3476"/>
                    <a:pt x="1188" y="3534"/>
                    <a:pt x="654" y="3534"/>
                  </a:cubicBezTo>
                  <a:cubicBezTo>
                    <a:pt x="464" y="3534"/>
                    <a:pt x="368" y="3526"/>
                    <a:pt x="368" y="3526"/>
                  </a:cubicBezTo>
                  <a:lnTo>
                    <a:pt x="368" y="3526"/>
                  </a:lnTo>
                  <a:cubicBezTo>
                    <a:pt x="1" y="3893"/>
                    <a:pt x="1261" y="4328"/>
                    <a:pt x="3046" y="4328"/>
                  </a:cubicBezTo>
                  <a:cubicBezTo>
                    <a:pt x="3671" y="4328"/>
                    <a:pt x="4362" y="4274"/>
                    <a:pt x="5069" y="4145"/>
                  </a:cubicBezTo>
                  <a:cubicBezTo>
                    <a:pt x="7790" y="3651"/>
                    <a:pt x="10141" y="1548"/>
                    <a:pt x="10883" y="1176"/>
                  </a:cubicBezTo>
                  <a:cubicBezTo>
                    <a:pt x="11124" y="1057"/>
                    <a:pt x="11041" y="583"/>
                    <a:pt x="10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267850" y="4871150"/>
              <a:ext cx="290450" cy="125350"/>
            </a:xfrm>
            <a:custGeom>
              <a:avLst/>
              <a:gdLst/>
              <a:ahLst/>
              <a:cxnLst/>
              <a:rect l="l" t="t" r="r" b="b"/>
              <a:pathLst>
                <a:path w="11618" h="5014" extrusionOk="0">
                  <a:moveTo>
                    <a:pt x="10694" y="824"/>
                  </a:moveTo>
                  <a:cubicBezTo>
                    <a:pt x="10801" y="1188"/>
                    <a:pt x="10772" y="1300"/>
                    <a:pt x="10785" y="1300"/>
                  </a:cubicBezTo>
                  <a:cubicBezTo>
                    <a:pt x="10584" y="1401"/>
                    <a:pt x="10311" y="1594"/>
                    <a:pt x="9933" y="1857"/>
                  </a:cubicBezTo>
                  <a:cubicBezTo>
                    <a:pt x="8852" y="2613"/>
                    <a:pt x="7045" y="3878"/>
                    <a:pt x="5054" y="4241"/>
                  </a:cubicBezTo>
                  <a:cubicBezTo>
                    <a:pt x="4346" y="4370"/>
                    <a:pt x="3685" y="4420"/>
                    <a:pt x="3100" y="4420"/>
                  </a:cubicBezTo>
                  <a:cubicBezTo>
                    <a:pt x="2286" y="4420"/>
                    <a:pt x="1620" y="4324"/>
                    <a:pt x="1181" y="4211"/>
                  </a:cubicBezTo>
                  <a:lnTo>
                    <a:pt x="1182" y="4211"/>
                  </a:lnTo>
                  <a:cubicBezTo>
                    <a:pt x="1869" y="4177"/>
                    <a:pt x="2996" y="4062"/>
                    <a:pt x="4556" y="3716"/>
                  </a:cubicBezTo>
                  <a:cubicBezTo>
                    <a:pt x="6745" y="3230"/>
                    <a:pt x="8760" y="1999"/>
                    <a:pt x="10094" y="1185"/>
                  </a:cubicBezTo>
                  <a:cubicBezTo>
                    <a:pt x="10316" y="1050"/>
                    <a:pt x="10518" y="927"/>
                    <a:pt x="10694" y="824"/>
                  </a:cubicBezTo>
                  <a:close/>
                  <a:moveTo>
                    <a:pt x="10998" y="1"/>
                  </a:moveTo>
                  <a:lnTo>
                    <a:pt x="10648" y="161"/>
                  </a:lnTo>
                  <a:cubicBezTo>
                    <a:pt x="10417" y="288"/>
                    <a:pt x="10125" y="467"/>
                    <a:pt x="9783" y="675"/>
                  </a:cubicBezTo>
                  <a:cubicBezTo>
                    <a:pt x="8482" y="1468"/>
                    <a:pt x="6519" y="2667"/>
                    <a:pt x="4427" y="3132"/>
                  </a:cubicBezTo>
                  <a:cubicBezTo>
                    <a:pt x="2466" y="3568"/>
                    <a:pt x="1206" y="3625"/>
                    <a:pt x="693" y="3625"/>
                  </a:cubicBezTo>
                  <a:cubicBezTo>
                    <a:pt x="521" y="3625"/>
                    <a:pt x="433" y="3619"/>
                    <a:pt x="429" y="3618"/>
                  </a:cubicBezTo>
                  <a:lnTo>
                    <a:pt x="293" y="3608"/>
                  </a:lnTo>
                  <a:lnTo>
                    <a:pt x="196" y="3705"/>
                  </a:lnTo>
                  <a:cubicBezTo>
                    <a:pt x="39" y="3863"/>
                    <a:pt x="0" y="4075"/>
                    <a:pt x="99" y="4261"/>
                  </a:cubicBezTo>
                  <a:cubicBezTo>
                    <a:pt x="345" y="4732"/>
                    <a:pt x="1605" y="5013"/>
                    <a:pt x="3082" y="5013"/>
                  </a:cubicBezTo>
                  <a:cubicBezTo>
                    <a:pt x="3779" y="5013"/>
                    <a:pt x="4476" y="4952"/>
                    <a:pt x="5162" y="4829"/>
                  </a:cubicBezTo>
                  <a:cubicBezTo>
                    <a:pt x="7280" y="4444"/>
                    <a:pt x="9156" y="3132"/>
                    <a:pt x="10277" y="2348"/>
                  </a:cubicBezTo>
                  <a:cubicBezTo>
                    <a:pt x="10621" y="2105"/>
                    <a:pt x="10895" y="1915"/>
                    <a:pt x="11057" y="1834"/>
                  </a:cubicBezTo>
                  <a:cubicBezTo>
                    <a:pt x="11617" y="1554"/>
                    <a:pt x="11272" y="632"/>
                    <a:pt x="11142" y="285"/>
                  </a:cubicBezTo>
                  <a:lnTo>
                    <a:pt x="109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365825" y="3176175"/>
              <a:ext cx="96425" cy="462775"/>
            </a:xfrm>
            <a:custGeom>
              <a:avLst/>
              <a:gdLst/>
              <a:ahLst/>
              <a:cxnLst/>
              <a:rect l="l" t="t" r="r" b="b"/>
              <a:pathLst>
                <a:path w="3857" h="18511" extrusionOk="0">
                  <a:moveTo>
                    <a:pt x="3051" y="0"/>
                  </a:moveTo>
                  <a:lnTo>
                    <a:pt x="1389" y="151"/>
                  </a:lnTo>
                  <a:cubicBezTo>
                    <a:pt x="1389" y="151"/>
                    <a:pt x="0" y="18289"/>
                    <a:pt x="1699" y="18484"/>
                  </a:cubicBezTo>
                  <a:cubicBezTo>
                    <a:pt x="1853" y="18502"/>
                    <a:pt x="1997" y="18510"/>
                    <a:pt x="2131" y="18510"/>
                  </a:cubicBezTo>
                  <a:cubicBezTo>
                    <a:pt x="3477" y="18510"/>
                    <a:pt x="3856" y="17650"/>
                    <a:pt x="3856" y="16520"/>
                  </a:cubicBezTo>
                  <a:cubicBezTo>
                    <a:pt x="3856" y="15276"/>
                    <a:pt x="3051" y="0"/>
                    <a:pt x="3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374050" y="3168025"/>
              <a:ext cx="95650" cy="478400"/>
            </a:xfrm>
            <a:custGeom>
              <a:avLst/>
              <a:gdLst/>
              <a:ahLst/>
              <a:cxnLst/>
              <a:rect l="l" t="t" r="r" b="b"/>
              <a:pathLst>
                <a:path w="3826" h="19136" extrusionOk="0">
                  <a:moveTo>
                    <a:pt x="2440" y="652"/>
                  </a:moveTo>
                  <a:cubicBezTo>
                    <a:pt x="2553" y="2831"/>
                    <a:pt x="3227" y="15722"/>
                    <a:pt x="3227" y="16846"/>
                  </a:cubicBezTo>
                  <a:cubicBezTo>
                    <a:pt x="3227" y="17521"/>
                    <a:pt x="3085" y="17977"/>
                    <a:pt x="2792" y="18238"/>
                  </a:cubicBezTo>
                  <a:cubicBezTo>
                    <a:pt x="2567" y="18439"/>
                    <a:pt x="2229" y="18540"/>
                    <a:pt x="1794" y="18540"/>
                  </a:cubicBezTo>
                  <a:cubicBezTo>
                    <a:pt x="1676" y="18540"/>
                    <a:pt x="1551" y="18532"/>
                    <a:pt x="1420" y="18518"/>
                  </a:cubicBezTo>
                  <a:cubicBezTo>
                    <a:pt x="563" y="18034"/>
                    <a:pt x="706" y="9153"/>
                    <a:pt x="1338" y="753"/>
                  </a:cubicBezTo>
                  <a:lnTo>
                    <a:pt x="2440" y="652"/>
                  </a:lnTo>
                  <a:close/>
                  <a:moveTo>
                    <a:pt x="3004" y="1"/>
                  </a:moveTo>
                  <a:lnTo>
                    <a:pt x="780" y="203"/>
                  </a:lnTo>
                  <a:lnTo>
                    <a:pt x="761" y="454"/>
                  </a:lnTo>
                  <a:cubicBezTo>
                    <a:pt x="757" y="500"/>
                    <a:pt x="411" y="5048"/>
                    <a:pt x="279" y="9563"/>
                  </a:cubicBezTo>
                  <a:cubicBezTo>
                    <a:pt x="0" y="18954"/>
                    <a:pt x="870" y="19054"/>
                    <a:pt x="1335" y="19108"/>
                  </a:cubicBezTo>
                  <a:cubicBezTo>
                    <a:pt x="1489" y="19125"/>
                    <a:pt x="1642" y="19134"/>
                    <a:pt x="1796" y="19136"/>
                  </a:cubicBezTo>
                  <a:cubicBezTo>
                    <a:pt x="2386" y="19136"/>
                    <a:pt x="2854" y="18985"/>
                    <a:pt x="3190" y="18684"/>
                  </a:cubicBezTo>
                  <a:cubicBezTo>
                    <a:pt x="3618" y="18303"/>
                    <a:pt x="3826" y="17702"/>
                    <a:pt x="3826" y="16846"/>
                  </a:cubicBezTo>
                  <a:cubicBezTo>
                    <a:pt x="3826" y="15609"/>
                    <a:pt x="3052" y="935"/>
                    <a:pt x="3019" y="311"/>
                  </a:cubicBezTo>
                  <a:lnTo>
                    <a:pt x="30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34"/>
          <p:cNvSpPr txBox="1">
            <a:spLocks noGrp="1"/>
          </p:cNvSpPr>
          <p:nvPr>
            <p:ph type="title"/>
          </p:nvPr>
        </p:nvSpPr>
        <p:spPr>
          <a:xfrm>
            <a:off x="927450" y="1123939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DA1F0C-4157-42F4-8B30-608559756B73}"/>
              </a:ext>
            </a:extLst>
          </p:cNvPr>
          <p:cNvSpPr txBox="1"/>
          <p:nvPr/>
        </p:nvSpPr>
        <p:spPr>
          <a:xfrm>
            <a:off x="3644550" y="21045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Do</a:t>
            </a:r>
            <a:r>
              <a:rPr lang="en-US" sz="1200" dirty="0">
                <a:latin typeface="Montserrat" panose="020B0604020202020204" charset="0"/>
              </a:rPr>
              <a:t> you</a:t>
            </a: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sopigp@gmail.com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D1D1B"/>
                </a:solidFill>
                <a:latin typeface="Montserrat" panose="020B0604020202020204" charset="0"/>
              </a:rPr>
              <a:t>081316009990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/>
          <p:nvPr/>
        </p:nvSpPr>
        <p:spPr>
          <a:xfrm>
            <a:off x="1521950" y="2634288"/>
            <a:ext cx="6073500" cy="159600"/>
          </a:xfrm>
          <a:prstGeom prst="rect">
            <a:avLst/>
          </a:pr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 txBox="1">
            <a:spLocks noGrp="1"/>
          </p:cNvSpPr>
          <p:nvPr>
            <p:ph type="title"/>
          </p:nvPr>
        </p:nvSpPr>
        <p:spPr>
          <a:xfrm>
            <a:off x="914150" y="735874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Goal</a:t>
            </a:r>
            <a:endParaRPr sz="5400" b="1" dirty="0"/>
          </a:p>
        </p:txBody>
      </p:sp>
      <p:sp>
        <p:nvSpPr>
          <p:cNvPr id="896" name="Google Shape;896;p29"/>
          <p:cNvSpPr/>
          <p:nvPr/>
        </p:nvSpPr>
        <p:spPr>
          <a:xfrm>
            <a:off x="1535275" y="2647950"/>
            <a:ext cx="6046875" cy="66450"/>
          </a:xfrm>
          <a:custGeom>
            <a:avLst/>
            <a:gdLst/>
            <a:ahLst/>
            <a:cxnLst/>
            <a:rect l="l" t="t" r="r" b="b"/>
            <a:pathLst>
              <a:path w="241875" h="2658" extrusionOk="0">
                <a:moveTo>
                  <a:pt x="0" y="2658"/>
                </a:moveTo>
                <a:cubicBezTo>
                  <a:pt x="80630" y="2658"/>
                  <a:pt x="161245" y="0"/>
                  <a:pt x="241875" y="0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7" name="Google Shape;897;p29"/>
          <p:cNvSpPr/>
          <p:nvPr/>
        </p:nvSpPr>
        <p:spPr>
          <a:xfrm>
            <a:off x="1535275" y="2740975"/>
            <a:ext cx="6073450" cy="79750"/>
          </a:xfrm>
          <a:custGeom>
            <a:avLst/>
            <a:gdLst/>
            <a:ahLst/>
            <a:cxnLst/>
            <a:rect l="l" t="t" r="r" b="b"/>
            <a:pathLst>
              <a:path w="242938" h="3190" extrusionOk="0">
                <a:moveTo>
                  <a:pt x="0" y="3190"/>
                </a:moveTo>
                <a:cubicBezTo>
                  <a:pt x="80986" y="3190"/>
                  <a:pt x="161952" y="0"/>
                  <a:pt x="242938" y="0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8" name="Google Shape;898;p29"/>
          <p:cNvSpPr/>
          <p:nvPr/>
        </p:nvSpPr>
        <p:spPr>
          <a:xfrm>
            <a:off x="1843838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9" name="Google Shape;899;p29"/>
          <p:cNvSpPr/>
          <p:nvPr/>
        </p:nvSpPr>
        <p:spPr>
          <a:xfrm>
            <a:off x="4470401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0" name="Google Shape;900;p29"/>
          <p:cNvSpPr/>
          <p:nvPr/>
        </p:nvSpPr>
        <p:spPr>
          <a:xfrm>
            <a:off x="7096951" y="2579078"/>
            <a:ext cx="176600" cy="270025"/>
          </a:xfrm>
          <a:custGeom>
            <a:avLst/>
            <a:gdLst/>
            <a:ahLst/>
            <a:cxnLst/>
            <a:rect l="l" t="t" r="r" b="b"/>
            <a:pathLst>
              <a:path w="7064" h="10801" extrusionOk="0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1" name="Google Shape;901;p29"/>
          <p:cNvSpPr txBox="1">
            <a:spLocks noGrp="1"/>
          </p:cNvSpPr>
          <p:nvPr>
            <p:ph type="title" idx="4294967295"/>
          </p:nvPr>
        </p:nvSpPr>
        <p:spPr>
          <a:xfrm>
            <a:off x="1014363" y="1967135"/>
            <a:ext cx="18355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API Test Case</a:t>
            </a:r>
            <a:endParaRPr sz="2400" dirty="0"/>
          </a:p>
        </p:txBody>
      </p:sp>
      <p:sp>
        <p:nvSpPr>
          <p:cNvPr id="903" name="Google Shape;903;p29"/>
          <p:cNvSpPr txBox="1">
            <a:spLocks noGrp="1"/>
          </p:cNvSpPr>
          <p:nvPr>
            <p:ph type="title" idx="4294967295"/>
          </p:nvPr>
        </p:nvSpPr>
        <p:spPr>
          <a:xfrm>
            <a:off x="3807950" y="1947525"/>
            <a:ext cx="150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Report</a:t>
            </a:r>
            <a:endParaRPr sz="2400" dirty="0"/>
          </a:p>
        </p:txBody>
      </p:sp>
      <p:sp>
        <p:nvSpPr>
          <p:cNvPr id="905" name="Google Shape;905;p29"/>
          <p:cNvSpPr txBox="1">
            <a:spLocks noGrp="1"/>
          </p:cNvSpPr>
          <p:nvPr>
            <p:ph type="title" idx="4294967295"/>
          </p:nvPr>
        </p:nvSpPr>
        <p:spPr>
          <a:xfrm>
            <a:off x="5574676" y="1926452"/>
            <a:ext cx="3044550" cy="425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Github</a:t>
            </a:r>
            <a:endParaRPr sz="2400" dirty="0"/>
          </a:p>
        </p:txBody>
      </p:sp>
      <p:sp>
        <p:nvSpPr>
          <p:cNvPr id="907" name="Google Shape;907;p29"/>
          <p:cNvSpPr txBox="1">
            <a:spLocks noGrp="1"/>
          </p:cNvSpPr>
          <p:nvPr>
            <p:ph type="subTitle" idx="4294967295"/>
          </p:nvPr>
        </p:nvSpPr>
        <p:spPr>
          <a:xfrm>
            <a:off x="927450" y="3032766"/>
            <a:ext cx="2089500" cy="1539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000" dirty="0"/>
              <a:t>Link API testing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diakses</a:t>
            </a:r>
            <a:r>
              <a:rPr lang="en-ID" sz="1000" dirty="0"/>
              <a:t> </a:t>
            </a:r>
            <a:r>
              <a:rPr lang="en-ID" sz="1000" dirty="0" err="1"/>
              <a:t>melalui</a:t>
            </a:r>
            <a:r>
              <a:rPr lang="en-ID" sz="1000" dirty="0"/>
              <a:t> URL : </a:t>
            </a:r>
            <a:r>
              <a:rPr lang="en-ID" sz="1000" dirty="0">
                <a:hlinkClick r:id="rId3"/>
              </a:rPr>
              <a:t>http://qa.cilsy.id</a:t>
            </a:r>
            <a:r>
              <a:rPr lang="en-ID" sz="1000" dirty="0"/>
              <a:t>, dan </a:t>
            </a:r>
            <a:r>
              <a:rPr lang="it-IT" sz="1000" dirty="0"/>
              <a:t>Panduan dokumentasi API dapat diakses di link berikut :https://orangehrm.github.io/orangehrm-api-doc/</a:t>
            </a:r>
            <a:endParaRPr lang="en-ID" sz="1000" dirty="0"/>
          </a:p>
        </p:txBody>
      </p:sp>
      <p:sp>
        <p:nvSpPr>
          <p:cNvPr id="908" name="Google Shape;908;p29"/>
          <p:cNvSpPr txBox="1">
            <a:spLocks noGrp="1"/>
          </p:cNvSpPr>
          <p:nvPr>
            <p:ph type="subTitle" idx="4294967295"/>
          </p:nvPr>
        </p:nvSpPr>
        <p:spPr>
          <a:xfrm>
            <a:off x="3485176" y="3025545"/>
            <a:ext cx="20895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000" dirty="0" err="1"/>
              <a:t>Laporan</a:t>
            </a:r>
            <a:r>
              <a:rPr lang="en-ID" sz="1000" dirty="0"/>
              <a:t> HTML default yang </a:t>
            </a:r>
            <a:r>
              <a:rPr lang="en-ID" sz="1000" dirty="0" err="1"/>
              <a:t>dihasilkan</a:t>
            </a:r>
            <a:r>
              <a:rPr lang="en-ID" sz="1000" dirty="0"/>
              <a:t> </a:t>
            </a:r>
            <a:r>
              <a:rPr lang="en-ID" sz="1000" dirty="0" err="1"/>
              <a:t>setelah</a:t>
            </a:r>
            <a:r>
              <a:rPr lang="en-ID" sz="1000" dirty="0"/>
              <a:t> API Test Case </a:t>
            </a:r>
            <a:r>
              <a:rPr lang="en-ID" sz="1000" dirty="0" err="1"/>
              <a:t>dijalankan</a:t>
            </a:r>
            <a:endParaRPr sz="1000" dirty="0"/>
          </a:p>
        </p:txBody>
      </p:sp>
      <p:sp>
        <p:nvSpPr>
          <p:cNvPr id="909" name="Google Shape;909;p29"/>
          <p:cNvSpPr txBox="1">
            <a:spLocks noGrp="1"/>
          </p:cNvSpPr>
          <p:nvPr>
            <p:ph type="subTitle" idx="4294967295"/>
          </p:nvPr>
        </p:nvSpPr>
        <p:spPr>
          <a:xfrm>
            <a:off x="6443307" y="3042796"/>
            <a:ext cx="1660487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Upload script test case </a:t>
            </a:r>
            <a:r>
              <a:rPr lang="en-US" sz="1000" dirty="0" err="1"/>
              <a:t>ke</a:t>
            </a:r>
            <a:r>
              <a:rPr lang="en-US" sz="1000" dirty="0"/>
              <a:t> GitHub</a:t>
            </a:r>
            <a:endParaRPr lang="en-ID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A8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2380478" y="1716200"/>
            <a:ext cx="38481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API itu apasih?</a:t>
            </a:r>
            <a:endParaRPr sz="3200" dirty="0"/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1"/>
          </p:nvPr>
        </p:nvSpPr>
        <p:spPr>
          <a:xfrm>
            <a:off x="3038061" y="2361339"/>
            <a:ext cx="3594707" cy="2182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API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Application Programming Interface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interface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berperan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menjadi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penghubung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platform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cross-platform.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tx1"/>
              </a:solidFill>
              <a:effectLst/>
              <a:latin typeface="Montserrat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Adanya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terobosan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memungkinkan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developer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lain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kata lain, API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membantu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developer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mengembangkan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cepat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efisien</a:t>
            </a:r>
            <a:r>
              <a:rPr lang="en-ID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</a:t>
            </a:r>
            <a:endParaRPr lang="en-US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5029855" y="285504"/>
            <a:ext cx="2758277" cy="1851064"/>
            <a:chOff x="2916825" y="724075"/>
            <a:chExt cx="3216650" cy="2158675"/>
          </a:xfrm>
        </p:grpSpPr>
        <p:sp>
          <p:nvSpPr>
            <p:cNvPr id="362" name="Google Shape;362;p26"/>
            <p:cNvSpPr/>
            <p:nvPr/>
          </p:nvSpPr>
          <p:spPr>
            <a:xfrm>
              <a:off x="2972550" y="1488725"/>
              <a:ext cx="478400" cy="774300"/>
            </a:xfrm>
            <a:custGeom>
              <a:avLst/>
              <a:gdLst/>
              <a:ahLst/>
              <a:cxnLst/>
              <a:rect l="l" t="t" r="r" b="b"/>
              <a:pathLst>
                <a:path w="19136" h="30972" extrusionOk="0">
                  <a:moveTo>
                    <a:pt x="17605" y="1"/>
                  </a:moveTo>
                  <a:cubicBezTo>
                    <a:pt x="17605" y="1"/>
                    <a:pt x="15521" y="2939"/>
                    <a:pt x="12654" y="6764"/>
                  </a:cubicBezTo>
                  <a:cubicBezTo>
                    <a:pt x="9786" y="10590"/>
                    <a:pt x="1301" y="21275"/>
                    <a:pt x="1301" y="21275"/>
                  </a:cubicBezTo>
                  <a:cubicBezTo>
                    <a:pt x="0" y="26489"/>
                    <a:pt x="3260" y="30971"/>
                    <a:pt x="3974" y="30971"/>
                  </a:cubicBezTo>
                  <a:cubicBezTo>
                    <a:pt x="4074" y="30971"/>
                    <a:pt x="4125" y="30883"/>
                    <a:pt x="4105" y="30695"/>
                  </a:cubicBezTo>
                  <a:cubicBezTo>
                    <a:pt x="3943" y="29174"/>
                    <a:pt x="3608" y="24760"/>
                    <a:pt x="5869" y="21244"/>
                  </a:cubicBezTo>
                  <a:cubicBezTo>
                    <a:pt x="8130" y="17727"/>
                    <a:pt x="18239" y="3956"/>
                    <a:pt x="18687" y="2583"/>
                  </a:cubicBezTo>
                  <a:cubicBezTo>
                    <a:pt x="19135" y="1208"/>
                    <a:pt x="17605" y="1"/>
                    <a:pt x="17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967375" y="1480275"/>
              <a:ext cx="493250" cy="791250"/>
            </a:xfrm>
            <a:custGeom>
              <a:avLst/>
              <a:gdLst/>
              <a:ahLst/>
              <a:cxnLst/>
              <a:rect l="l" t="t" r="r" b="b"/>
              <a:pathLst>
                <a:path w="19730" h="31650" extrusionOk="0">
                  <a:moveTo>
                    <a:pt x="17863" y="849"/>
                  </a:moveTo>
                  <a:cubicBezTo>
                    <a:pt x="18234" y="1231"/>
                    <a:pt x="18836" y="2009"/>
                    <a:pt x="18573" y="2816"/>
                  </a:cubicBezTo>
                  <a:cubicBezTo>
                    <a:pt x="18320" y="3592"/>
                    <a:pt x="14344" y="9202"/>
                    <a:pt x="11148" y="13709"/>
                  </a:cubicBezTo>
                  <a:cubicBezTo>
                    <a:pt x="8860" y="16938"/>
                    <a:pt x="6699" y="19988"/>
                    <a:pt x="5792" y="21399"/>
                  </a:cubicBezTo>
                  <a:cubicBezTo>
                    <a:pt x="3843" y="24431"/>
                    <a:pt x="3698" y="28125"/>
                    <a:pt x="3947" y="30786"/>
                  </a:cubicBezTo>
                  <a:cubicBezTo>
                    <a:pt x="3031" y="29908"/>
                    <a:pt x="757" y="26161"/>
                    <a:pt x="1820" y="21764"/>
                  </a:cubicBezTo>
                  <a:cubicBezTo>
                    <a:pt x="2498" y="20910"/>
                    <a:pt x="10403" y="10945"/>
                    <a:pt x="13131" y="7306"/>
                  </a:cubicBezTo>
                  <a:cubicBezTo>
                    <a:pt x="15435" y="4233"/>
                    <a:pt x="17250" y="1707"/>
                    <a:pt x="17863" y="849"/>
                  </a:cubicBezTo>
                  <a:close/>
                  <a:moveTo>
                    <a:pt x="17809" y="0"/>
                  </a:moveTo>
                  <a:cubicBezTo>
                    <a:pt x="17703" y="0"/>
                    <a:pt x="17599" y="50"/>
                    <a:pt x="17533" y="143"/>
                  </a:cubicBezTo>
                  <a:cubicBezTo>
                    <a:pt x="17513" y="173"/>
                    <a:pt x="15420" y="3122"/>
                    <a:pt x="12588" y="6900"/>
                  </a:cubicBezTo>
                  <a:cubicBezTo>
                    <a:pt x="9757" y="10677"/>
                    <a:pt x="1326" y="21295"/>
                    <a:pt x="1241" y="21402"/>
                  </a:cubicBezTo>
                  <a:cubicBezTo>
                    <a:pt x="1211" y="21440"/>
                    <a:pt x="1191" y="21484"/>
                    <a:pt x="1179" y="21531"/>
                  </a:cubicBezTo>
                  <a:cubicBezTo>
                    <a:pt x="0" y="26255"/>
                    <a:pt x="2490" y="30533"/>
                    <a:pt x="3680" y="31439"/>
                  </a:cubicBezTo>
                  <a:cubicBezTo>
                    <a:pt x="3863" y="31580"/>
                    <a:pt x="4032" y="31650"/>
                    <a:pt x="4183" y="31650"/>
                  </a:cubicBezTo>
                  <a:cubicBezTo>
                    <a:pt x="4262" y="31649"/>
                    <a:pt x="4339" y="31628"/>
                    <a:pt x="4407" y="31589"/>
                  </a:cubicBezTo>
                  <a:cubicBezTo>
                    <a:pt x="4537" y="31516"/>
                    <a:pt x="4684" y="31354"/>
                    <a:pt x="4646" y="30998"/>
                  </a:cubicBezTo>
                  <a:cubicBezTo>
                    <a:pt x="4372" y="28427"/>
                    <a:pt x="4446" y="24739"/>
                    <a:pt x="6359" y="21764"/>
                  </a:cubicBezTo>
                  <a:cubicBezTo>
                    <a:pt x="7257" y="20366"/>
                    <a:pt x="9414" y="17322"/>
                    <a:pt x="11698" y="14100"/>
                  </a:cubicBezTo>
                  <a:cubicBezTo>
                    <a:pt x="16066" y="7938"/>
                    <a:pt x="18949" y="3838"/>
                    <a:pt x="19213" y="3025"/>
                  </a:cubicBezTo>
                  <a:cubicBezTo>
                    <a:pt x="19730" y="1445"/>
                    <a:pt x="18089" y="128"/>
                    <a:pt x="18019" y="73"/>
                  </a:cubicBezTo>
                  <a:cubicBezTo>
                    <a:pt x="17956" y="24"/>
                    <a:pt x="17882" y="0"/>
                    <a:pt x="1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399650" y="732500"/>
              <a:ext cx="558625" cy="822800"/>
            </a:xfrm>
            <a:custGeom>
              <a:avLst/>
              <a:gdLst/>
              <a:ahLst/>
              <a:cxnLst/>
              <a:rect l="l" t="t" r="r" b="b"/>
              <a:pathLst>
                <a:path w="22345" h="32912" extrusionOk="0">
                  <a:moveTo>
                    <a:pt x="21279" y="1"/>
                  </a:moveTo>
                  <a:cubicBezTo>
                    <a:pt x="21118" y="1"/>
                    <a:pt x="20934" y="85"/>
                    <a:pt x="20725" y="273"/>
                  </a:cubicBezTo>
                  <a:cubicBezTo>
                    <a:pt x="19362" y="1499"/>
                    <a:pt x="13637" y="10673"/>
                    <a:pt x="9719" y="16789"/>
                  </a:cubicBezTo>
                  <a:cubicBezTo>
                    <a:pt x="5800" y="22906"/>
                    <a:pt x="521" y="30250"/>
                    <a:pt x="521" y="30250"/>
                  </a:cubicBezTo>
                  <a:cubicBezTo>
                    <a:pt x="260" y="31462"/>
                    <a:pt x="0" y="32912"/>
                    <a:pt x="1094" y="32912"/>
                  </a:cubicBezTo>
                  <a:cubicBezTo>
                    <a:pt x="1239" y="32912"/>
                    <a:pt x="1407" y="32886"/>
                    <a:pt x="1603" y="32832"/>
                  </a:cubicBezTo>
                  <a:cubicBezTo>
                    <a:pt x="3275" y="32364"/>
                    <a:pt x="3122" y="32212"/>
                    <a:pt x="5840" y="28996"/>
                  </a:cubicBezTo>
                  <a:cubicBezTo>
                    <a:pt x="8560" y="25781"/>
                    <a:pt x="10516" y="22265"/>
                    <a:pt x="13681" y="17372"/>
                  </a:cubicBezTo>
                  <a:cubicBezTo>
                    <a:pt x="16846" y="12479"/>
                    <a:pt x="21526" y="6509"/>
                    <a:pt x="21969" y="4375"/>
                  </a:cubicBezTo>
                  <a:cubicBezTo>
                    <a:pt x="22345" y="2568"/>
                    <a:pt x="22168" y="1"/>
                    <a:pt x="21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393650" y="724075"/>
              <a:ext cx="571875" cy="839675"/>
            </a:xfrm>
            <a:custGeom>
              <a:avLst/>
              <a:gdLst/>
              <a:ahLst/>
              <a:cxnLst/>
              <a:rect l="l" t="t" r="r" b="b"/>
              <a:pathLst>
                <a:path w="22875" h="33587" extrusionOk="0">
                  <a:moveTo>
                    <a:pt x="21515" y="676"/>
                  </a:moveTo>
                  <a:cubicBezTo>
                    <a:pt x="21536" y="676"/>
                    <a:pt x="21556" y="680"/>
                    <a:pt x="21573" y="690"/>
                  </a:cubicBezTo>
                  <a:cubicBezTo>
                    <a:pt x="22012" y="943"/>
                    <a:pt x="22238" y="2904"/>
                    <a:pt x="21878" y="4644"/>
                  </a:cubicBezTo>
                  <a:cubicBezTo>
                    <a:pt x="21595" y="6008"/>
                    <a:pt x="19388" y="9169"/>
                    <a:pt x="17052" y="12515"/>
                  </a:cubicBezTo>
                  <a:cubicBezTo>
                    <a:pt x="15886" y="14184"/>
                    <a:pt x="14680" y="15912"/>
                    <a:pt x="13637" y="17526"/>
                  </a:cubicBezTo>
                  <a:cubicBezTo>
                    <a:pt x="12798" y="18825"/>
                    <a:pt x="12042" y="20025"/>
                    <a:pt x="11336" y="21150"/>
                  </a:cubicBezTo>
                  <a:cubicBezTo>
                    <a:pt x="9364" y="24289"/>
                    <a:pt x="7805" y="26770"/>
                    <a:pt x="5822" y="29115"/>
                  </a:cubicBezTo>
                  <a:cubicBezTo>
                    <a:pt x="5338" y="29689"/>
                    <a:pt x="4943" y="30165"/>
                    <a:pt x="4614" y="30563"/>
                  </a:cubicBezTo>
                  <a:cubicBezTo>
                    <a:pt x="3113" y="32377"/>
                    <a:pt x="3024" y="32487"/>
                    <a:pt x="1752" y="32843"/>
                  </a:cubicBezTo>
                  <a:cubicBezTo>
                    <a:pt x="1622" y="32879"/>
                    <a:pt x="1470" y="32911"/>
                    <a:pt x="1334" y="32911"/>
                  </a:cubicBezTo>
                  <a:cubicBezTo>
                    <a:pt x="1214" y="32911"/>
                    <a:pt x="1107" y="32887"/>
                    <a:pt x="1037" y="32820"/>
                  </a:cubicBezTo>
                  <a:cubicBezTo>
                    <a:pt x="706" y="32510"/>
                    <a:pt x="943" y="31346"/>
                    <a:pt x="1076" y="30727"/>
                  </a:cubicBezTo>
                  <a:cubicBezTo>
                    <a:pt x="1580" y="30024"/>
                    <a:pt x="6547" y="23080"/>
                    <a:pt x="10243" y="17309"/>
                  </a:cubicBezTo>
                  <a:cubicBezTo>
                    <a:pt x="10900" y="16283"/>
                    <a:pt x="11607" y="15171"/>
                    <a:pt x="12338" y="14026"/>
                  </a:cubicBezTo>
                  <a:cubicBezTo>
                    <a:pt x="15791" y="8601"/>
                    <a:pt x="20091" y="1851"/>
                    <a:pt x="21190" y="861"/>
                  </a:cubicBezTo>
                  <a:cubicBezTo>
                    <a:pt x="21273" y="786"/>
                    <a:pt x="21411" y="676"/>
                    <a:pt x="21515" y="676"/>
                  </a:cubicBezTo>
                  <a:close/>
                  <a:moveTo>
                    <a:pt x="21520" y="0"/>
                  </a:moveTo>
                  <a:cubicBezTo>
                    <a:pt x="21308" y="0"/>
                    <a:pt x="21042" y="84"/>
                    <a:pt x="20737" y="359"/>
                  </a:cubicBezTo>
                  <a:cubicBezTo>
                    <a:pt x="19569" y="1410"/>
                    <a:pt x="15424" y="7920"/>
                    <a:pt x="11767" y="13663"/>
                  </a:cubicBezTo>
                  <a:cubicBezTo>
                    <a:pt x="11037" y="14809"/>
                    <a:pt x="10330" y="15920"/>
                    <a:pt x="9673" y="16944"/>
                  </a:cubicBezTo>
                  <a:cubicBezTo>
                    <a:pt x="5806" y="22984"/>
                    <a:pt x="537" y="30318"/>
                    <a:pt x="485" y="30390"/>
                  </a:cubicBezTo>
                  <a:cubicBezTo>
                    <a:pt x="458" y="30428"/>
                    <a:pt x="439" y="30472"/>
                    <a:pt x="429" y="30517"/>
                  </a:cubicBezTo>
                  <a:cubicBezTo>
                    <a:pt x="179" y="31683"/>
                    <a:pt x="0" y="32775"/>
                    <a:pt x="573" y="33313"/>
                  </a:cubicBezTo>
                  <a:cubicBezTo>
                    <a:pt x="766" y="33495"/>
                    <a:pt x="1022" y="33586"/>
                    <a:pt x="1334" y="33586"/>
                  </a:cubicBezTo>
                  <a:cubicBezTo>
                    <a:pt x="1515" y="33586"/>
                    <a:pt x="1715" y="33556"/>
                    <a:pt x="1932" y="33496"/>
                  </a:cubicBezTo>
                  <a:cubicBezTo>
                    <a:pt x="3409" y="33082"/>
                    <a:pt x="3606" y="32845"/>
                    <a:pt x="5135" y="30995"/>
                  </a:cubicBezTo>
                  <a:cubicBezTo>
                    <a:pt x="5463" y="30599"/>
                    <a:pt x="5855" y="30125"/>
                    <a:pt x="6338" y="29554"/>
                  </a:cubicBezTo>
                  <a:cubicBezTo>
                    <a:pt x="8353" y="27171"/>
                    <a:pt x="9921" y="24674"/>
                    <a:pt x="11909" y="21511"/>
                  </a:cubicBezTo>
                  <a:cubicBezTo>
                    <a:pt x="12614" y="20389"/>
                    <a:pt x="13367" y="19190"/>
                    <a:pt x="14204" y="17895"/>
                  </a:cubicBezTo>
                  <a:cubicBezTo>
                    <a:pt x="15241" y="16291"/>
                    <a:pt x="16444" y="14569"/>
                    <a:pt x="17607" y="12903"/>
                  </a:cubicBezTo>
                  <a:cubicBezTo>
                    <a:pt x="20086" y="9350"/>
                    <a:pt x="22229" y="6283"/>
                    <a:pt x="22539" y="4782"/>
                  </a:cubicBezTo>
                  <a:cubicBezTo>
                    <a:pt x="22875" y="3165"/>
                    <a:pt x="22843" y="640"/>
                    <a:pt x="21910" y="105"/>
                  </a:cubicBezTo>
                  <a:cubicBezTo>
                    <a:pt x="21820" y="53"/>
                    <a:pt x="21687" y="0"/>
                    <a:pt x="2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919025" y="1678500"/>
              <a:ext cx="2591400" cy="1195675"/>
            </a:xfrm>
            <a:custGeom>
              <a:avLst/>
              <a:gdLst/>
              <a:ahLst/>
              <a:cxnLst/>
              <a:rect l="l" t="t" r="r" b="b"/>
              <a:pathLst>
                <a:path w="103656" h="47827" extrusionOk="0">
                  <a:moveTo>
                    <a:pt x="10922" y="1266"/>
                  </a:moveTo>
                  <a:cubicBezTo>
                    <a:pt x="14986" y="1266"/>
                    <a:pt x="30549" y="5231"/>
                    <a:pt x="34460" y="7081"/>
                  </a:cubicBezTo>
                  <a:cubicBezTo>
                    <a:pt x="34460" y="7081"/>
                    <a:pt x="37514" y="8432"/>
                    <a:pt x="38443" y="10710"/>
                  </a:cubicBezTo>
                  <a:cubicBezTo>
                    <a:pt x="39371" y="12988"/>
                    <a:pt x="41860" y="20888"/>
                    <a:pt x="41739" y="25610"/>
                  </a:cubicBezTo>
                  <a:cubicBezTo>
                    <a:pt x="41622" y="30203"/>
                    <a:pt x="37885" y="32369"/>
                    <a:pt x="33896" y="32369"/>
                  </a:cubicBezTo>
                  <a:cubicBezTo>
                    <a:pt x="33785" y="32369"/>
                    <a:pt x="33673" y="32368"/>
                    <a:pt x="33562" y="32364"/>
                  </a:cubicBezTo>
                  <a:cubicBezTo>
                    <a:pt x="29450" y="32239"/>
                    <a:pt x="19089" y="31089"/>
                    <a:pt x="12516" y="27174"/>
                  </a:cubicBezTo>
                  <a:cubicBezTo>
                    <a:pt x="5942" y="23258"/>
                    <a:pt x="3782" y="19010"/>
                    <a:pt x="4349" y="12612"/>
                  </a:cubicBezTo>
                  <a:cubicBezTo>
                    <a:pt x="4915" y="6212"/>
                    <a:pt x="7474" y="1779"/>
                    <a:pt x="10364" y="1303"/>
                  </a:cubicBezTo>
                  <a:cubicBezTo>
                    <a:pt x="10513" y="1278"/>
                    <a:pt x="10701" y="1266"/>
                    <a:pt x="10922" y="1266"/>
                  </a:cubicBezTo>
                  <a:close/>
                  <a:moveTo>
                    <a:pt x="69220" y="14861"/>
                  </a:moveTo>
                  <a:cubicBezTo>
                    <a:pt x="76472" y="14861"/>
                    <a:pt x="92038" y="18451"/>
                    <a:pt x="97595" y="21889"/>
                  </a:cubicBezTo>
                  <a:cubicBezTo>
                    <a:pt x="97595" y="21889"/>
                    <a:pt x="99132" y="24011"/>
                    <a:pt x="99462" y="27815"/>
                  </a:cubicBezTo>
                  <a:cubicBezTo>
                    <a:pt x="99791" y="31619"/>
                    <a:pt x="98037" y="42593"/>
                    <a:pt x="94700" y="44443"/>
                  </a:cubicBezTo>
                  <a:cubicBezTo>
                    <a:pt x="93891" y="44890"/>
                    <a:pt x="92528" y="45074"/>
                    <a:pt x="90849" y="45074"/>
                  </a:cubicBezTo>
                  <a:cubicBezTo>
                    <a:pt x="85597" y="45074"/>
                    <a:pt x="77262" y="43276"/>
                    <a:pt x="73216" y="42149"/>
                  </a:cubicBezTo>
                  <a:cubicBezTo>
                    <a:pt x="67876" y="40663"/>
                    <a:pt x="57955" y="37073"/>
                    <a:pt x="55495" y="33436"/>
                  </a:cubicBezTo>
                  <a:cubicBezTo>
                    <a:pt x="55495" y="33436"/>
                    <a:pt x="54872" y="31308"/>
                    <a:pt x="56365" y="26883"/>
                  </a:cubicBezTo>
                  <a:cubicBezTo>
                    <a:pt x="57859" y="22457"/>
                    <a:pt x="61933" y="16948"/>
                    <a:pt x="66185" y="15245"/>
                  </a:cubicBezTo>
                  <a:cubicBezTo>
                    <a:pt x="66843" y="14982"/>
                    <a:pt x="67892" y="14861"/>
                    <a:pt x="69220" y="14861"/>
                  </a:cubicBezTo>
                  <a:close/>
                  <a:moveTo>
                    <a:pt x="12007" y="1"/>
                  </a:moveTo>
                  <a:cubicBezTo>
                    <a:pt x="9834" y="1"/>
                    <a:pt x="7733" y="281"/>
                    <a:pt x="6556" y="1176"/>
                  </a:cubicBezTo>
                  <a:cubicBezTo>
                    <a:pt x="3527" y="3481"/>
                    <a:pt x="2205" y="10798"/>
                    <a:pt x="1622" y="14761"/>
                  </a:cubicBezTo>
                  <a:cubicBezTo>
                    <a:pt x="1040" y="18724"/>
                    <a:pt x="0" y="22689"/>
                    <a:pt x="1686" y="24353"/>
                  </a:cubicBezTo>
                  <a:cubicBezTo>
                    <a:pt x="3372" y="26017"/>
                    <a:pt x="9488" y="29782"/>
                    <a:pt x="18485" y="31855"/>
                  </a:cubicBezTo>
                  <a:cubicBezTo>
                    <a:pt x="25576" y="33488"/>
                    <a:pt x="33132" y="33698"/>
                    <a:pt x="38474" y="33698"/>
                  </a:cubicBezTo>
                  <a:cubicBezTo>
                    <a:pt x="39910" y="33698"/>
                    <a:pt x="41186" y="33683"/>
                    <a:pt x="42250" y="33676"/>
                  </a:cubicBezTo>
                  <a:cubicBezTo>
                    <a:pt x="42308" y="33676"/>
                    <a:pt x="42367" y="33676"/>
                    <a:pt x="42425" y="33676"/>
                  </a:cubicBezTo>
                  <a:cubicBezTo>
                    <a:pt x="47353" y="33676"/>
                    <a:pt x="50712" y="35027"/>
                    <a:pt x="57506" y="38143"/>
                  </a:cubicBezTo>
                  <a:cubicBezTo>
                    <a:pt x="64379" y="41295"/>
                    <a:pt x="74763" y="45794"/>
                    <a:pt x="82230" y="46810"/>
                  </a:cubicBezTo>
                  <a:cubicBezTo>
                    <a:pt x="87269" y="47495"/>
                    <a:pt x="93483" y="47827"/>
                    <a:pt x="97413" y="47827"/>
                  </a:cubicBezTo>
                  <a:cubicBezTo>
                    <a:pt x="99308" y="47827"/>
                    <a:pt x="100672" y="47750"/>
                    <a:pt x="101117" y="47598"/>
                  </a:cubicBezTo>
                  <a:cubicBezTo>
                    <a:pt x="102484" y="47132"/>
                    <a:pt x="102765" y="43477"/>
                    <a:pt x="103210" y="41799"/>
                  </a:cubicBezTo>
                  <a:cubicBezTo>
                    <a:pt x="103656" y="40121"/>
                    <a:pt x="101816" y="38153"/>
                    <a:pt x="101811" y="37545"/>
                  </a:cubicBezTo>
                  <a:cubicBezTo>
                    <a:pt x="101807" y="36935"/>
                    <a:pt x="101174" y="33437"/>
                    <a:pt x="101610" y="30237"/>
                  </a:cubicBezTo>
                  <a:cubicBezTo>
                    <a:pt x="102046" y="27036"/>
                    <a:pt x="100798" y="22629"/>
                    <a:pt x="98805" y="20663"/>
                  </a:cubicBezTo>
                  <a:cubicBezTo>
                    <a:pt x="96813" y="18696"/>
                    <a:pt x="77136" y="13347"/>
                    <a:pt x="71956" y="12923"/>
                  </a:cubicBezTo>
                  <a:cubicBezTo>
                    <a:pt x="71106" y="12854"/>
                    <a:pt x="70329" y="12813"/>
                    <a:pt x="69605" y="12813"/>
                  </a:cubicBezTo>
                  <a:cubicBezTo>
                    <a:pt x="65916" y="12813"/>
                    <a:pt x="63575" y="13881"/>
                    <a:pt x="59655" y="17725"/>
                  </a:cubicBezTo>
                  <a:cubicBezTo>
                    <a:pt x="54964" y="22325"/>
                    <a:pt x="52732" y="30104"/>
                    <a:pt x="51059" y="30268"/>
                  </a:cubicBezTo>
                  <a:cubicBezTo>
                    <a:pt x="50963" y="30277"/>
                    <a:pt x="50863" y="30281"/>
                    <a:pt x="50760" y="30281"/>
                  </a:cubicBezTo>
                  <a:cubicBezTo>
                    <a:pt x="49046" y="30281"/>
                    <a:pt x="46330" y="29081"/>
                    <a:pt x="46330" y="29081"/>
                  </a:cubicBezTo>
                  <a:cubicBezTo>
                    <a:pt x="46023" y="28627"/>
                    <a:pt x="44001" y="22245"/>
                    <a:pt x="43062" y="18445"/>
                  </a:cubicBezTo>
                  <a:cubicBezTo>
                    <a:pt x="42123" y="14644"/>
                    <a:pt x="39644" y="8113"/>
                    <a:pt x="35974" y="5853"/>
                  </a:cubicBezTo>
                  <a:cubicBezTo>
                    <a:pt x="32305" y="3595"/>
                    <a:pt x="20258" y="934"/>
                    <a:pt x="19496" y="786"/>
                  </a:cubicBezTo>
                  <a:cubicBezTo>
                    <a:pt x="19030" y="696"/>
                    <a:pt x="15428" y="1"/>
                    <a:pt x="1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916825" y="1670200"/>
              <a:ext cx="2598975" cy="1212550"/>
            </a:xfrm>
            <a:custGeom>
              <a:avLst/>
              <a:gdLst/>
              <a:ahLst/>
              <a:cxnLst/>
              <a:rect l="l" t="t" r="r" b="b"/>
              <a:pathLst>
                <a:path w="103959" h="48502" extrusionOk="0">
                  <a:moveTo>
                    <a:pt x="11056" y="1935"/>
                  </a:moveTo>
                  <a:cubicBezTo>
                    <a:pt x="15056" y="1935"/>
                    <a:pt x="30495" y="5870"/>
                    <a:pt x="34411" y="7724"/>
                  </a:cubicBezTo>
                  <a:cubicBezTo>
                    <a:pt x="34441" y="7738"/>
                    <a:pt x="37353" y="9049"/>
                    <a:pt x="38218" y="11171"/>
                  </a:cubicBezTo>
                  <a:cubicBezTo>
                    <a:pt x="39229" y="13649"/>
                    <a:pt x="41605" y="21418"/>
                    <a:pt x="41490" y="25933"/>
                  </a:cubicBezTo>
                  <a:cubicBezTo>
                    <a:pt x="41443" y="27752"/>
                    <a:pt x="40815" y="29247"/>
                    <a:pt x="39623" y="30373"/>
                  </a:cubicBezTo>
                  <a:cubicBezTo>
                    <a:pt x="38279" y="31643"/>
                    <a:pt x="36241" y="32362"/>
                    <a:pt x="33995" y="32362"/>
                  </a:cubicBezTo>
                  <a:cubicBezTo>
                    <a:pt x="33884" y="32362"/>
                    <a:pt x="33773" y="32360"/>
                    <a:pt x="33661" y="32357"/>
                  </a:cubicBezTo>
                  <a:cubicBezTo>
                    <a:pt x="29196" y="32222"/>
                    <a:pt x="19085" y="30972"/>
                    <a:pt x="12776" y="27215"/>
                  </a:cubicBezTo>
                  <a:lnTo>
                    <a:pt x="12776" y="27215"/>
                  </a:lnTo>
                  <a:lnTo>
                    <a:pt x="12777" y="27216"/>
                  </a:lnTo>
                  <a:cubicBezTo>
                    <a:pt x="6444" y="23444"/>
                    <a:pt x="4201" y="19452"/>
                    <a:pt x="4774" y="12974"/>
                  </a:cubicBezTo>
                  <a:cubicBezTo>
                    <a:pt x="5307" y="6964"/>
                    <a:pt x="7664" y="2439"/>
                    <a:pt x="10508" y="1971"/>
                  </a:cubicBezTo>
                  <a:cubicBezTo>
                    <a:pt x="10654" y="1946"/>
                    <a:pt x="10838" y="1935"/>
                    <a:pt x="11056" y="1935"/>
                  </a:cubicBezTo>
                  <a:close/>
                  <a:moveTo>
                    <a:pt x="10963" y="1265"/>
                  </a:moveTo>
                  <a:cubicBezTo>
                    <a:pt x="10738" y="1265"/>
                    <a:pt x="10548" y="1277"/>
                    <a:pt x="10397" y="1302"/>
                  </a:cubicBezTo>
                  <a:cubicBezTo>
                    <a:pt x="7249" y="1820"/>
                    <a:pt x="4659" y="6595"/>
                    <a:pt x="4099" y="12914"/>
                  </a:cubicBezTo>
                  <a:cubicBezTo>
                    <a:pt x="3507" y="19608"/>
                    <a:pt x="5921" y="23919"/>
                    <a:pt x="12430" y="27797"/>
                  </a:cubicBezTo>
                  <a:cubicBezTo>
                    <a:pt x="18857" y="31626"/>
                    <a:pt x="29114" y="32896"/>
                    <a:pt x="33639" y="33034"/>
                  </a:cubicBezTo>
                  <a:cubicBezTo>
                    <a:pt x="33755" y="33038"/>
                    <a:pt x="33869" y="33039"/>
                    <a:pt x="33983" y="33039"/>
                  </a:cubicBezTo>
                  <a:cubicBezTo>
                    <a:pt x="36407" y="33039"/>
                    <a:pt x="38616" y="32256"/>
                    <a:pt x="40087" y="30865"/>
                  </a:cubicBezTo>
                  <a:cubicBezTo>
                    <a:pt x="41396" y="29628"/>
                    <a:pt x="42115" y="27928"/>
                    <a:pt x="42165" y="25950"/>
                  </a:cubicBezTo>
                  <a:cubicBezTo>
                    <a:pt x="42291" y="21065"/>
                    <a:pt x="39739" y="13107"/>
                    <a:pt x="38844" y="10914"/>
                  </a:cubicBezTo>
                  <a:cubicBezTo>
                    <a:pt x="37875" y="8537"/>
                    <a:pt x="34814" y="7162"/>
                    <a:pt x="34693" y="7108"/>
                  </a:cubicBezTo>
                  <a:cubicBezTo>
                    <a:pt x="30737" y="5236"/>
                    <a:pt x="15060" y="1265"/>
                    <a:pt x="10963" y="1265"/>
                  </a:cubicBezTo>
                  <a:close/>
                  <a:moveTo>
                    <a:pt x="69280" y="15527"/>
                  </a:moveTo>
                  <a:cubicBezTo>
                    <a:pt x="76406" y="15527"/>
                    <a:pt x="92034" y="19169"/>
                    <a:pt x="97444" y="22472"/>
                  </a:cubicBezTo>
                  <a:cubicBezTo>
                    <a:pt x="97672" y="22815"/>
                    <a:pt x="98923" y="24842"/>
                    <a:pt x="99213" y="28176"/>
                  </a:cubicBezTo>
                  <a:cubicBezTo>
                    <a:pt x="99534" y="31877"/>
                    <a:pt x="97811" y="42714"/>
                    <a:pt x="94623" y="44479"/>
                  </a:cubicBezTo>
                  <a:cubicBezTo>
                    <a:pt x="93856" y="44904"/>
                    <a:pt x="92553" y="45079"/>
                    <a:pt x="90941" y="45079"/>
                  </a:cubicBezTo>
                  <a:cubicBezTo>
                    <a:pt x="85774" y="45079"/>
                    <a:pt x="77433" y="43281"/>
                    <a:pt x="73394" y="42156"/>
                  </a:cubicBezTo>
                  <a:cubicBezTo>
                    <a:pt x="68417" y="40769"/>
                    <a:pt x="58389" y="37211"/>
                    <a:pt x="55897" y="33628"/>
                  </a:cubicBezTo>
                  <a:cubicBezTo>
                    <a:pt x="55824" y="33296"/>
                    <a:pt x="55460" y="31217"/>
                    <a:pt x="56774" y="27323"/>
                  </a:cubicBezTo>
                  <a:cubicBezTo>
                    <a:pt x="58227" y="23017"/>
                    <a:pt x="62225" y="17563"/>
                    <a:pt x="66399" y="15891"/>
                  </a:cubicBezTo>
                  <a:cubicBezTo>
                    <a:pt x="67024" y="15641"/>
                    <a:pt x="68019" y="15527"/>
                    <a:pt x="69280" y="15527"/>
                  </a:cubicBezTo>
                  <a:close/>
                  <a:moveTo>
                    <a:pt x="69296" y="14862"/>
                  </a:moveTo>
                  <a:cubicBezTo>
                    <a:pt x="67924" y="14862"/>
                    <a:pt x="66835" y="14988"/>
                    <a:pt x="66147" y="15263"/>
                  </a:cubicBezTo>
                  <a:cubicBezTo>
                    <a:pt x="61791" y="17008"/>
                    <a:pt x="57634" y="22656"/>
                    <a:pt x="56133" y="27107"/>
                  </a:cubicBezTo>
                  <a:cubicBezTo>
                    <a:pt x="54622" y="31582"/>
                    <a:pt x="55231" y="33773"/>
                    <a:pt x="55259" y="33863"/>
                  </a:cubicBezTo>
                  <a:cubicBezTo>
                    <a:pt x="55268" y="33897"/>
                    <a:pt x="55283" y="33929"/>
                    <a:pt x="55303" y="33958"/>
                  </a:cubicBezTo>
                  <a:cubicBezTo>
                    <a:pt x="57842" y="37714"/>
                    <a:pt x="67755" y="41288"/>
                    <a:pt x="73213" y="42807"/>
                  </a:cubicBezTo>
                  <a:cubicBezTo>
                    <a:pt x="76006" y="43585"/>
                    <a:pt x="85135" y="45747"/>
                    <a:pt x="90918" y="45747"/>
                  </a:cubicBezTo>
                  <a:cubicBezTo>
                    <a:pt x="92649" y="45747"/>
                    <a:pt x="94080" y="45553"/>
                    <a:pt x="94951" y="45071"/>
                  </a:cubicBezTo>
                  <a:cubicBezTo>
                    <a:pt x="98417" y="43151"/>
                    <a:pt x="100227" y="32052"/>
                    <a:pt x="99887" y="28117"/>
                  </a:cubicBezTo>
                  <a:cubicBezTo>
                    <a:pt x="99552" y="24264"/>
                    <a:pt x="98022" y="22113"/>
                    <a:pt x="97957" y="22022"/>
                  </a:cubicBezTo>
                  <a:cubicBezTo>
                    <a:pt x="97931" y="21987"/>
                    <a:pt x="97898" y="21956"/>
                    <a:pt x="97861" y="21933"/>
                  </a:cubicBezTo>
                  <a:cubicBezTo>
                    <a:pt x="92317" y="18504"/>
                    <a:pt x="76689" y="14862"/>
                    <a:pt x="69296" y="14862"/>
                  </a:cubicBezTo>
                  <a:close/>
                  <a:moveTo>
                    <a:pt x="12152" y="676"/>
                  </a:moveTo>
                  <a:cubicBezTo>
                    <a:pt x="14525" y="676"/>
                    <a:pt x="17220" y="1007"/>
                    <a:pt x="19520" y="1451"/>
                  </a:cubicBezTo>
                  <a:cubicBezTo>
                    <a:pt x="20939" y="1726"/>
                    <a:pt x="32406" y="4334"/>
                    <a:pt x="35884" y="6474"/>
                  </a:cubicBezTo>
                  <a:cubicBezTo>
                    <a:pt x="39494" y="8697"/>
                    <a:pt x="41942" y="15305"/>
                    <a:pt x="42820" y="18858"/>
                  </a:cubicBezTo>
                  <a:cubicBezTo>
                    <a:pt x="43735" y="22560"/>
                    <a:pt x="45777" y="29071"/>
                    <a:pt x="46136" y="29604"/>
                  </a:cubicBezTo>
                  <a:cubicBezTo>
                    <a:pt x="46172" y="29656"/>
                    <a:pt x="46222" y="29697"/>
                    <a:pt x="46280" y="29723"/>
                  </a:cubicBezTo>
                  <a:cubicBezTo>
                    <a:pt x="46400" y="29776"/>
                    <a:pt x="49076" y="30952"/>
                    <a:pt x="50846" y="30952"/>
                  </a:cubicBezTo>
                  <a:cubicBezTo>
                    <a:pt x="50961" y="30952"/>
                    <a:pt x="51072" y="30947"/>
                    <a:pt x="51178" y="30937"/>
                  </a:cubicBezTo>
                  <a:cubicBezTo>
                    <a:pt x="52123" y="30845"/>
                    <a:pt x="52975" y="29237"/>
                    <a:pt x="54265" y="26802"/>
                  </a:cubicBezTo>
                  <a:cubicBezTo>
                    <a:pt x="55691" y="24111"/>
                    <a:pt x="57466" y="20763"/>
                    <a:pt x="59977" y="18299"/>
                  </a:cubicBezTo>
                  <a:cubicBezTo>
                    <a:pt x="63827" y="14524"/>
                    <a:pt x="66085" y="13483"/>
                    <a:pt x="69681" y="13483"/>
                  </a:cubicBezTo>
                  <a:cubicBezTo>
                    <a:pt x="70398" y="13483"/>
                    <a:pt x="71168" y="13524"/>
                    <a:pt x="72014" y="13594"/>
                  </a:cubicBezTo>
                  <a:cubicBezTo>
                    <a:pt x="77276" y="14021"/>
                    <a:pt x="96814" y="19422"/>
                    <a:pt x="98654" y="21236"/>
                  </a:cubicBezTo>
                  <a:cubicBezTo>
                    <a:pt x="100551" y="23109"/>
                    <a:pt x="101792" y="27361"/>
                    <a:pt x="101361" y="30524"/>
                  </a:cubicBezTo>
                  <a:cubicBezTo>
                    <a:pt x="101016" y="33054"/>
                    <a:pt x="101332" y="35797"/>
                    <a:pt x="101484" y="37114"/>
                  </a:cubicBezTo>
                  <a:cubicBezTo>
                    <a:pt x="101526" y="37476"/>
                    <a:pt x="101559" y="37761"/>
                    <a:pt x="101559" y="37878"/>
                  </a:cubicBezTo>
                  <a:cubicBezTo>
                    <a:pt x="101560" y="38170"/>
                    <a:pt x="101760" y="38516"/>
                    <a:pt x="102064" y="39038"/>
                  </a:cubicBezTo>
                  <a:cubicBezTo>
                    <a:pt x="102557" y="39891"/>
                    <a:pt x="103231" y="41057"/>
                    <a:pt x="102969" y="42043"/>
                  </a:cubicBezTo>
                  <a:cubicBezTo>
                    <a:pt x="102858" y="42461"/>
                    <a:pt x="102758" y="42993"/>
                    <a:pt x="102651" y="43557"/>
                  </a:cubicBezTo>
                  <a:cubicBezTo>
                    <a:pt x="102354" y="45145"/>
                    <a:pt x="101944" y="47320"/>
                    <a:pt x="101094" y="47609"/>
                  </a:cubicBezTo>
                  <a:cubicBezTo>
                    <a:pt x="100673" y="47753"/>
                    <a:pt x="99362" y="47827"/>
                    <a:pt x="97528" y="47827"/>
                  </a:cubicBezTo>
                  <a:cubicBezTo>
                    <a:pt x="93651" y="47827"/>
                    <a:pt x="87438" y="47498"/>
                    <a:pt x="82363" y="46807"/>
                  </a:cubicBezTo>
                  <a:cubicBezTo>
                    <a:pt x="74984" y="45803"/>
                    <a:pt x="64773" y="41395"/>
                    <a:pt x="57735" y="38168"/>
                  </a:cubicBezTo>
                  <a:cubicBezTo>
                    <a:pt x="50797" y="34986"/>
                    <a:pt x="47433" y="33669"/>
                    <a:pt x="42522" y="33669"/>
                  </a:cubicBezTo>
                  <a:cubicBezTo>
                    <a:pt x="42460" y="33669"/>
                    <a:pt x="42398" y="33670"/>
                    <a:pt x="42335" y="33670"/>
                  </a:cubicBezTo>
                  <a:lnTo>
                    <a:pt x="41389" y="33677"/>
                  </a:lnTo>
                  <a:cubicBezTo>
                    <a:pt x="40513" y="33684"/>
                    <a:pt x="39540" y="33693"/>
                    <a:pt x="38490" y="33693"/>
                  </a:cubicBezTo>
                  <a:cubicBezTo>
                    <a:pt x="33115" y="33693"/>
                    <a:pt x="25693" y="33480"/>
                    <a:pt x="18648" y="31858"/>
                  </a:cubicBezTo>
                  <a:cubicBezTo>
                    <a:pt x="9977" y="29860"/>
                    <a:pt x="3841" y="26252"/>
                    <a:pt x="2011" y="24445"/>
                  </a:cubicBezTo>
                  <a:cubicBezTo>
                    <a:pt x="724" y="23175"/>
                    <a:pt x="1215" y="20213"/>
                    <a:pt x="1736" y="17076"/>
                  </a:cubicBezTo>
                  <a:cubicBezTo>
                    <a:pt x="1842" y="16438"/>
                    <a:pt x="1949" y="15790"/>
                    <a:pt x="2044" y="15143"/>
                  </a:cubicBezTo>
                  <a:cubicBezTo>
                    <a:pt x="3111" y="7887"/>
                    <a:pt x="4727" y="3392"/>
                    <a:pt x="6849" y="1779"/>
                  </a:cubicBezTo>
                  <a:cubicBezTo>
                    <a:pt x="7900" y="980"/>
                    <a:pt x="9878" y="676"/>
                    <a:pt x="12152" y="676"/>
                  </a:cubicBezTo>
                  <a:close/>
                  <a:moveTo>
                    <a:pt x="12123" y="1"/>
                  </a:moveTo>
                  <a:cubicBezTo>
                    <a:pt x="9866" y="1"/>
                    <a:pt x="7681" y="297"/>
                    <a:pt x="6441" y="1239"/>
                  </a:cubicBezTo>
                  <a:cubicBezTo>
                    <a:pt x="4173" y="2963"/>
                    <a:pt x="2470" y="7608"/>
                    <a:pt x="1376" y="15044"/>
                  </a:cubicBezTo>
                  <a:cubicBezTo>
                    <a:pt x="1282" y="15688"/>
                    <a:pt x="1175" y="16331"/>
                    <a:pt x="1069" y="16964"/>
                  </a:cubicBezTo>
                  <a:cubicBezTo>
                    <a:pt x="521" y="20280"/>
                    <a:pt x="1" y="23410"/>
                    <a:pt x="1537" y="24926"/>
                  </a:cubicBezTo>
                  <a:cubicBezTo>
                    <a:pt x="3420" y="26784"/>
                    <a:pt x="9689" y="30488"/>
                    <a:pt x="18497" y="32516"/>
                  </a:cubicBezTo>
                  <a:cubicBezTo>
                    <a:pt x="25611" y="34155"/>
                    <a:pt x="33083" y="34369"/>
                    <a:pt x="38488" y="34369"/>
                  </a:cubicBezTo>
                  <a:cubicBezTo>
                    <a:pt x="39541" y="34369"/>
                    <a:pt x="40516" y="34361"/>
                    <a:pt x="41395" y="34353"/>
                  </a:cubicBezTo>
                  <a:lnTo>
                    <a:pt x="42340" y="34346"/>
                  </a:lnTo>
                  <a:lnTo>
                    <a:pt x="42519" y="34346"/>
                  </a:lnTo>
                  <a:cubicBezTo>
                    <a:pt x="47300" y="34346"/>
                    <a:pt x="50610" y="35644"/>
                    <a:pt x="57453" y="38782"/>
                  </a:cubicBezTo>
                  <a:cubicBezTo>
                    <a:pt x="64530" y="42028"/>
                    <a:pt x="74803" y="46460"/>
                    <a:pt x="82272" y="47477"/>
                  </a:cubicBezTo>
                  <a:cubicBezTo>
                    <a:pt x="87154" y="48142"/>
                    <a:pt x="93451" y="48502"/>
                    <a:pt x="97486" y="48502"/>
                  </a:cubicBezTo>
                  <a:cubicBezTo>
                    <a:pt x="99407" y="48502"/>
                    <a:pt x="100816" y="48419"/>
                    <a:pt x="101313" y="48251"/>
                  </a:cubicBezTo>
                  <a:cubicBezTo>
                    <a:pt x="102536" y="47834"/>
                    <a:pt x="102952" y="45629"/>
                    <a:pt x="103318" y="43683"/>
                  </a:cubicBezTo>
                  <a:cubicBezTo>
                    <a:pt x="103422" y="43131"/>
                    <a:pt x="103520" y="42610"/>
                    <a:pt x="103624" y="42218"/>
                  </a:cubicBezTo>
                  <a:cubicBezTo>
                    <a:pt x="103959" y="40961"/>
                    <a:pt x="103202" y="39655"/>
                    <a:pt x="102650" y="38700"/>
                  </a:cubicBezTo>
                  <a:cubicBezTo>
                    <a:pt x="102469" y="38386"/>
                    <a:pt x="102242" y="37994"/>
                    <a:pt x="102237" y="37875"/>
                  </a:cubicBezTo>
                  <a:cubicBezTo>
                    <a:pt x="102236" y="37720"/>
                    <a:pt x="102205" y="37449"/>
                    <a:pt x="102157" y="37037"/>
                  </a:cubicBezTo>
                  <a:cubicBezTo>
                    <a:pt x="102009" y="35747"/>
                    <a:pt x="101700" y="33061"/>
                    <a:pt x="102033" y="30615"/>
                  </a:cubicBezTo>
                  <a:cubicBezTo>
                    <a:pt x="102488" y="27270"/>
                    <a:pt x="101160" y="22756"/>
                    <a:pt x="99131" y="20753"/>
                  </a:cubicBezTo>
                  <a:cubicBezTo>
                    <a:pt x="97024" y="18674"/>
                    <a:pt x="76993" y="13320"/>
                    <a:pt x="72072" y="12919"/>
                  </a:cubicBezTo>
                  <a:cubicBezTo>
                    <a:pt x="71219" y="12849"/>
                    <a:pt x="70438" y="12808"/>
                    <a:pt x="69706" y="12808"/>
                  </a:cubicBezTo>
                  <a:cubicBezTo>
                    <a:pt x="65937" y="12808"/>
                    <a:pt x="63499" y="13899"/>
                    <a:pt x="59506" y="17816"/>
                  </a:cubicBezTo>
                  <a:cubicBezTo>
                    <a:pt x="56918" y="20353"/>
                    <a:pt x="55118" y="23753"/>
                    <a:pt x="53669" y="26485"/>
                  </a:cubicBezTo>
                  <a:cubicBezTo>
                    <a:pt x="52655" y="28399"/>
                    <a:pt x="51698" y="30205"/>
                    <a:pt x="51114" y="30263"/>
                  </a:cubicBezTo>
                  <a:cubicBezTo>
                    <a:pt x="51028" y="30271"/>
                    <a:pt x="50937" y="30275"/>
                    <a:pt x="50842" y="30275"/>
                  </a:cubicBezTo>
                  <a:cubicBezTo>
                    <a:pt x="49412" y="30275"/>
                    <a:pt x="47171" y="29365"/>
                    <a:pt x="46661" y="29150"/>
                  </a:cubicBezTo>
                  <a:cubicBezTo>
                    <a:pt x="46273" y="28308"/>
                    <a:pt x="44394" y="22399"/>
                    <a:pt x="43480" y="18695"/>
                  </a:cubicBezTo>
                  <a:cubicBezTo>
                    <a:pt x="42358" y="14158"/>
                    <a:pt x="39789" y="8084"/>
                    <a:pt x="36240" y="5898"/>
                  </a:cubicBezTo>
                  <a:cubicBezTo>
                    <a:pt x="32348" y="3501"/>
                    <a:pt x="19770" y="809"/>
                    <a:pt x="19648" y="786"/>
                  </a:cubicBezTo>
                  <a:cubicBezTo>
                    <a:pt x="18664" y="596"/>
                    <a:pt x="15322" y="1"/>
                    <a:pt x="121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419725" y="2149325"/>
              <a:ext cx="539350" cy="659475"/>
            </a:xfrm>
            <a:custGeom>
              <a:avLst/>
              <a:gdLst/>
              <a:ahLst/>
              <a:cxnLst/>
              <a:rect l="l" t="t" r="r" b="b"/>
              <a:pathLst>
                <a:path w="21574" h="26379" extrusionOk="0">
                  <a:moveTo>
                    <a:pt x="21060" y="1"/>
                  </a:moveTo>
                  <a:cubicBezTo>
                    <a:pt x="21020" y="1"/>
                    <a:pt x="20995" y="7"/>
                    <a:pt x="20995" y="7"/>
                  </a:cubicBezTo>
                  <a:cubicBezTo>
                    <a:pt x="20995" y="7"/>
                    <a:pt x="5428" y="17469"/>
                    <a:pt x="4222" y="19304"/>
                  </a:cubicBezTo>
                  <a:cubicBezTo>
                    <a:pt x="3906" y="19786"/>
                    <a:pt x="3556" y="19963"/>
                    <a:pt x="3211" y="19963"/>
                  </a:cubicBezTo>
                  <a:cubicBezTo>
                    <a:pt x="2244" y="19963"/>
                    <a:pt x="1324" y="18562"/>
                    <a:pt x="1324" y="18562"/>
                  </a:cubicBezTo>
                  <a:cubicBezTo>
                    <a:pt x="1324" y="18562"/>
                    <a:pt x="1" y="25727"/>
                    <a:pt x="613" y="26179"/>
                  </a:cubicBezTo>
                  <a:cubicBezTo>
                    <a:pt x="793" y="26312"/>
                    <a:pt x="1143" y="26378"/>
                    <a:pt x="1563" y="26378"/>
                  </a:cubicBezTo>
                  <a:cubicBezTo>
                    <a:pt x="2574" y="26378"/>
                    <a:pt x="3988" y="25996"/>
                    <a:pt x="4413" y="25240"/>
                  </a:cubicBezTo>
                  <a:cubicBezTo>
                    <a:pt x="5016" y="24171"/>
                    <a:pt x="21315" y="2289"/>
                    <a:pt x="21459" y="1070"/>
                  </a:cubicBezTo>
                  <a:cubicBezTo>
                    <a:pt x="21574" y="100"/>
                    <a:pt x="21212" y="1"/>
                    <a:pt x="21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417050" y="2140875"/>
              <a:ext cx="549425" cy="676350"/>
            </a:xfrm>
            <a:custGeom>
              <a:avLst/>
              <a:gdLst/>
              <a:ahLst/>
              <a:cxnLst/>
              <a:rect l="l" t="t" r="r" b="b"/>
              <a:pathLst>
                <a:path w="21977" h="27054" extrusionOk="0">
                  <a:moveTo>
                    <a:pt x="21204" y="738"/>
                  </a:moveTo>
                  <a:cubicBezTo>
                    <a:pt x="21238" y="825"/>
                    <a:pt x="21272" y="1010"/>
                    <a:pt x="21231" y="1356"/>
                  </a:cubicBezTo>
                  <a:cubicBezTo>
                    <a:pt x="21003" y="2292"/>
                    <a:pt x="13353" y="12796"/>
                    <a:pt x="8782" y="19072"/>
                  </a:cubicBezTo>
                  <a:cubicBezTo>
                    <a:pt x="6005" y="22886"/>
                    <a:pt x="4424" y="25062"/>
                    <a:pt x="4226" y="25413"/>
                  </a:cubicBezTo>
                  <a:cubicBezTo>
                    <a:pt x="4018" y="25782"/>
                    <a:pt x="3423" y="26103"/>
                    <a:pt x="2635" y="26272"/>
                  </a:cubicBezTo>
                  <a:cubicBezTo>
                    <a:pt x="2280" y="26348"/>
                    <a:pt x="1952" y="26378"/>
                    <a:pt x="1678" y="26378"/>
                  </a:cubicBezTo>
                  <a:cubicBezTo>
                    <a:pt x="1330" y="26378"/>
                    <a:pt x="1070" y="26329"/>
                    <a:pt x="952" y="26265"/>
                  </a:cubicBezTo>
                  <a:cubicBezTo>
                    <a:pt x="740" y="25752"/>
                    <a:pt x="1121" y="22622"/>
                    <a:pt x="1630" y="19697"/>
                  </a:cubicBezTo>
                  <a:cubicBezTo>
                    <a:pt x="2034" y="20134"/>
                    <a:pt x="2645" y="20639"/>
                    <a:pt x="3317" y="20639"/>
                  </a:cubicBezTo>
                  <a:cubicBezTo>
                    <a:pt x="3822" y="20639"/>
                    <a:pt x="4257" y="20367"/>
                    <a:pt x="4611" y="19828"/>
                  </a:cubicBezTo>
                  <a:cubicBezTo>
                    <a:pt x="5727" y="18129"/>
                    <a:pt x="19604" y="2535"/>
                    <a:pt x="21204" y="738"/>
                  </a:cubicBezTo>
                  <a:close/>
                  <a:moveTo>
                    <a:pt x="21163" y="0"/>
                  </a:moveTo>
                  <a:cubicBezTo>
                    <a:pt x="21109" y="0"/>
                    <a:pt x="21059" y="7"/>
                    <a:pt x="21017" y="17"/>
                  </a:cubicBezTo>
                  <a:cubicBezTo>
                    <a:pt x="20953" y="35"/>
                    <a:pt x="20894" y="70"/>
                    <a:pt x="20849" y="120"/>
                  </a:cubicBezTo>
                  <a:cubicBezTo>
                    <a:pt x="20213" y="834"/>
                    <a:pt x="5252" y="17622"/>
                    <a:pt x="4045" y="19456"/>
                  </a:cubicBezTo>
                  <a:cubicBezTo>
                    <a:pt x="3821" y="19797"/>
                    <a:pt x="3584" y="19963"/>
                    <a:pt x="3319" y="19963"/>
                  </a:cubicBezTo>
                  <a:cubicBezTo>
                    <a:pt x="2678" y="19963"/>
                    <a:pt x="1943" y="19061"/>
                    <a:pt x="1713" y="18714"/>
                  </a:cubicBezTo>
                  <a:cubicBezTo>
                    <a:pt x="1645" y="18609"/>
                    <a:pt x="1539" y="18561"/>
                    <a:pt x="1433" y="18561"/>
                  </a:cubicBezTo>
                  <a:cubicBezTo>
                    <a:pt x="1281" y="18561"/>
                    <a:pt x="1131" y="18661"/>
                    <a:pt x="1098" y="18838"/>
                  </a:cubicBezTo>
                  <a:cubicBezTo>
                    <a:pt x="195" y="23732"/>
                    <a:pt x="1" y="26406"/>
                    <a:pt x="519" y="26791"/>
                  </a:cubicBezTo>
                  <a:cubicBezTo>
                    <a:pt x="775" y="26978"/>
                    <a:pt x="1204" y="27054"/>
                    <a:pt x="1673" y="27054"/>
                  </a:cubicBezTo>
                  <a:cubicBezTo>
                    <a:pt x="2043" y="27052"/>
                    <a:pt x="2414" y="27011"/>
                    <a:pt x="2777" y="26934"/>
                  </a:cubicBezTo>
                  <a:cubicBezTo>
                    <a:pt x="3358" y="26809"/>
                    <a:pt x="4397" y="26489"/>
                    <a:pt x="4816" y="25745"/>
                  </a:cubicBezTo>
                  <a:cubicBezTo>
                    <a:pt x="5003" y="25412"/>
                    <a:pt x="7008" y="22659"/>
                    <a:pt x="9330" y="19471"/>
                  </a:cubicBezTo>
                  <a:cubicBezTo>
                    <a:pt x="17597" y="8119"/>
                    <a:pt x="21810" y="2215"/>
                    <a:pt x="21901" y="1448"/>
                  </a:cubicBezTo>
                  <a:cubicBezTo>
                    <a:pt x="21976" y="820"/>
                    <a:pt x="21882" y="403"/>
                    <a:pt x="21615" y="169"/>
                  </a:cubicBezTo>
                  <a:cubicBezTo>
                    <a:pt x="21472" y="44"/>
                    <a:pt x="21303" y="0"/>
                    <a:pt x="2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918050" y="1316300"/>
              <a:ext cx="215425" cy="882650"/>
            </a:xfrm>
            <a:custGeom>
              <a:avLst/>
              <a:gdLst/>
              <a:ahLst/>
              <a:cxnLst/>
              <a:rect l="l" t="t" r="r" b="b"/>
              <a:pathLst>
                <a:path w="8617" h="35306" extrusionOk="0">
                  <a:moveTo>
                    <a:pt x="6782" y="1"/>
                  </a:moveTo>
                  <a:cubicBezTo>
                    <a:pt x="5791" y="1"/>
                    <a:pt x="5552" y="4207"/>
                    <a:pt x="5327" y="10765"/>
                  </a:cubicBezTo>
                  <a:cubicBezTo>
                    <a:pt x="5073" y="18228"/>
                    <a:pt x="4054" y="25391"/>
                    <a:pt x="2404" y="29056"/>
                  </a:cubicBezTo>
                  <a:cubicBezTo>
                    <a:pt x="754" y="32721"/>
                    <a:pt x="1" y="33945"/>
                    <a:pt x="1" y="33945"/>
                  </a:cubicBezTo>
                  <a:cubicBezTo>
                    <a:pt x="308" y="34995"/>
                    <a:pt x="165" y="35305"/>
                    <a:pt x="1334" y="35305"/>
                  </a:cubicBezTo>
                  <a:cubicBezTo>
                    <a:pt x="1349" y="35305"/>
                    <a:pt x="1364" y="35305"/>
                    <a:pt x="1379" y="35305"/>
                  </a:cubicBezTo>
                  <a:cubicBezTo>
                    <a:pt x="2597" y="35297"/>
                    <a:pt x="4359" y="31650"/>
                    <a:pt x="4690" y="29345"/>
                  </a:cubicBezTo>
                  <a:cubicBezTo>
                    <a:pt x="5126" y="26297"/>
                    <a:pt x="6929" y="20464"/>
                    <a:pt x="7181" y="14711"/>
                  </a:cubicBezTo>
                  <a:cubicBezTo>
                    <a:pt x="7435" y="8929"/>
                    <a:pt x="8616" y="1607"/>
                    <a:pt x="7238" y="246"/>
                  </a:cubicBezTo>
                  <a:cubicBezTo>
                    <a:pt x="7070" y="81"/>
                    <a:pt x="6919" y="1"/>
                    <a:pt x="6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09250" y="1307850"/>
              <a:ext cx="223350" cy="899575"/>
            </a:xfrm>
            <a:custGeom>
              <a:avLst/>
              <a:gdLst/>
              <a:ahLst/>
              <a:cxnLst/>
              <a:rect l="l" t="t" r="r" b="b"/>
              <a:pathLst>
                <a:path w="8934" h="35983" extrusionOk="0">
                  <a:moveTo>
                    <a:pt x="7134" y="676"/>
                  </a:moveTo>
                  <a:cubicBezTo>
                    <a:pt x="7136" y="680"/>
                    <a:pt x="7223" y="696"/>
                    <a:pt x="7351" y="825"/>
                  </a:cubicBezTo>
                  <a:cubicBezTo>
                    <a:pt x="8234" y="1694"/>
                    <a:pt x="7886" y="5909"/>
                    <a:pt x="7549" y="9983"/>
                  </a:cubicBezTo>
                  <a:cubicBezTo>
                    <a:pt x="7410" y="11670"/>
                    <a:pt x="7266" y="13414"/>
                    <a:pt x="7195" y="15034"/>
                  </a:cubicBezTo>
                  <a:cubicBezTo>
                    <a:pt x="7027" y="18875"/>
                    <a:pt x="6167" y="22727"/>
                    <a:pt x="5477" y="25823"/>
                  </a:cubicBezTo>
                  <a:cubicBezTo>
                    <a:pt x="5141" y="27326"/>
                    <a:pt x="4851" y="28625"/>
                    <a:pt x="4708" y="29634"/>
                  </a:cubicBezTo>
                  <a:cubicBezTo>
                    <a:pt x="4374" y="31961"/>
                    <a:pt x="2622" y="35299"/>
                    <a:pt x="1730" y="35305"/>
                  </a:cubicBezTo>
                  <a:cubicBezTo>
                    <a:pt x="1697" y="35305"/>
                    <a:pt x="1665" y="35305"/>
                    <a:pt x="1634" y="35305"/>
                  </a:cubicBezTo>
                  <a:cubicBezTo>
                    <a:pt x="964" y="35305"/>
                    <a:pt x="957" y="35268"/>
                    <a:pt x="801" y="34646"/>
                  </a:cubicBezTo>
                  <a:cubicBezTo>
                    <a:pt x="776" y="34550"/>
                    <a:pt x="749" y="34444"/>
                    <a:pt x="717" y="34329"/>
                  </a:cubicBezTo>
                  <a:lnTo>
                    <a:pt x="717" y="34329"/>
                  </a:lnTo>
                  <a:cubicBezTo>
                    <a:pt x="949" y="33930"/>
                    <a:pt x="1699" y="32566"/>
                    <a:pt x="3064" y="29532"/>
                  </a:cubicBezTo>
                  <a:cubicBezTo>
                    <a:pt x="4640" y="26034"/>
                    <a:pt x="5744" y="19149"/>
                    <a:pt x="6017" y="11112"/>
                  </a:cubicBezTo>
                  <a:cubicBezTo>
                    <a:pt x="6141" y="7522"/>
                    <a:pt x="6369" y="836"/>
                    <a:pt x="7134" y="676"/>
                  </a:cubicBezTo>
                  <a:close/>
                  <a:moveTo>
                    <a:pt x="7134" y="0"/>
                  </a:moveTo>
                  <a:cubicBezTo>
                    <a:pt x="7037" y="0"/>
                    <a:pt x="6953" y="21"/>
                    <a:pt x="6882" y="50"/>
                  </a:cubicBezTo>
                  <a:cubicBezTo>
                    <a:pt x="5881" y="449"/>
                    <a:pt x="5608" y="3289"/>
                    <a:pt x="5341" y="11092"/>
                  </a:cubicBezTo>
                  <a:cubicBezTo>
                    <a:pt x="5070" y="19044"/>
                    <a:pt x="3988" y="25834"/>
                    <a:pt x="2448" y="29255"/>
                  </a:cubicBezTo>
                  <a:cubicBezTo>
                    <a:pt x="830" y="32846"/>
                    <a:pt x="72" y="34093"/>
                    <a:pt x="64" y="34105"/>
                  </a:cubicBezTo>
                  <a:cubicBezTo>
                    <a:pt x="15" y="34187"/>
                    <a:pt x="1" y="34286"/>
                    <a:pt x="28" y="34378"/>
                  </a:cubicBezTo>
                  <a:cubicBezTo>
                    <a:pt x="75" y="34540"/>
                    <a:pt x="112" y="34685"/>
                    <a:pt x="144" y="34813"/>
                  </a:cubicBezTo>
                  <a:cubicBezTo>
                    <a:pt x="358" y="35657"/>
                    <a:pt x="549" y="35982"/>
                    <a:pt x="1691" y="35982"/>
                  </a:cubicBezTo>
                  <a:lnTo>
                    <a:pt x="1734" y="35982"/>
                  </a:lnTo>
                  <a:cubicBezTo>
                    <a:pt x="3323" y="35972"/>
                    <a:pt x="5072" y="31865"/>
                    <a:pt x="5377" y="29731"/>
                  </a:cubicBezTo>
                  <a:cubicBezTo>
                    <a:pt x="5517" y="28748"/>
                    <a:pt x="5805" y="27461"/>
                    <a:pt x="6137" y="25972"/>
                  </a:cubicBezTo>
                  <a:cubicBezTo>
                    <a:pt x="6834" y="22849"/>
                    <a:pt x="7700" y="18965"/>
                    <a:pt x="7871" y="15064"/>
                  </a:cubicBezTo>
                  <a:cubicBezTo>
                    <a:pt x="7941" y="13457"/>
                    <a:pt x="8085" y="11720"/>
                    <a:pt x="8223" y="10040"/>
                  </a:cubicBezTo>
                  <a:cubicBezTo>
                    <a:pt x="8605" y="5423"/>
                    <a:pt x="8934" y="1436"/>
                    <a:pt x="7828" y="344"/>
                  </a:cubicBezTo>
                  <a:cubicBezTo>
                    <a:pt x="7563" y="81"/>
                    <a:pt x="7325" y="0"/>
                    <a:pt x="7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813783" y="2638201"/>
            <a:ext cx="2758425" cy="2152182"/>
            <a:chOff x="1119425" y="1408200"/>
            <a:chExt cx="5029950" cy="3924475"/>
          </a:xfrm>
        </p:grpSpPr>
        <p:sp>
          <p:nvSpPr>
            <p:cNvPr id="373" name="Google Shape;373;p26"/>
            <p:cNvSpPr/>
            <p:nvPr/>
          </p:nvSpPr>
          <p:spPr>
            <a:xfrm>
              <a:off x="4430425" y="4552400"/>
              <a:ext cx="1709725" cy="772725"/>
            </a:xfrm>
            <a:custGeom>
              <a:avLst/>
              <a:gdLst/>
              <a:ahLst/>
              <a:cxnLst/>
              <a:rect l="l" t="t" r="r" b="b"/>
              <a:pathLst>
                <a:path w="68389" h="30909" extrusionOk="0">
                  <a:moveTo>
                    <a:pt x="68388" y="1"/>
                  </a:moveTo>
                  <a:lnTo>
                    <a:pt x="988" y="25476"/>
                  </a:lnTo>
                  <a:lnTo>
                    <a:pt x="0" y="30908"/>
                  </a:lnTo>
                  <a:lnTo>
                    <a:pt x="67894" y="5435"/>
                  </a:lnTo>
                  <a:lnTo>
                    <a:pt x="68388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422150" y="4544825"/>
              <a:ext cx="1725925" cy="787850"/>
            </a:xfrm>
            <a:custGeom>
              <a:avLst/>
              <a:gdLst/>
              <a:ahLst/>
              <a:cxnLst/>
              <a:rect l="l" t="t" r="r" b="b"/>
              <a:pathLst>
                <a:path w="69037" h="31514" extrusionOk="0">
                  <a:moveTo>
                    <a:pt x="68374" y="757"/>
                  </a:moveTo>
                  <a:lnTo>
                    <a:pt x="67941" y="5521"/>
                  </a:lnTo>
                  <a:lnTo>
                    <a:pt x="724" y="30742"/>
                  </a:lnTo>
                  <a:lnTo>
                    <a:pt x="724" y="30742"/>
                  </a:lnTo>
                  <a:lnTo>
                    <a:pt x="1585" y="26001"/>
                  </a:lnTo>
                  <a:lnTo>
                    <a:pt x="68374" y="757"/>
                  </a:lnTo>
                  <a:close/>
                  <a:moveTo>
                    <a:pt x="68720" y="1"/>
                  </a:moveTo>
                  <a:cubicBezTo>
                    <a:pt x="68685" y="1"/>
                    <a:pt x="68648" y="7"/>
                    <a:pt x="68612" y="21"/>
                  </a:cubicBezTo>
                  <a:lnTo>
                    <a:pt x="1212" y="25496"/>
                  </a:lnTo>
                  <a:cubicBezTo>
                    <a:pt x="1112" y="25532"/>
                    <a:pt x="1041" y="25620"/>
                    <a:pt x="1021" y="25725"/>
                  </a:cubicBezTo>
                  <a:lnTo>
                    <a:pt x="35" y="31158"/>
                  </a:lnTo>
                  <a:cubicBezTo>
                    <a:pt x="0" y="31343"/>
                    <a:pt x="143" y="31514"/>
                    <a:pt x="331" y="31514"/>
                  </a:cubicBezTo>
                  <a:cubicBezTo>
                    <a:pt x="367" y="31514"/>
                    <a:pt x="403" y="31507"/>
                    <a:pt x="437" y="31495"/>
                  </a:cubicBezTo>
                  <a:lnTo>
                    <a:pt x="68330" y="6019"/>
                  </a:lnTo>
                  <a:cubicBezTo>
                    <a:pt x="68440" y="5979"/>
                    <a:pt x="68514" y="5880"/>
                    <a:pt x="68526" y="5764"/>
                  </a:cubicBezTo>
                  <a:lnTo>
                    <a:pt x="69019" y="331"/>
                  </a:lnTo>
                  <a:cubicBezTo>
                    <a:pt x="69036" y="147"/>
                    <a:pt x="68890" y="1"/>
                    <a:pt x="68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471675" y="4721000"/>
              <a:ext cx="1414175" cy="525075"/>
            </a:xfrm>
            <a:custGeom>
              <a:avLst/>
              <a:gdLst/>
              <a:ahLst/>
              <a:cxnLst/>
              <a:rect l="l" t="t" r="r" b="b"/>
              <a:pathLst>
                <a:path w="56567" h="21003" extrusionOk="0">
                  <a:moveTo>
                    <a:pt x="56396" y="0"/>
                  </a:moveTo>
                  <a:cubicBezTo>
                    <a:pt x="56379" y="0"/>
                    <a:pt x="56361" y="3"/>
                    <a:pt x="56343" y="10"/>
                  </a:cubicBezTo>
                  <a:lnTo>
                    <a:pt x="159" y="20710"/>
                  </a:lnTo>
                  <a:cubicBezTo>
                    <a:pt x="1" y="20768"/>
                    <a:pt x="43" y="21002"/>
                    <a:pt x="211" y="21003"/>
                  </a:cubicBezTo>
                  <a:cubicBezTo>
                    <a:pt x="230" y="21003"/>
                    <a:pt x="247" y="20999"/>
                    <a:pt x="264" y="20992"/>
                  </a:cubicBezTo>
                  <a:lnTo>
                    <a:pt x="56448" y="293"/>
                  </a:lnTo>
                  <a:cubicBezTo>
                    <a:pt x="56526" y="264"/>
                    <a:pt x="56566" y="178"/>
                    <a:pt x="56538" y="99"/>
                  </a:cubicBezTo>
                  <a:cubicBezTo>
                    <a:pt x="56515" y="38"/>
                    <a:pt x="56457" y="0"/>
                    <a:pt x="56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434700" y="4948950"/>
              <a:ext cx="908950" cy="340225"/>
            </a:xfrm>
            <a:custGeom>
              <a:avLst/>
              <a:gdLst/>
              <a:ahLst/>
              <a:cxnLst/>
              <a:rect l="l" t="t" r="r" b="b"/>
              <a:pathLst>
                <a:path w="36358" h="13609" extrusionOk="0">
                  <a:moveTo>
                    <a:pt x="36187" y="0"/>
                  </a:moveTo>
                  <a:cubicBezTo>
                    <a:pt x="36171" y="0"/>
                    <a:pt x="36154" y="3"/>
                    <a:pt x="36137" y="9"/>
                  </a:cubicBezTo>
                  <a:lnTo>
                    <a:pt x="159" y="13315"/>
                  </a:lnTo>
                  <a:cubicBezTo>
                    <a:pt x="1" y="13374"/>
                    <a:pt x="42" y="13609"/>
                    <a:pt x="211" y="13609"/>
                  </a:cubicBezTo>
                  <a:cubicBezTo>
                    <a:pt x="230" y="13609"/>
                    <a:pt x="247" y="13605"/>
                    <a:pt x="264" y="13599"/>
                  </a:cubicBezTo>
                  <a:lnTo>
                    <a:pt x="36242" y="293"/>
                  </a:lnTo>
                  <a:cubicBezTo>
                    <a:pt x="36319" y="263"/>
                    <a:pt x="36358" y="177"/>
                    <a:pt x="36329" y="100"/>
                  </a:cubicBezTo>
                  <a:cubicBezTo>
                    <a:pt x="36306" y="38"/>
                    <a:pt x="36249" y="0"/>
                    <a:pt x="36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731550" y="3426875"/>
              <a:ext cx="1731425" cy="1905800"/>
            </a:xfrm>
            <a:custGeom>
              <a:avLst/>
              <a:gdLst/>
              <a:ahLst/>
              <a:cxnLst/>
              <a:rect l="l" t="t" r="r" b="b"/>
              <a:pathLst>
                <a:path w="69257" h="76232" extrusionOk="0">
                  <a:moveTo>
                    <a:pt x="605" y="1044"/>
                  </a:moveTo>
                  <a:lnTo>
                    <a:pt x="68618" y="70595"/>
                  </a:lnTo>
                  <a:lnTo>
                    <a:pt x="67762" y="75301"/>
                  </a:lnTo>
                  <a:lnTo>
                    <a:pt x="604" y="6602"/>
                  </a:lnTo>
                  <a:lnTo>
                    <a:pt x="605" y="1044"/>
                  </a:lnTo>
                  <a:close/>
                  <a:moveTo>
                    <a:pt x="305" y="0"/>
                  </a:moveTo>
                  <a:cubicBezTo>
                    <a:pt x="150" y="0"/>
                    <a:pt x="0" y="121"/>
                    <a:pt x="0" y="303"/>
                  </a:cubicBezTo>
                  <a:lnTo>
                    <a:pt x="0" y="6725"/>
                  </a:lnTo>
                  <a:cubicBezTo>
                    <a:pt x="0" y="6803"/>
                    <a:pt x="31" y="6879"/>
                    <a:pt x="86" y="6935"/>
                  </a:cubicBezTo>
                  <a:lnTo>
                    <a:pt x="67739" y="76141"/>
                  </a:lnTo>
                  <a:cubicBezTo>
                    <a:pt x="67797" y="76199"/>
                    <a:pt x="67873" y="76231"/>
                    <a:pt x="67955" y="76232"/>
                  </a:cubicBezTo>
                  <a:lnTo>
                    <a:pt x="67955" y="76232"/>
                  </a:lnTo>
                  <a:cubicBezTo>
                    <a:pt x="68101" y="76231"/>
                    <a:pt x="68225" y="76127"/>
                    <a:pt x="68251" y="75983"/>
                  </a:cubicBezTo>
                  <a:lnTo>
                    <a:pt x="69239" y="70549"/>
                  </a:lnTo>
                  <a:cubicBezTo>
                    <a:pt x="69256" y="70453"/>
                    <a:pt x="69226" y="70354"/>
                    <a:pt x="69158" y="70284"/>
                  </a:cubicBezTo>
                  <a:lnTo>
                    <a:pt x="518" y="92"/>
                  </a:lnTo>
                  <a:cubicBezTo>
                    <a:pt x="456" y="29"/>
                    <a:pt x="380" y="0"/>
                    <a:pt x="305" y="0"/>
                  </a:cubicBezTo>
                  <a:close/>
                  <a:moveTo>
                    <a:pt x="67955" y="76232"/>
                  </a:moveTo>
                  <a:cubicBezTo>
                    <a:pt x="67955" y="76232"/>
                    <a:pt x="67954" y="76232"/>
                    <a:pt x="67954" y="76232"/>
                  </a:cubicBezTo>
                  <a:lnTo>
                    <a:pt x="67955" y="76232"/>
                  </a:lnTo>
                  <a:cubicBezTo>
                    <a:pt x="67955" y="76232"/>
                    <a:pt x="67955" y="76232"/>
                    <a:pt x="67955" y="762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760150" y="3556625"/>
              <a:ext cx="1013400" cy="1011775"/>
            </a:xfrm>
            <a:custGeom>
              <a:avLst/>
              <a:gdLst/>
              <a:ahLst/>
              <a:cxnLst/>
              <a:rect l="l" t="t" r="r" b="b"/>
              <a:pathLst>
                <a:path w="40536" h="40471" extrusionOk="0">
                  <a:moveTo>
                    <a:pt x="165" y="1"/>
                  </a:moveTo>
                  <a:cubicBezTo>
                    <a:pt x="127" y="1"/>
                    <a:pt x="88" y="16"/>
                    <a:pt x="59" y="45"/>
                  </a:cubicBezTo>
                  <a:cubicBezTo>
                    <a:pt x="0" y="104"/>
                    <a:pt x="0" y="200"/>
                    <a:pt x="59" y="259"/>
                  </a:cubicBezTo>
                  <a:lnTo>
                    <a:pt x="40226" y="40426"/>
                  </a:lnTo>
                  <a:cubicBezTo>
                    <a:pt x="40255" y="40454"/>
                    <a:pt x="40294" y="40470"/>
                    <a:pt x="40333" y="40470"/>
                  </a:cubicBezTo>
                  <a:cubicBezTo>
                    <a:pt x="40467" y="40470"/>
                    <a:pt x="40535" y="40308"/>
                    <a:pt x="40440" y="40213"/>
                  </a:cubicBezTo>
                  <a:lnTo>
                    <a:pt x="273" y="45"/>
                  </a:lnTo>
                  <a:cubicBezTo>
                    <a:pt x="243" y="16"/>
                    <a:pt x="204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234375" y="3987775"/>
              <a:ext cx="1056625" cy="1079625"/>
            </a:xfrm>
            <a:custGeom>
              <a:avLst/>
              <a:gdLst/>
              <a:ahLst/>
              <a:cxnLst/>
              <a:rect l="l" t="t" r="r" b="b"/>
              <a:pathLst>
                <a:path w="42265" h="43185" extrusionOk="0">
                  <a:moveTo>
                    <a:pt x="167" y="0"/>
                  </a:moveTo>
                  <a:cubicBezTo>
                    <a:pt x="129" y="0"/>
                    <a:pt x="91" y="14"/>
                    <a:pt x="61" y="44"/>
                  </a:cubicBezTo>
                  <a:cubicBezTo>
                    <a:pt x="0" y="103"/>
                    <a:pt x="2" y="202"/>
                    <a:pt x="64" y="261"/>
                  </a:cubicBezTo>
                  <a:lnTo>
                    <a:pt x="41956" y="43139"/>
                  </a:lnTo>
                  <a:cubicBezTo>
                    <a:pt x="41984" y="43169"/>
                    <a:pt x="42023" y="43185"/>
                    <a:pt x="42064" y="43185"/>
                  </a:cubicBezTo>
                  <a:cubicBezTo>
                    <a:pt x="42197" y="43185"/>
                    <a:pt x="42265" y="43024"/>
                    <a:pt x="42172" y="42928"/>
                  </a:cubicBezTo>
                  <a:lnTo>
                    <a:pt x="280" y="51"/>
                  </a:lnTo>
                  <a:cubicBezTo>
                    <a:pt x="250" y="17"/>
                    <a:pt x="208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739100" y="2878775"/>
              <a:ext cx="3401050" cy="2310525"/>
            </a:xfrm>
            <a:custGeom>
              <a:avLst/>
              <a:gdLst/>
              <a:ahLst/>
              <a:cxnLst/>
              <a:rect l="l" t="t" r="r" b="b"/>
              <a:pathLst>
                <a:path w="136042" h="92421" extrusionOk="0">
                  <a:moveTo>
                    <a:pt x="66188" y="0"/>
                  </a:moveTo>
                  <a:lnTo>
                    <a:pt x="1" y="22227"/>
                  </a:lnTo>
                  <a:lnTo>
                    <a:pt x="68641" y="92421"/>
                  </a:lnTo>
                  <a:lnTo>
                    <a:pt x="136041" y="66946"/>
                  </a:lnTo>
                  <a:lnTo>
                    <a:pt x="66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729825" y="2871200"/>
              <a:ext cx="3419550" cy="2325625"/>
            </a:xfrm>
            <a:custGeom>
              <a:avLst/>
              <a:gdLst/>
              <a:ahLst/>
              <a:cxnLst/>
              <a:rect l="l" t="t" r="r" b="b"/>
              <a:pathLst>
                <a:path w="136782" h="93025" extrusionOk="0">
                  <a:moveTo>
                    <a:pt x="66482" y="647"/>
                  </a:moveTo>
                  <a:lnTo>
                    <a:pt x="135858" y="67136"/>
                  </a:lnTo>
                  <a:lnTo>
                    <a:pt x="69089" y="92371"/>
                  </a:lnTo>
                  <a:lnTo>
                    <a:pt x="924" y="22662"/>
                  </a:lnTo>
                  <a:lnTo>
                    <a:pt x="66482" y="647"/>
                  </a:lnTo>
                  <a:close/>
                  <a:moveTo>
                    <a:pt x="66560" y="0"/>
                  </a:moveTo>
                  <a:cubicBezTo>
                    <a:pt x="66527" y="0"/>
                    <a:pt x="66494" y="6"/>
                    <a:pt x="66463" y="17"/>
                  </a:cubicBezTo>
                  <a:lnTo>
                    <a:pt x="276" y="22244"/>
                  </a:lnTo>
                  <a:cubicBezTo>
                    <a:pt x="64" y="22315"/>
                    <a:pt x="0" y="22582"/>
                    <a:pt x="156" y="22742"/>
                  </a:cubicBezTo>
                  <a:lnTo>
                    <a:pt x="68796" y="92934"/>
                  </a:lnTo>
                  <a:cubicBezTo>
                    <a:pt x="68852" y="92993"/>
                    <a:pt x="68931" y="93025"/>
                    <a:pt x="69012" y="93025"/>
                  </a:cubicBezTo>
                  <a:cubicBezTo>
                    <a:pt x="69048" y="93025"/>
                    <a:pt x="69085" y="93018"/>
                    <a:pt x="69119" y="93005"/>
                  </a:cubicBezTo>
                  <a:lnTo>
                    <a:pt x="136519" y="67532"/>
                  </a:lnTo>
                  <a:cubicBezTo>
                    <a:pt x="136727" y="67452"/>
                    <a:pt x="136781" y="67184"/>
                    <a:pt x="136621" y="67032"/>
                  </a:cubicBezTo>
                  <a:lnTo>
                    <a:pt x="66767" y="85"/>
                  </a:lnTo>
                  <a:cubicBezTo>
                    <a:pt x="66711" y="30"/>
                    <a:pt x="66636" y="0"/>
                    <a:pt x="66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28825" y="1415725"/>
              <a:ext cx="3252375" cy="1991100"/>
            </a:xfrm>
            <a:custGeom>
              <a:avLst/>
              <a:gdLst/>
              <a:ahLst/>
              <a:cxnLst/>
              <a:rect l="l" t="t" r="r" b="b"/>
              <a:pathLst>
                <a:path w="130095" h="79644" extrusionOk="0">
                  <a:moveTo>
                    <a:pt x="65121" y="1"/>
                  </a:moveTo>
                  <a:lnTo>
                    <a:pt x="0" y="20306"/>
                  </a:lnTo>
                  <a:lnTo>
                    <a:pt x="63572" y="79644"/>
                  </a:lnTo>
                  <a:lnTo>
                    <a:pt x="130094" y="57470"/>
                  </a:lnTo>
                  <a:lnTo>
                    <a:pt x="6512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19425" y="1408200"/>
              <a:ext cx="3271125" cy="2006175"/>
            </a:xfrm>
            <a:custGeom>
              <a:avLst/>
              <a:gdLst/>
              <a:ahLst/>
              <a:cxnLst/>
              <a:rect l="l" t="t" r="r" b="b"/>
              <a:pathLst>
                <a:path w="130845" h="80247" extrusionOk="0">
                  <a:moveTo>
                    <a:pt x="65423" y="641"/>
                  </a:moveTo>
                  <a:lnTo>
                    <a:pt x="129878" y="57650"/>
                  </a:lnTo>
                  <a:lnTo>
                    <a:pt x="64023" y="79601"/>
                  </a:lnTo>
                  <a:lnTo>
                    <a:pt x="962" y="20742"/>
                  </a:lnTo>
                  <a:lnTo>
                    <a:pt x="65423" y="641"/>
                  </a:lnTo>
                  <a:close/>
                  <a:moveTo>
                    <a:pt x="65497" y="0"/>
                  </a:moveTo>
                  <a:cubicBezTo>
                    <a:pt x="65466" y="0"/>
                    <a:pt x="65436" y="5"/>
                    <a:pt x="65406" y="14"/>
                  </a:cubicBezTo>
                  <a:lnTo>
                    <a:pt x="287" y="20320"/>
                  </a:lnTo>
                  <a:cubicBezTo>
                    <a:pt x="65" y="20388"/>
                    <a:pt x="0" y="20671"/>
                    <a:pt x="169" y="20828"/>
                  </a:cubicBezTo>
                  <a:lnTo>
                    <a:pt x="63742" y="80165"/>
                  </a:lnTo>
                  <a:cubicBezTo>
                    <a:pt x="63799" y="80218"/>
                    <a:pt x="63872" y="80246"/>
                    <a:pt x="63948" y="80246"/>
                  </a:cubicBezTo>
                  <a:cubicBezTo>
                    <a:pt x="63981" y="80246"/>
                    <a:pt x="64014" y="80242"/>
                    <a:pt x="64043" y="80231"/>
                  </a:cubicBezTo>
                  <a:lnTo>
                    <a:pt x="130566" y="58057"/>
                  </a:lnTo>
                  <a:cubicBezTo>
                    <a:pt x="130787" y="57984"/>
                    <a:pt x="130844" y="57698"/>
                    <a:pt x="130671" y="57545"/>
                  </a:cubicBezTo>
                  <a:lnTo>
                    <a:pt x="65697" y="77"/>
                  </a:lnTo>
                  <a:cubicBezTo>
                    <a:pt x="65641" y="27"/>
                    <a:pt x="65570" y="0"/>
                    <a:pt x="6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924050" y="3207600"/>
              <a:ext cx="147750" cy="239450"/>
            </a:xfrm>
            <a:custGeom>
              <a:avLst/>
              <a:gdLst/>
              <a:ahLst/>
              <a:cxnLst/>
              <a:rect l="l" t="t" r="r" b="b"/>
              <a:pathLst>
                <a:path w="5910" h="9578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2"/>
                    <a:pt x="910" y="2048"/>
                  </a:cubicBezTo>
                  <a:cubicBezTo>
                    <a:pt x="2294" y="2358"/>
                    <a:pt x="3386" y="3619"/>
                    <a:pt x="3627" y="5186"/>
                  </a:cubicBezTo>
                  <a:cubicBezTo>
                    <a:pt x="3783" y="6185"/>
                    <a:pt x="3578" y="7174"/>
                    <a:pt x="3052" y="7971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5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8" y="9578"/>
                    <a:pt x="4592" y="9402"/>
                    <a:pt x="4783" y="9112"/>
                  </a:cubicBezTo>
                  <a:cubicBezTo>
                    <a:pt x="5592" y="7885"/>
                    <a:pt x="5909" y="6379"/>
                    <a:pt x="5677" y="4870"/>
                  </a:cubicBezTo>
                  <a:cubicBezTo>
                    <a:pt x="5306" y="2467"/>
                    <a:pt x="3572" y="520"/>
                    <a:pt x="1364" y="25"/>
                  </a:cubicBezTo>
                  <a:cubicBezTo>
                    <a:pt x="1289" y="8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166700" y="31186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36" y="0"/>
                  </a:moveTo>
                  <a:cubicBezTo>
                    <a:pt x="662" y="0"/>
                    <a:pt x="234" y="328"/>
                    <a:pt x="126" y="810"/>
                  </a:cubicBezTo>
                  <a:cubicBezTo>
                    <a:pt x="0" y="1368"/>
                    <a:pt x="352" y="1922"/>
                    <a:pt x="910" y="2047"/>
                  </a:cubicBezTo>
                  <a:cubicBezTo>
                    <a:pt x="2293" y="2358"/>
                    <a:pt x="3386" y="3619"/>
                    <a:pt x="3627" y="5186"/>
                  </a:cubicBezTo>
                  <a:cubicBezTo>
                    <a:pt x="3782" y="6186"/>
                    <a:pt x="3577" y="7175"/>
                    <a:pt x="3052" y="7971"/>
                  </a:cubicBezTo>
                  <a:cubicBezTo>
                    <a:pt x="2842" y="8290"/>
                    <a:pt x="2824" y="8698"/>
                    <a:pt x="3004" y="9032"/>
                  </a:cubicBezTo>
                  <a:cubicBezTo>
                    <a:pt x="3185" y="9368"/>
                    <a:pt x="3535" y="9579"/>
                    <a:pt x="3916" y="9579"/>
                  </a:cubicBezTo>
                  <a:cubicBezTo>
                    <a:pt x="4265" y="9579"/>
                    <a:pt x="4590" y="9404"/>
                    <a:pt x="4782" y="9113"/>
                  </a:cubicBezTo>
                  <a:cubicBezTo>
                    <a:pt x="5592" y="7886"/>
                    <a:pt x="5909" y="6379"/>
                    <a:pt x="5677" y="4870"/>
                  </a:cubicBezTo>
                  <a:cubicBezTo>
                    <a:pt x="5305" y="2468"/>
                    <a:pt x="3573" y="521"/>
                    <a:pt x="1364" y="26"/>
                  </a:cubicBezTo>
                  <a:cubicBezTo>
                    <a:pt x="1288" y="9"/>
                    <a:pt x="1212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132125" y="2787050"/>
              <a:ext cx="147475" cy="239450"/>
            </a:xfrm>
            <a:custGeom>
              <a:avLst/>
              <a:gdLst/>
              <a:ahLst/>
              <a:cxnLst/>
              <a:rect l="l" t="t" r="r" b="b"/>
              <a:pathLst>
                <a:path w="5899" h="9578" extrusionOk="0">
                  <a:moveTo>
                    <a:pt x="1136" y="1"/>
                  </a:moveTo>
                  <a:cubicBezTo>
                    <a:pt x="661" y="1"/>
                    <a:pt x="233" y="329"/>
                    <a:pt x="124" y="811"/>
                  </a:cubicBezTo>
                  <a:cubicBezTo>
                    <a:pt x="0" y="1366"/>
                    <a:pt x="346" y="1918"/>
                    <a:pt x="899" y="2046"/>
                  </a:cubicBezTo>
                  <a:cubicBezTo>
                    <a:pt x="2284" y="2357"/>
                    <a:pt x="3375" y="3618"/>
                    <a:pt x="3617" y="5185"/>
                  </a:cubicBezTo>
                  <a:cubicBezTo>
                    <a:pt x="3772" y="6185"/>
                    <a:pt x="3567" y="7174"/>
                    <a:pt x="3042" y="7970"/>
                  </a:cubicBezTo>
                  <a:cubicBezTo>
                    <a:pt x="2831" y="8289"/>
                    <a:pt x="2813" y="8696"/>
                    <a:pt x="2994" y="9031"/>
                  </a:cubicBezTo>
                  <a:cubicBezTo>
                    <a:pt x="3174" y="9367"/>
                    <a:pt x="3525" y="9577"/>
                    <a:pt x="3905" y="9578"/>
                  </a:cubicBezTo>
                  <a:cubicBezTo>
                    <a:pt x="4254" y="9578"/>
                    <a:pt x="4579" y="9403"/>
                    <a:pt x="4770" y="9112"/>
                  </a:cubicBezTo>
                  <a:cubicBezTo>
                    <a:pt x="5580" y="7885"/>
                    <a:pt x="5898" y="6378"/>
                    <a:pt x="5665" y="4870"/>
                  </a:cubicBezTo>
                  <a:cubicBezTo>
                    <a:pt x="5295" y="2466"/>
                    <a:pt x="3563" y="519"/>
                    <a:pt x="1354" y="24"/>
                  </a:cubicBezTo>
                  <a:cubicBezTo>
                    <a:pt x="1281" y="8"/>
                    <a:pt x="1208" y="1"/>
                    <a:pt x="1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886525" y="28625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0" y="0"/>
                  </a:moveTo>
                  <a:cubicBezTo>
                    <a:pt x="666" y="0"/>
                    <a:pt x="235" y="326"/>
                    <a:pt x="126" y="809"/>
                  </a:cubicBezTo>
                  <a:cubicBezTo>
                    <a:pt x="1" y="1368"/>
                    <a:pt x="352" y="1922"/>
                    <a:pt x="911" y="2047"/>
                  </a:cubicBezTo>
                  <a:cubicBezTo>
                    <a:pt x="2294" y="2358"/>
                    <a:pt x="3386" y="3618"/>
                    <a:pt x="3628" y="5186"/>
                  </a:cubicBezTo>
                  <a:cubicBezTo>
                    <a:pt x="3782" y="6185"/>
                    <a:pt x="3577" y="7174"/>
                    <a:pt x="3053" y="7971"/>
                  </a:cubicBezTo>
                  <a:cubicBezTo>
                    <a:pt x="2842" y="8288"/>
                    <a:pt x="2824" y="8697"/>
                    <a:pt x="3005" y="9032"/>
                  </a:cubicBezTo>
                  <a:cubicBezTo>
                    <a:pt x="3185" y="9368"/>
                    <a:pt x="3535" y="9577"/>
                    <a:pt x="3917" y="9579"/>
                  </a:cubicBezTo>
                  <a:cubicBezTo>
                    <a:pt x="4265" y="9579"/>
                    <a:pt x="4590" y="9403"/>
                    <a:pt x="4783" y="9112"/>
                  </a:cubicBezTo>
                  <a:cubicBezTo>
                    <a:pt x="5592" y="7885"/>
                    <a:pt x="5910" y="6378"/>
                    <a:pt x="5676" y="4869"/>
                  </a:cubicBezTo>
                  <a:cubicBezTo>
                    <a:pt x="5306" y="2467"/>
                    <a:pt x="3573" y="520"/>
                    <a:pt x="1364" y="24"/>
                  </a:cubicBezTo>
                  <a:cubicBezTo>
                    <a:pt x="1289" y="8"/>
                    <a:pt x="121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663050" y="2948825"/>
              <a:ext cx="147425" cy="239425"/>
            </a:xfrm>
            <a:custGeom>
              <a:avLst/>
              <a:gdLst/>
              <a:ahLst/>
              <a:cxnLst/>
              <a:rect l="l" t="t" r="r" b="b"/>
              <a:pathLst>
                <a:path w="5897" h="9577" extrusionOk="0">
                  <a:moveTo>
                    <a:pt x="1135" y="1"/>
                  </a:moveTo>
                  <a:cubicBezTo>
                    <a:pt x="661" y="1"/>
                    <a:pt x="233" y="329"/>
                    <a:pt x="125" y="810"/>
                  </a:cubicBezTo>
                  <a:cubicBezTo>
                    <a:pt x="1" y="1364"/>
                    <a:pt x="346" y="1915"/>
                    <a:pt x="899" y="2046"/>
                  </a:cubicBezTo>
                  <a:cubicBezTo>
                    <a:pt x="2283" y="2356"/>
                    <a:pt x="3374" y="3617"/>
                    <a:pt x="3615" y="5184"/>
                  </a:cubicBezTo>
                  <a:cubicBezTo>
                    <a:pt x="3771" y="6184"/>
                    <a:pt x="3566" y="7173"/>
                    <a:pt x="3040" y="7970"/>
                  </a:cubicBezTo>
                  <a:cubicBezTo>
                    <a:pt x="2831" y="8287"/>
                    <a:pt x="2813" y="8696"/>
                    <a:pt x="2993" y="9031"/>
                  </a:cubicBezTo>
                  <a:cubicBezTo>
                    <a:pt x="3174" y="9367"/>
                    <a:pt x="3523" y="9577"/>
                    <a:pt x="3905" y="9577"/>
                  </a:cubicBezTo>
                  <a:cubicBezTo>
                    <a:pt x="3906" y="9577"/>
                    <a:pt x="3907" y="9577"/>
                    <a:pt x="3909" y="9577"/>
                  </a:cubicBezTo>
                  <a:cubicBezTo>
                    <a:pt x="4256" y="9577"/>
                    <a:pt x="4580" y="9401"/>
                    <a:pt x="4771" y="9111"/>
                  </a:cubicBezTo>
                  <a:cubicBezTo>
                    <a:pt x="5580" y="7884"/>
                    <a:pt x="5897" y="6377"/>
                    <a:pt x="5665" y="4867"/>
                  </a:cubicBezTo>
                  <a:cubicBezTo>
                    <a:pt x="5294" y="2465"/>
                    <a:pt x="3561" y="518"/>
                    <a:pt x="1352" y="24"/>
                  </a:cubicBezTo>
                  <a:cubicBezTo>
                    <a:pt x="1279" y="8"/>
                    <a:pt x="1207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417425" y="301887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3"/>
                    <a:pt x="910" y="2048"/>
                  </a:cubicBezTo>
                  <a:cubicBezTo>
                    <a:pt x="2294" y="2359"/>
                    <a:pt x="3386" y="3619"/>
                    <a:pt x="3628" y="5186"/>
                  </a:cubicBezTo>
                  <a:cubicBezTo>
                    <a:pt x="3782" y="6186"/>
                    <a:pt x="3578" y="7175"/>
                    <a:pt x="3053" y="7972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6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7" y="9578"/>
                    <a:pt x="4591" y="9403"/>
                    <a:pt x="4782" y="9113"/>
                  </a:cubicBezTo>
                  <a:cubicBezTo>
                    <a:pt x="5592" y="7885"/>
                    <a:pt x="5909" y="6379"/>
                    <a:pt x="5677" y="4869"/>
                  </a:cubicBezTo>
                  <a:cubicBezTo>
                    <a:pt x="5305" y="2468"/>
                    <a:pt x="3572" y="521"/>
                    <a:pt x="1364" y="25"/>
                  </a:cubicBezTo>
                  <a:cubicBezTo>
                    <a:pt x="1289" y="9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5810475" y="4484050"/>
              <a:ext cx="74925" cy="31725"/>
            </a:xfrm>
            <a:custGeom>
              <a:avLst/>
              <a:gdLst/>
              <a:ahLst/>
              <a:cxnLst/>
              <a:rect l="l" t="t" r="r" b="b"/>
              <a:pathLst>
                <a:path w="2997" h="1269" extrusionOk="0">
                  <a:moveTo>
                    <a:pt x="2825" y="0"/>
                  </a:moveTo>
                  <a:cubicBezTo>
                    <a:pt x="2808" y="0"/>
                    <a:pt x="2790" y="3"/>
                    <a:pt x="2773" y="9"/>
                  </a:cubicBezTo>
                  <a:lnTo>
                    <a:pt x="159" y="975"/>
                  </a:lnTo>
                  <a:cubicBezTo>
                    <a:pt x="0" y="1034"/>
                    <a:pt x="43" y="1269"/>
                    <a:pt x="212" y="1269"/>
                  </a:cubicBezTo>
                  <a:cubicBezTo>
                    <a:pt x="229" y="1267"/>
                    <a:pt x="246" y="1265"/>
                    <a:pt x="264" y="1258"/>
                  </a:cubicBezTo>
                  <a:lnTo>
                    <a:pt x="2879" y="292"/>
                  </a:lnTo>
                  <a:cubicBezTo>
                    <a:pt x="2957" y="264"/>
                    <a:pt x="2996" y="177"/>
                    <a:pt x="2967" y="99"/>
                  </a:cubicBezTo>
                  <a:cubicBezTo>
                    <a:pt x="2945" y="38"/>
                    <a:pt x="2887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519200" y="4530150"/>
              <a:ext cx="1241350" cy="462500"/>
            </a:xfrm>
            <a:custGeom>
              <a:avLst/>
              <a:gdLst/>
              <a:ahLst/>
              <a:cxnLst/>
              <a:rect l="l" t="t" r="r" b="b"/>
              <a:pathLst>
                <a:path w="49654" h="18500" extrusionOk="0">
                  <a:moveTo>
                    <a:pt x="49483" y="0"/>
                  </a:moveTo>
                  <a:cubicBezTo>
                    <a:pt x="49467" y="0"/>
                    <a:pt x="49450" y="3"/>
                    <a:pt x="49433" y="9"/>
                  </a:cubicBezTo>
                  <a:lnTo>
                    <a:pt x="159" y="18206"/>
                  </a:lnTo>
                  <a:cubicBezTo>
                    <a:pt x="1" y="18265"/>
                    <a:pt x="43" y="18500"/>
                    <a:pt x="212" y="18500"/>
                  </a:cubicBezTo>
                  <a:cubicBezTo>
                    <a:pt x="229" y="18500"/>
                    <a:pt x="247" y="18496"/>
                    <a:pt x="264" y="18490"/>
                  </a:cubicBezTo>
                  <a:lnTo>
                    <a:pt x="49538" y="293"/>
                  </a:lnTo>
                  <a:cubicBezTo>
                    <a:pt x="49615" y="263"/>
                    <a:pt x="49654" y="177"/>
                    <a:pt x="49625" y="100"/>
                  </a:cubicBezTo>
                  <a:cubicBezTo>
                    <a:pt x="49602" y="38"/>
                    <a:pt x="49545" y="0"/>
                    <a:pt x="49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553750" y="4345300"/>
              <a:ext cx="1185175" cy="441750"/>
            </a:xfrm>
            <a:custGeom>
              <a:avLst/>
              <a:gdLst/>
              <a:ahLst/>
              <a:cxnLst/>
              <a:rect l="l" t="t" r="r" b="b"/>
              <a:pathLst>
                <a:path w="47407" h="17670" extrusionOk="0">
                  <a:moveTo>
                    <a:pt x="47237" y="1"/>
                  </a:moveTo>
                  <a:cubicBezTo>
                    <a:pt x="47220" y="1"/>
                    <a:pt x="47201" y="4"/>
                    <a:pt x="47184" y="11"/>
                  </a:cubicBezTo>
                  <a:lnTo>
                    <a:pt x="160" y="17377"/>
                  </a:lnTo>
                  <a:cubicBezTo>
                    <a:pt x="1" y="17435"/>
                    <a:pt x="42" y="17670"/>
                    <a:pt x="211" y="17670"/>
                  </a:cubicBezTo>
                  <a:cubicBezTo>
                    <a:pt x="230" y="17670"/>
                    <a:pt x="247" y="17667"/>
                    <a:pt x="264" y="17661"/>
                  </a:cubicBezTo>
                  <a:lnTo>
                    <a:pt x="47289" y="294"/>
                  </a:lnTo>
                  <a:cubicBezTo>
                    <a:pt x="47367" y="265"/>
                    <a:pt x="47407" y="177"/>
                    <a:pt x="47378" y="99"/>
                  </a:cubicBezTo>
                  <a:cubicBezTo>
                    <a:pt x="47356" y="39"/>
                    <a:pt x="47298" y="1"/>
                    <a:pt x="47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372750" y="4808350"/>
              <a:ext cx="112400" cy="45550"/>
            </a:xfrm>
            <a:custGeom>
              <a:avLst/>
              <a:gdLst/>
              <a:ahLst/>
              <a:cxnLst/>
              <a:rect l="l" t="t" r="r" b="b"/>
              <a:pathLst>
                <a:path w="4496" h="1822" extrusionOk="0">
                  <a:moveTo>
                    <a:pt x="4326" y="1"/>
                  </a:moveTo>
                  <a:cubicBezTo>
                    <a:pt x="4308" y="1"/>
                    <a:pt x="4290" y="4"/>
                    <a:pt x="4273" y="10"/>
                  </a:cubicBezTo>
                  <a:lnTo>
                    <a:pt x="159" y="1528"/>
                  </a:lnTo>
                  <a:cubicBezTo>
                    <a:pt x="1" y="1587"/>
                    <a:pt x="43" y="1822"/>
                    <a:pt x="211" y="1822"/>
                  </a:cubicBezTo>
                  <a:cubicBezTo>
                    <a:pt x="229" y="1822"/>
                    <a:pt x="247" y="1818"/>
                    <a:pt x="264" y="1813"/>
                  </a:cubicBezTo>
                  <a:lnTo>
                    <a:pt x="4379" y="293"/>
                  </a:lnTo>
                  <a:cubicBezTo>
                    <a:pt x="4457" y="265"/>
                    <a:pt x="4496" y="177"/>
                    <a:pt x="4467" y="99"/>
                  </a:cubicBezTo>
                  <a:cubicBezTo>
                    <a:pt x="4445" y="38"/>
                    <a:pt x="4387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4226300" y="4206525"/>
              <a:ext cx="1366300" cy="508625"/>
            </a:xfrm>
            <a:custGeom>
              <a:avLst/>
              <a:gdLst/>
              <a:ahLst/>
              <a:cxnLst/>
              <a:rect l="l" t="t" r="r" b="b"/>
              <a:pathLst>
                <a:path w="54652" h="20345" extrusionOk="0">
                  <a:moveTo>
                    <a:pt x="54481" y="1"/>
                  </a:moveTo>
                  <a:cubicBezTo>
                    <a:pt x="54462" y="1"/>
                    <a:pt x="54443" y="4"/>
                    <a:pt x="54425" y="12"/>
                  </a:cubicBezTo>
                  <a:lnTo>
                    <a:pt x="159" y="20053"/>
                  </a:lnTo>
                  <a:cubicBezTo>
                    <a:pt x="0" y="20111"/>
                    <a:pt x="43" y="20345"/>
                    <a:pt x="212" y="20345"/>
                  </a:cubicBezTo>
                  <a:cubicBezTo>
                    <a:pt x="229" y="20345"/>
                    <a:pt x="248" y="20343"/>
                    <a:pt x="264" y="20336"/>
                  </a:cubicBezTo>
                  <a:lnTo>
                    <a:pt x="54530" y="295"/>
                  </a:lnTo>
                  <a:cubicBezTo>
                    <a:pt x="54610" y="267"/>
                    <a:pt x="54652" y="179"/>
                    <a:pt x="54622" y="99"/>
                  </a:cubicBezTo>
                  <a:cubicBezTo>
                    <a:pt x="54600" y="38"/>
                    <a:pt x="54542" y="1"/>
                    <a:pt x="54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079850" y="4067825"/>
              <a:ext cx="1366175" cy="508575"/>
            </a:xfrm>
            <a:custGeom>
              <a:avLst/>
              <a:gdLst/>
              <a:ahLst/>
              <a:cxnLst/>
              <a:rect l="l" t="t" r="r" b="b"/>
              <a:pathLst>
                <a:path w="54647" h="20343" extrusionOk="0">
                  <a:moveTo>
                    <a:pt x="54477" y="0"/>
                  </a:moveTo>
                  <a:cubicBezTo>
                    <a:pt x="54459" y="0"/>
                    <a:pt x="54441" y="3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3"/>
                  </a:cubicBezTo>
                  <a:cubicBezTo>
                    <a:pt x="229" y="20343"/>
                    <a:pt x="248" y="20341"/>
                    <a:pt x="265" y="20334"/>
                  </a:cubicBezTo>
                  <a:lnTo>
                    <a:pt x="54528" y="293"/>
                  </a:lnTo>
                  <a:cubicBezTo>
                    <a:pt x="54607" y="264"/>
                    <a:pt x="54647" y="177"/>
                    <a:pt x="54618" y="98"/>
                  </a:cubicBezTo>
                  <a:cubicBezTo>
                    <a:pt x="54596" y="38"/>
                    <a:pt x="54538" y="0"/>
                    <a:pt x="5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233050" y="3929075"/>
              <a:ext cx="66525" cy="28600"/>
            </a:xfrm>
            <a:custGeom>
              <a:avLst/>
              <a:gdLst/>
              <a:ahLst/>
              <a:cxnLst/>
              <a:rect l="l" t="t" r="r" b="b"/>
              <a:pathLst>
                <a:path w="2661" h="1144" extrusionOk="0">
                  <a:moveTo>
                    <a:pt x="2491" y="0"/>
                  </a:moveTo>
                  <a:cubicBezTo>
                    <a:pt x="2473" y="0"/>
                    <a:pt x="2455" y="3"/>
                    <a:pt x="2438" y="10"/>
                  </a:cubicBezTo>
                  <a:lnTo>
                    <a:pt x="158" y="851"/>
                  </a:lnTo>
                  <a:cubicBezTo>
                    <a:pt x="1" y="909"/>
                    <a:pt x="42" y="1144"/>
                    <a:pt x="211" y="1144"/>
                  </a:cubicBezTo>
                  <a:cubicBezTo>
                    <a:pt x="229" y="1144"/>
                    <a:pt x="247" y="1140"/>
                    <a:pt x="264" y="1135"/>
                  </a:cubicBezTo>
                  <a:lnTo>
                    <a:pt x="2542" y="293"/>
                  </a:lnTo>
                  <a:cubicBezTo>
                    <a:pt x="2621" y="264"/>
                    <a:pt x="2661" y="177"/>
                    <a:pt x="2632" y="99"/>
                  </a:cubicBezTo>
                  <a:cubicBezTo>
                    <a:pt x="2610" y="38"/>
                    <a:pt x="2552" y="0"/>
                    <a:pt x="2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933400" y="3980150"/>
              <a:ext cx="1227900" cy="457525"/>
            </a:xfrm>
            <a:custGeom>
              <a:avLst/>
              <a:gdLst/>
              <a:ahLst/>
              <a:cxnLst/>
              <a:rect l="l" t="t" r="r" b="b"/>
              <a:pathLst>
                <a:path w="49116" h="18301" extrusionOk="0">
                  <a:moveTo>
                    <a:pt x="48946" y="1"/>
                  </a:moveTo>
                  <a:cubicBezTo>
                    <a:pt x="48928" y="1"/>
                    <a:pt x="48910" y="4"/>
                    <a:pt x="48892" y="11"/>
                  </a:cubicBezTo>
                  <a:lnTo>
                    <a:pt x="159" y="18008"/>
                  </a:lnTo>
                  <a:cubicBezTo>
                    <a:pt x="0" y="18065"/>
                    <a:pt x="43" y="18300"/>
                    <a:pt x="212" y="18300"/>
                  </a:cubicBezTo>
                  <a:cubicBezTo>
                    <a:pt x="229" y="18300"/>
                    <a:pt x="248" y="18297"/>
                    <a:pt x="264" y="18291"/>
                  </a:cubicBezTo>
                  <a:lnTo>
                    <a:pt x="48997" y="293"/>
                  </a:lnTo>
                  <a:cubicBezTo>
                    <a:pt x="49075" y="265"/>
                    <a:pt x="49115" y="177"/>
                    <a:pt x="49087" y="99"/>
                  </a:cubicBezTo>
                  <a:cubicBezTo>
                    <a:pt x="49064" y="38"/>
                    <a:pt x="49007" y="1"/>
                    <a:pt x="489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786950" y="3790300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7" y="1"/>
                  </a:moveTo>
                  <a:cubicBezTo>
                    <a:pt x="54459" y="1"/>
                    <a:pt x="54442" y="4"/>
                    <a:pt x="54425" y="10"/>
                  </a:cubicBezTo>
                  <a:lnTo>
                    <a:pt x="159" y="20052"/>
                  </a:lnTo>
                  <a:cubicBezTo>
                    <a:pt x="0" y="20110"/>
                    <a:pt x="43" y="20344"/>
                    <a:pt x="211" y="20344"/>
                  </a:cubicBezTo>
                  <a:cubicBezTo>
                    <a:pt x="229" y="20344"/>
                    <a:pt x="246" y="20342"/>
                    <a:pt x="264" y="20336"/>
                  </a:cubicBezTo>
                  <a:lnTo>
                    <a:pt x="54529" y="294"/>
                  </a:lnTo>
                  <a:cubicBezTo>
                    <a:pt x="54608" y="265"/>
                    <a:pt x="54647" y="178"/>
                    <a:pt x="54618" y="100"/>
                  </a:cubicBezTo>
                  <a:cubicBezTo>
                    <a:pt x="54596" y="39"/>
                    <a:pt x="54538" y="1"/>
                    <a:pt x="54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640500" y="3651600"/>
              <a:ext cx="1366125" cy="508575"/>
            </a:xfrm>
            <a:custGeom>
              <a:avLst/>
              <a:gdLst/>
              <a:ahLst/>
              <a:cxnLst/>
              <a:rect l="l" t="t" r="r" b="b"/>
              <a:pathLst>
                <a:path w="54645" h="20343" extrusionOk="0">
                  <a:moveTo>
                    <a:pt x="54474" y="1"/>
                  </a:moveTo>
                  <a:cubicBezTo>
                    <a:pt x="54457" y="1"/>
                    <a:pt x="54440" y="3"/>
                    <a:pt x="54424" y="9"/>
                  </a:cubicBezTo>
                  <a:lnTo>
                    <a:pt x="159" y="20050"/>
                  </a:lnTo>
                  <a:cubicBezTo>
                    <a:pt x="0" y="20108"/>
                    <a:pt x="43" y="20342"/>
                    <a:pt x="211" y="20342"/>
                  </a:cubicBezTo>
                  <a:cubicBezTo>
                    <a:pt x="229" y="20342"/>
                    <a:pt x="246" y="20339"/>
                    <a:pt x="264" y="20333"/>
                  </a:cubicBezTo>
                  <a:lnTo>
                    <a:pt x="54528" y="292"/>
                  </a:lnTo>
                  <a:cubicBezTo>
                    <a:pt x="54605" y="262"/>
                    <a:pt x="54644" y="177"/>
                    <a:pt x="54616" y="99"/>
                  </a:cubicBezTo>
                  <a:cubicBezTo>
                    <a:pt x="54593" y="38"/>
                    <a:pt x="54536" y="1"/>
                    <a:pt x="54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494050" y="3512825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6" y="1"/>
                  </a:moveTo>
                  <a:cubicBezTo>
                    <a:pt x="54459" y="1"/>
                    <a:pt x="54441" y="4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5"/>
                  </a:cubicBezTo>
                  <a:cubicBezTo>
                    <a:pt x="229" y="20345"/>
                    <a:pt x="246" y="20341"/>
                    <a:pt x="264" y="20335"/>
                  </a:cubicBezTo>
                  <a:lnTo>
                    <a:pt x="54528" y="293"/>
                  </a:lnTo>
                  <a:cubicBezTo>
                    <a:pt x="54606" y="265"/>
                    <a:pt x="54647" y="177"/>
                    <a:pt x="54618" y="99"/>
                  </a:cubicBezTo>
                  <a:cubicBezTo>
                    <a:pt x="54596" y="38"/>
                    <a:pt x="54538" y="1"/>
                    <a:pt x="54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347600" y="3374125"/>
              <a:ext cx="1366050" cy="508575"/>
            </a:xfrm>
            <a:custGeom>
              <a:avLst/>
              <a:gdLst/>
              <a:ahLst/>
              <a:cxnLst/>
              <a:rect l="l" t="t" r="r" b="b"/>
              <a:pathLst>
                <a:path w="54642" h="20343" extrusionOk="0">
                  <a:moveTo>
                    <a:pt x="54472" y="0"/>
                  </a:moveTo>
                  <a:cubicBezTo>
                    <a:pt x="54456" y="0"/>
                    <a:pt x="54440" y="3"/>
                    <a:pt x="54423" y="8"/>
                  </a:cubicBezTo>
                  <a:lnTo>
                    <a:pt x="159" y="20049"/>
                  </a:lnTo>
                  <a:cubicBezTo>
                    <a:pt x="0" y="20108"/>
                    <a:pt x="42" y="20342"/>
                    <a:pt x="211" y="20343"/>
                  </a:cubicBezTo>
                  <a:cubicBezTo>
                    <a:pt x="228" y="20342"/>
                    <a:pt x="246" y="20339"/>
                    <a:pt x="262" y="20332"/>
                  </a:cubicBezTo>
                  <a:lnTo>
                    <a:pt x="54528" y="291"/>
                  </a:lnTo>
                  <a:cubicBezTo>
                    <a:pt x="54604" y="261"/>
                    <a:pt x="54642" y="175"/>
                    <a:pt x="54613" y="98"/>
                  </a:cubicBezTo>
                  <a:cubicBezTo>
                    <a:pt x="54591" y="38"/>
                    <a:pt x="54534" y="0"/>
                    <a:pt x="54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509750" y="3235325"/>
              <a:ext cx="57575" cy="25325"/>
            </a:xfrm>
            <a:custGeom>
              <a:avLst/>
              <a:gdLst/>
              <a:ahLst/>
              <a:cxnLst/>
              <a:rect l="l" t="t" r="r" b="b"/>
              <a:pathLst>
                <a:path w="2303" h="1013" extrusionOk="0">
                  <a:moveTo>
                    <a:pt x="2133" y="1"/>
                  </a:moveTo>
                  <a:cubicBezTo>
                    <a:pt x="2115" y="1"/>
                    <a:pt x="2097" y="4"/>
                    <a:pt x="2079" y="11"/>
                  </a:cubicBezTo>
                  <a:lnTo>
                    <a:pt x="158" y="719"/>
                  </a:lnTo>
                  <a:cubicBezTo>
                    <a:pt x="0" y="778"/>
                    <a:pt x="43" y="1012"/>
                    <a:pt x="211" y="1012"/>
                  </a:cubicBezTo>
                  <a:cubicBezTo>
                    <a:pt x="229" y="1012"/>
                    <a:pt x="246" y="1009"/>
                    <a:pt x="264" y="1003"/>
                  </a:cubicBezTo>
                  <a:lnTo>
                    <a:pt x="2184" y="294"/>
                  </a:lnTo>
                  <a:cubicBezTo>
                    <a:pt x="2262" y="265"/>
                    <a:pt x="2303" y="177"/>
                    <a:pt x="2273" y="99"/>
                  </a:cubicBezTo>
                  <a:cubicBezTo>
                    <a:pt x="2250" y="39"/>
                    <a:pt x="2193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201150" y="3268500"/>
              <a:ext cx="1276300" cy="475450"/>
            </a:xfrm>
            <a:custGeom>
              <a:avLst/>
              <a:gdLst/>
              <a:ahLst/>
              <a:cxnLst/>
              <a:rect l="l" t="t" r="r" b="b"/>
              <a:pathLst>
                <a:path w="51052" h="19018" extrusionOk="0">
                  <a:moveTo>
                    <a:pt x="50881" y="1"/>
                  </a:moveTo>
                  <a:cubicBezTo>
                    <a:pt x="50865" y="1"/>
                    <a:pt x="50848" y="4"/>
                    <a:pt x="50831" y="10"/>
                  </a:cubicBezTo>
                  <a:lnTo>
                    <a:pt x="159" y="18725"/>
                  </a:lnTo>
                  <a:cubicBezTo>
                    <a:pt x="0" y="18782"/>
                    <a:pt x="41" y="19018"/>
                    <a:pt x="210" y="19018"/>
                  </a:cubicBezTo>
                  <a:cubicBezTo>
                    <a:pt x="229" y="19017"/>
                    <a:pt x="246" y="19014"/>
                    <a:pt x="263" y="19007"/>
                  </a:cubicBezTo>
                  <a:lnTo>
                    <a:pt x="50936" y="294"/>
                  </a:lnTo>
                  <a:cubicBezTo>
                    <a:pt x="51013" y="264"/>
                    <a:pt x="51052" y="177"/>
                    <a:pt x="51023" y="100"/>
                  </a:cubicBezTo>
                  <a:cubicBezTo>
                    <a:pt x="51000" y="39"/>
                    <a:pt x="50943" y="1"/>
                    <a:pt x="50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459675" y="3096575"/>
              <a:ext cx="961150" cy="359050"/>
            </a:xfrm>
            <a:custGeom>
              <a:avLst/>
              <a:gdLst/>
              <a:ahLst/>
              <a:cxnLst/>
              <a:rect l="l" t="t" r="r" b="b"/>
              <a:pathLst>
                <a:path w="38446" h="14362" extrusionOk="0">
                  <a:moveTo>
                    <a:pt x="38274" y="1"/>
                  </a:moveTo>
                  <a:cubicBezTo>
                    <a:pt x="38258" y="1"/>
                    <a:pt x="38241" y="4"/>
                    <a:pt x="38224" y="10"/>
                  </a:cubicBezTo>
                  <a:lnTo>
                    <a:pt x="160" y="14068"/>
                  </a:lnTo>
                  <a:cubicBezTo>
                    <a:pt x="1" y="14127"/>
                    <a:pt x="43" y="14360"/>
                    <a:pt x="211" y="14362"/>
                  </a:cubicBezTo>
                  <a:cubicBezTo>
                    <a:pt x="230" y="14362"/>
                    <a:pt x="247" y="14358"/>
                    <a:pt x="264" y="14351"/>
                  </a:cubicBezTo>
                  <a:lnTo>
                    <a:pt x="38329" y="292"/>
                  </a:lnTo>
                  <a:cubicBezTo>
                    <a:pt x="38406" y="263"/>
                    <a:pt x="38445" y="177"/>
                    <a:pt x="38416" y="99"/>
                  </a:cubicBezTo>
                  <a:cubicBezTo>
                    <a:pt x="38394" y="39"/>
                    <a:pt x="38336" y="1"/>
                    <a:pt x="38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054675" y="3500825"/>
              <a:ext cx="271700" cy="104350"/>
            </a:xfrm>
            <a:custGeom>
              <a:avLst/>
              <a:gdLst/>
              <a:ahLst/>
              <a:cxnLst/>
              <a:rect l="l" t="t" r="r" b="b"/>
              <a:pathLst>
                <a:path w="10868" h="4174" extrusionOk="0">
                  <a:moveTo>
                    <a:pt x="10696" y="0"/>
                  </a:moveTo>
                  <a:cubicBezTo>
                    <a:pt x="10677" y="0"/>
                    <a:pt x="10659" y="4"/>
                    <a:pt x="10641" y="11"/>
                  </a:cubicBezTo>
                  <a:lnTo>
                    <a:pt x="160" y="3882"/>
                  </a:lnTo>
                  <a:cubicBezTo>
                    <a:pt x="1" y="3940"/>
                    <a:pt x="42" y="4174"/>
                    <a:pt x="211" y="4174"/>
                  </a:cubicBezTo>
                  <a:cubicBezTo>
                    <a:pt x="229" y="4174"/>
                    <a:pt x="247" y="4172"/>
                    <a:pt x="263" y="4165"/>
                  </a:cubicBezTo>
                  <a:lnTo>
                    <a:pt x="10745" y="294"/>
                  </a:lnTo>
                  <a:cubicBezTo>
                    <a:pt x="10825" y="267"/>
                    <a:pt x="10867" y="179"/>
                    <a:pt x="10837" y="99"/>
                  </a:cubicBezTo>
                  <a:cubicBezTo>
                    <a:pt x="10815" y="38"/>
                    <a:pt x="10757" y="0"/>
                    <a:pt x="10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522500" y="3492950"/>
              <a:ext cx="1170025" cy="476125"/>
            </a:xfrm>
            <a:custGeom>
              <a:avLst/>
              <a:gdLst/>
              <a:ahLst/>
              <a:cxnLst/>
              <a:rect l="l" t="t" r="r" b="b"/>
              <a:pathLst>
                <a:path w="46801" h="19045" extrusionOk="0">
                  <a:moveTo>
                    <a:pt x="3843" y="7448"/>
                  </a:moveTo>
                  <a:cubicBezTo>
                    <a:pt x="4685" y="9856"/>
                    <a:pt x="5091" y="14849"/>
                    <a:pt x="3313" y="17226"/>
                  </a:cubicBezTo>
                  <a:cubicBezTo>
                    <a:pt x="3179" y="17406"/>
                    <a:pt x="3027" y="17572"/>
                    <a:pt x="2861" y="17722"/>
                  </a:cubicBezTo>
                  <a:cubicBezTo>
                    <a:pt x="2643" y="17603"/>
                    <a:pt x="2452" y="17444"/>
                    <a:pt x="2297" y="17251"/>
                  </a:cubicBezTo>
                  <a:cubicBezTo>
                    <a:pt x="1958" y="16824"/>
                    <a:pt x="1756" y="16254"/>
                    <a:pt x="1639" y="15405"/>
                  </a:cubicBezTo>
                  <a:cubicBezTo>
                    <a:pt x="1255" y="12596"/>
                    <a:pt x="2075" y="9660"/>
                    <a:pt x="3843" y="7448"/>
                  </a:cubicBezTo>
                  <a:close/>
                  <a:moveTo>
                    <a:pt x="46455" y="1"/>
                  </a:moveTo>
                  <a:cubicBezTo>
                    <a:pt x="46408" y="1"/>
                    <a:pt x="46361" y="12"/>
                    <a:pt x="46317" y="35"/>
                  </a:cubicBezTo>
                  <a:cubicBezTo>
                    <a:pt x="45248" y="588"/>
                    <a:pt x="44337" y="1150"/>
                    <a:pt x="43457" y="1694"/>
                  </a:cubicBezTo>
                  <a:cubicBezTo>
                    <a:pt x="41496" y="2906"/>
                    <a:pt x="39802" y="3953"/>
                    <a:pt x="37247" y="4293"/>
                  </a:cubicBezTo>
                  <a:cubicBezTo>
                    <a:pt x="37068" y="4316"/>
                    <a:pt x="36889" y="4338"/>
                    <a:pt x="36708" y="4360"/>
                  </a:cubicBezTo>
                  <a:cubicBezTo>
                    <a:pt x="35780" y="4470"/>
                    <a:pt x="34821" y="4583"/>
                    <a:pt x="33966" y="5039"/>
                  </a:cubicBezTo>
                  <a:cubicBezTo>
                    <a:pt x="33147" y="5474"/>
                    <a:pt x="32696" y="6290"/>
                    <a:pt x="32298" y="7008"/>
                  </a:cubicBezTo>
                  <a:cubicBezTo>
                    <a:pt x="31987" y="7572"/>
                    <a:pt x="31693" y="8104"/>
                    <a:pt x="31275" y="8383"/>
                  </a:cubicBezTo>
                  <a:cubicBezTo>
                    <a:pt x="30677" y="8783"/>
                    <a:pt x="30134" y="8931"/>
                    <a:pt x="29609" y="8931"/>
                  </a:cubicBezTo>
                  <a:cubicBezTo>
                    <a:pt x="28917" y="8931"/>
                    <a:pt x="28255" y="8673"/>
                    <a:pt x="27537" y="8394"/>
                  </a:cubicBezTo>
                  <a:cubicBezTo>
                    <a:pt x="26726" y="8079"/>
                    <a:pt x="25888" y="7757"/>
                    <a:pt x="24911" y="7757"/>
                  </a:cubicBezTo>
                  <a:cubicBezTo>
                    <a:pt x="24840" y="7757"/>
                    <a:pt x="24769" y="7758"/>
                    <a:pt x="24697" y="7762"/>
                  </a:cubicBezTo>
                  <a:cubicBezTo>
                    <a:pt x="23876" y="7804"/>
                    <a:pt x="23106" y="8142"/>
                    <a:pt x="22427" y="8441"/>
                  </a:cubicBezTo>
                  <a:lnTo>
                    <a:pt x="17107" y="10780"/>
                  </a:lnTo>
                  <a:cubicBezTo>
                    <a:pt x="16715" y="10953"/>
                    <a:pt x="16405" y="11039"/>
                    <a:pt x="16164" y="11039"/>
                  </a:cubicBezTo>
                  <a:cubicBezTo>
                    <a:pt x="15982" y="11039"/>
                    <a:pt x="15840" y="10989"/>
                    <a:pt x="15733" y="10891"/>
                  </a:cubicBezTo>
                  <a:cubicBezTo>
                    <a:pt x="15297" y="10494"/>
                    <a:pt x="14724" y="10075"/>
                    <a:pt x="14233" y="10075"/>
                  </a:cubicBezTo>
                  <a:cubicBezTo>
                    <a:pt x="14106" y="10075"/>
                    <a:pt x="13984" y="10104"/>
                    <a:pt x="13872" y="10167"/>
                  </a:cubicBezTo>
                  <a:cubicBezTo>
                    <a:pt x="13461" y="10401"/>
                    <a:pt x="13360" y="10993"/>
                    <a:pt x="13564" y="11978"/>
                  </a:cubicBezTo>
                  <a:cubicBezTo>
                    <a:pt x="13727" y="12773"/>
                    <a:pt x="13599" y="13299"/>
                    <a:pt x="13173" y="13584"/>
                  </a:cubicBezTo>
                  <a:cubicBezTo>
                    <a:pt x="12891" y="13772"/>
                    <a:pt x="12490" y="13850"/>
                    <a:pt x="12032" y="13850"/>
                  </a:cubicBezTo>
                  <a:cubicBezTo>
                    <a:pt x="10715" y="13850"/>
                    <a:pt x="8920" y="13202"/>
                    <a:pt x="8076" y="12631"/>
                  </a:cubicBezTo>
                  <a:cubicBezTo>
                    <a:pt x="8024" y="12596"/>
                    <a:pt x="7966" y="12579"/>
                    <a:pt x="7907" y="12579"/>
                  </a:cubicBezTo>
                  <a:cubicBezTo>
                    <a:pt x="7822" y="12579"/>
                    <a:pt x="7738" y="12615"/>
                    <a:pt x="7679" y="12684"/>
                  </a:cubicBezTo>
                  <a:cubicBezTo>
                    <a:pt x="7077" y="13378"/>
                    <a:pt x="6594" y="14212"/>
                    <a:pt x="6128" y="15018"/>
                  </a:cubicBezTo>
                  <a:cubicBezTo>
                    <a:pt x="5754" y="15666"/>
                    <a:pt x="5367" y="16335"/>
                    <a:pt x="4923" y="16923"/>
                  </a:cubicBezTo>
                  <a:cubicBezTo>
                    <a:pt x="4637" y="17300"/>
                    <a:pt x="4298" y="17713"/>
                    <a:pt x="3861" y="17851"/>
                  </a:cubicBezTo>
                  <a:cubicBezTo>
                    <a:pt x="3757" y="17884"/>
                    <a:pt x="3647" y="17901"/>
                    <a:pt x="3538" y="17901"/>
                  </a:cubicBezTo>
                  <a:cubicBezTo>
                    <a:pt x="3628" y="17803"/>
                    <a:pt x="3714" y="17699"/>
                    <a:pt x="3797" y="17587"/>
                  </a:cubicBezTo>
                  <a:cubicBezTo>
                    <a:pt x="5829" y="14871"/>
                    <a:pt x="5222" y="9022"/>
                    <a:pt x="4214" y="6742"/>
                  </a:cubicBezTo>
                  <a:cubicBezTo>
                    <a:pt x="4173" y="6647"/>
                    <a:pt x="4085" y="6582"/>
                    <a:pt x="3984" y="6566"/>
                  </a:cubicBezTo>
                  <a:cubicBezTo>
                    <a:pt x="3969" y="6564"/>
                    <a:pt x="3954" y="6562"/>
                    <a:pt x="3939" y="6562"/>
                  </a:cubicBezTo>
                  <a:cubicBezTo>
                    <a:pt x="3853" y="6562"/>
                    <a:pt x="3770" y="6599"/>
                    <a:pt x="3712" y="6663"/>
                  </a:cubicBezTo>
                  <a:cubicBezTo>
                    <a:pt x="1608" y="9043"/>
                    <a:pt x="610" y="12341"/>
                    <a:pt x="1040" y="15486"/>
                  </a:cubicBezTo>
                  <a:cubicBezTo>
                    <a:pt x="1129" y="16135"/>
                    <a:pt x="1298" y="16964"/>
                    <a:pt x="1823" y="17626"/>
                  </a:cubicBezTo>
                  <a:cubicBezTo>
                    <a:pt x="1967" y="17807"/>
                    <a:pt x="2135" y="17966"/>
                    <a:pt x="2324" y="18098"/>
                  </a:cubicBezTo>
                  <a:cubicBezTo>
                    <a:pt x="1902" y="18326"/>
                    <a:pt x="1425" y="18440"/>
                    <a:pt x="893" y="18440"/>
                  </a:cubicBezTo>
                  <a:cubicBezTo>
                    <a:pt x="722" y="18440"/>
                    <a:pt x="544" y="18428"/>
                    <a:pt x="361" y="18404"/>
                  </a:cubicBezTo>
                  <a:cubicBezTo>
                    <a:pt x="347" y="18402"/>
                    <a:pt x="334" y="18401"/>
                    <a:pt x="321" y="18401"/>
                  </a:cubicBezTo>
                  <a:cubicBezTo>
                    <a:pt x="171" y="18401"/>
                    <a:pt x="41" y="18513"/>
                    <a:pt x="21" y="18665"/>
                  </a:cubicBezTo>
                  <a:cubicBezTo>
                    <a:pt x="1" y="18829"/>
                    <a:pt x="117" y="18981"/>
                    <a:pt x="282" y="19003"/>
                  </a:cubicBezTo>
                  <a:cubicBezTo>
                    <a:pt x="489" y="19031"/>
                    <a:pt x="699" y="19044"/>
                    <a:pt x="908" y="19044"/>
                  </a:cubicBezTo>
                  <a:cubicBezTo>
                    <a:pt x="1692" y="19044"/>
                    <a:pt x="2381" y="18834"/>
                    <a:pt x="2966" y="18414"/>
                  </a:cubicBezTo>
                  <a:cubicBezTo>
                    <a:pt x="3157" y="18472"/>
                    <a:pt x="3351" y="18503"/>
                    <a:pt x="3542" y="18503"/>
                  </a:cubicBezTo>
                  <a:cubicBezTo>
                    <a:pt x="3714" y="18503"/>
                    <a:pt x="3883" y="18478"/>
                    <a:pt x="4044" y="18427"/>
                  </a:cubicBezTo>
                  <a:cubicBezTo>
                    <a:pt x="4650" y="18236"/>
                    <a:pt x="5064" y="17739"/>
                    <a:pt x="5404" y="17288"/>
                  </a:cubicBezTo>
                  <a:cubicBezTo>
                    <a:pt x="5871" y="16670"/>
                    <a:pt x="6268" y="15984"/>
                    <a:pt x="6651" y="15321"/>
                  </a:cubicBezTo>
                  <a:cubicBezTo>
                    <a:pt x="7078" y="14585"/>
                    <a:pt x="7483" y="13884"/>
                    <a:pt x="7971" y="13277"/>
                  </a:cubicBezTo>
                  <a:cubicBezTo>
                    <a:pt x="8826" y="13771"/>
                    <a:pt x="10578" y="14460"/>
                    <a:pt x="12021" y="14460"/>
                  </a:cubicBezTo>
                  <a:cubicBezTo>
                    <a:pt x="12589" y="14460"/>
                    <a:pt x="13109" y="14354"/>
                    <a:pt x="13508" y="14087"/>
                  </a:cubicBezTo>
                  <a:cubicBezTo>
                    <a:pt x="13951" y="13790"/>
                    <a:pt x="14424" y="13162"/>
                    <a:pt x="14156" y="11856"/>
                  </a:cubicBezTo>
                  <a:cubicBezTo>
                    <a:pt x="13945" y="10834"/>
                    <a:pt x="14169" y="10694"/>
                    <a:pt x="14171" y="10693"/>
                  </a:cubicBezTo>
                  <a:cubicBezTo>
                    <a:pt x="14187" y="10683"/>
                    <a:pt x="14210" y="10678"/>
                    <a:pt x="14240" y="10678"/>
                  </a:cubicBezTo>
                  <a:cubicBezTo>
                    <a:pt x="14406" y="10678"/>
                    <a:pt x="14782" y="10843"/>
                    <a:pt x="15325" y="11338"/>
                  </a:cubicBezTo>
                  <a:cubicBezTo>
                    <a:pt x="15570" y="11562"/>
                    <a:pt x="15861" y="11643"/>
                    <a:pt x="16159" y="11643"/>
                  </a:cubicBezTo>
                  <a:cubicBezTo>
                    <a:pt x="16576" y="11643"/>
                    <a:pt x="17008" y="11484"/>
                    <a:pt x="17351" y="11334"/>
                  </a:cubicBezTo>
                  <a:lnTo>
                    <a:pt x="22670" y="8994"/>
                  </a:lnTo>
                  <a:cubicBezTo>
                    <a:pt x="23333" y="8704"/>
                    <a:pt x="24018" y="8402"/>
                    <a:pt x="24729" y="8365"/>
                  </a:cubicBezTo>
                  <a:cubicBezTo>
                    <a:pt x="24787" y="8363"/>
                    <a:pt x="24845" y="8361"/>
                    <a:pt x="24902" y="8361"/>
                  </a:cubicBezTo>
                  <a:cubicBezTo>
                    <a:pt x="25776" y="8361"/>
                    <a:pt x="26559" y="8663"/>
                    <a:pt x="27319" y="8959"/>
                  </a:cubicBezTo>
                  <a:cubicBezTo>
                    <a:pt x="28054" y="9244"/>
                    <a:pt x="28804" y="9536"/>
                    <a:pt x="29615" y="9536"/>
                  </a:cubicBezTo>
                  <a:cubicBezTo>
                    <a:pt x="30238" y="9536"/>
                    <a:pt x="30896" y="9364"/>
                    <a:pt x="31612" y="8885"/>
                  </a:cubicBezTo>
                  <a:cubicBezTo>
                    <a:pt x="32151" y="8525"/>
                    <a:pt x="32496" y="7903"/>
                    <a:pt x="32828" y="7301"/>
                  </a:cubicBezTo>
                  <a:cubicBezTo>
                    <a:pt x="33202" y="6624"/>
                    <a:pt x="33590" y="5924"/>
                    <a:pt x="34251" y="5572"/>
                  </a:cubicBezTo>
                  <a:cubicBezTo>
                    <a:pt x="35005" y="5171"/>
                    <a:pt x="35868" y="5068"/>
                    <a:pt x="36781" y="4960"/>
                  </a:cubicBezTo>
                  <a:cubicBezTo>
                    <a:pt x="36964" y="4938"/>
                    <a:pt x="37145" y="4917"/>
                    <a:pt x="37327" y="4892"/>
                  </a:cubicBezTo>
                  <a:cubicBezTo>
                    <a:pt x="40011" y="4535"/>
                    <a:pt x="41755" y="3457"/>
                    <a:pt x="43775" y="2208"/>
                  </a:cubicBezTo>
                  <a:cubicBezTo>
                    <a:pt x="44646" y="1670"/>
                    <a:pt x="45546" y="1114"/>
                    <a:pt x="46594" y="572"/>
                  </a:cubicBezTo>
                  <a:cubicBezTo>
                    <a:pt x="46742" y="495"/>
                    <a:pt x="46801" y="313"/>
                    <a:pt x="46724" y="165"/>
                  </a:cubicBezTo>
                  <a:cubicBezTo>
                    <a:pt x="46670" y="61"/>
                    <a:pt x="46564" y="1"/>
                    <a:pt x="464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629050" y="3679675"/>
              <a:ext cx="1083425" cy="436175"/>
            </a:xfrm>
            <a:custGeom>
              <a:avLst/>
              <a:gdLst/>
              <a:ahLst/>
              <a:cxnLst/>
              <a:rect l="l" t="t" r="r" b="b"/>
              <a:pathLst>
                <a:path w="43337" h="17447" extrusionOk="0">
                  <a:moveTo>
                    <a:pt x="26987" y="9267"/>
                  </a:moveTo>
                  <a:cubicBezTo>
                    <a:pt x="26992" y="9301"/>
                    <a:pt x="26997" y="9333"/>
                    <a:pt x="27002" y="9365"/>
                  </a:cubicBezTo>
                  <a:cubicBezTo>
                    <a:pt x="27278" y="11141"/>
                    <a:pt x="27541" y="12821"/>
                    <a:pt x="27462" y="14677"/>
                  </a:cubicBezTo>
                  <a:cubicBezTo>
                    <a:pt x="27422" y="14681"/>
                    <a:pt x="27382" y="14683"/>
                    <a:pt x="27343" y="14683"/>
                  </a:cubicBezTo>
                  <a:cubicBezTo>
                    <a:pt x="27076" y="14683"/>
                    <a:pt x="26851" y="14580"/>
                    <a:pt x="26656" y="14370"/>
                  </a:cubicBezTo>
                  <a:cubicBezTo>
                    <a:pt x="25902" y="13558"/>
                    <a:pt x="25859" y="11547"/>
                    <a:pt x="26197" y="10587"/>
                  </a:cubicBezTo>
                  <a:cubicBezTo>
                    <a:pt x="26373" y="10093"/>
                    <a:pt x="26659" y="9674"/>
                    <a:pt x="26987" y="9267"/>
                  </a:cubicBezTo>
                  <a:close/>
                  <a:moveTo>
                    <a:pt x="42993" y="0"/>
                  </a:moveTo>
                  <a:cubicBezTo>
                    <a:pt x="42897" y="0"/>
                    <a:pt x="42802" y="46"/>
                    <a:pt x="42743" y="132"/>
                  </a:cubicBezTo>
                  <a:cubicBezTo>
                    <a:pt x="41953" y="1286"/>
                    <a:pt x="41522" y="1339"/>
                    <a:pt x="40807" y="1429"/>
                  </a:cubicBezTo>
                  <a:cubicBezTo>
                    <a:pt x="40370" y="1483"/>
                    <a:pt x="39826" y="1550"/>
                    <a:pt x="39107" y="1883"/>
                  </a:cubicBezTo>
                  <a:cubicBezTo>
                    <a:pt x="38571" y="2132"/>
                    <a:pt x="38154" y="2617"/>
                    <a:pt x="37751" y="3086"/>
                  </a:cubicBezTo>
                  <a:cubicBezTo>
                    <a:pt x="37451" y="3438"/>
                    <a:pt x="37166" y="3770"/>
                    <a:pt x="36845" y="3997"/>
                  </a:cubicBezTo>
                  <a:cubicBezTo>
                    <a:pt x="35555" y="4910"/>
                    <a:pt x="34008" y="5238"/>
                    <a:pt x="32512" y="5556"/>
                  </a:cubicBezTo>
                  <a:cubicBezTo>
                    <a:pt x="31293" y="5814"/>
                    <a:pt x="30037" y="6081"/>
                    <a:pt x="28898" y="6660"/>
                  </a:cubicBezTo>
                  <a:cubicBezTo>
                    <a:pt x="28887" y="6556"/>
                    <a:pt x="28854" y="6453"/>
                    <a:pt x="28801" y="6361"/>
                  </a:cubicBezTo>
                  <a:cubicBezTo>
                    <a:pt x="28741" y="6260"/>
                    <a:pt x="28641" y="6212"/>
                    <a:pt x="28541" y="6212"/>
                  </a:cubicBezTo>
                  <a:cubicBezTo>
                    <a:pt x="28421" y="6212"/>
                    <a:pt x="28302" y="6282"/>
                    <a:pt x="28256" y="6414"/>
                  </a:cubicBezTo>
                  <a:cubicBezTo>
                    <a:pt x="28061" y="6968"/>
                    <a:pt x="27745" y="7423"/>
                    <a:pt x="27385" y="7863"/>
                  </a:cubicBezTo>
                  <a:cubicBezTo>
                    <a:pt x="27312" y="7336"/>
                    <a:pt x="27245" y="6802"/>
                    <a:pt x="27194" y="6259"/>
                  </a:cubicBezTo>
                  <a:cubicBezTo>
                    <a:pt x="27180" y="6099"/>
                    <a:pt x="27046" y="5985"/>
                    <a:pt x="26895" y="5985"/>
                  </a:cubicBezTo>
                  <a:cubicBezTo>
                    <a:pt x="26869" y="5985"/>
                    <a:pt x="26842" y="5988"/>
                    <a:pt x="26815" y="5996"/>
                  </a:cubicBezTo>
                  <a:cubicBezTo>
                    <a:pt x="26248" y="6150"/>
                    <a:pt x="25845" y="6512"/>
                    <a:pt x="25457" y="6863"/>
                  </a:cubicBezTo>
                  <a:cubicBezTo>
                    <a:pt x="25037" y="7241"/>
                    <a:pt x="24640" y="7599"/>
                    <a:pt x="24042" y="7711"/>
                  </a:cubicBezTo>
                  <a:cubicBezTo>
                    <a:pt x="23925" y="7733"/>
                    <a:pt x="23832" y="7821"/>
                    <a:pt x="23804" y="7937"/>
                  </a:cubicBezTo>
                  <a:cubicBezTo>
                    <a:pt x="23696" y="8382"/>
                    <a:pt x="23562" y="8634"/>
                    <a:pt x="23380" y="8727"/>
                  </a:cubicBezTo>
                  <a:cubicBezTo>
                    <a:pt x="23311" y="8763"/>
                    <a:pt x="23226" y="8781"/>
                    <a:pt x="23124" y="8781"/>
                  </a:cubicBezTo>
                  <a:cubicBezTo>
                    <a:pt x="22973" y="8781"/>
                    <a:pt x="22785" y="8741"/>
                    <a:pt x="22558" y="8662"/>
                  </a:cubicBezTo>
                  <a:cubicBezTo>
                    <a:pt x="22548" y="8549"/>
                    <a:pt x="22531" y="8436"/>
                    <a:pt x="22515" y="8324"/>
                  </a:cubicBezTo>
                  <a:cubicBezTo>
                    <a:pt x="22490" y="8153"/>
                    <a:pt x="22466" y="7992"/>
                    <a:pt x="22468" y="7847"/>
                  </a:cubicBezTo>
                  <a:cubicBezTo>
                    <a:pt x="22470" y="7749"/>
                    <a:pt x="22425" y="7656"/>
                    <a:pt x="22347" y="7597"/>
                  </a:cubicBezTo>
                  <a:cubicBezTo>
                    <a:pt x="22294" y="7559"/>
                    <a:pt x="22231" y="7538"/>
                    <a:pt x="22166" y="7538"/>
                  </a:cubicBezTo>
                  <a:cubicBezTo>
                    <a:pt x="22135" y="7538"/>
                    <a:pt x="22104" y="7543"/>
                    <a:pt x="22073" y="7553"/>
                  </a:cubicBezTo>
                  <a:lnTo>
                    <a:pt x="21919" y="7602"/>
                  </a:lnTo>
                  <a:cubicBezTo>
                    <a:pt x="21151" y="7850"/>
                    <a:pt x="20688" y="8001"/>
                    <a:pt x="19817" y="8011"/>
                  </a:cubicBezTo>
                  <a:cubicBezTo>
                    <a:pt x="19667" y="8013"/>
                    <a:pt x="19541" y="8124"/>
                    <a:pt x="19522" y="8274"/>
                  </a:cubicBezTo>
                  <a:cubicBezTo>
                    <a:pt x="19326" y="9738"/>
                    <a:pt x="18949" y="10599"/>
                    <a:pt x="18371" y="10906"/>
                  </a:cubicBezTo>
                  <a:cubicBezTo>
                    <a:pt x="18206" y="10994"/>
                    <a:pt x="18019" y="11038"/>
                    <a:pt x="17810" y="11038"/>
                  </a:cubicBezTo>
                  <a:cubicBezTo>
                    <a:pt x="17537" y="11038"/>
                    <a:pt x="17226" y="10962"/>
                    <a:pt x="16880" y="10812"/>
                  </a:cubicBezTo>
                  <a:cubicBezTo>
                    <a:pt x="16968" y="10328"/>
                    <a:pt x="17034" y="9835"/>
                    <a:pt x="17094" y="9350"/>
                  </a:cubicBezTo>
                  <a:cubicBezTo>
                    <a:pt x="17605" y="8521"/>
                    <a:pt x="17839" y="7431"/>
                    <a:pt x="17633" y="5929"/>
                  </a:cubicBezTo>
                  <a:cubicBezTo>
                    <a:pt x="17614" y="5786"/>
                    <a:pt x="17495" y="5677"/>
                    <a:pt x="17353" y="5668"/>
                  </a:cubicBezTo>
                  <a:cubicBezTo>
                    <a:pt x="17346" y="5667"/>
                    <a:pt x="17340" y="5667"/>
                    <a:pt x="17333" y="5667"/>
                  </a:cubicBezTo>
                  <a:cubicBezTo>
                    <a:pt x="17198" y="5667"/>
                    <a:pt x="17077" y="5759"/>
                    <a:pt x="17042" y="5892"/>
                  </a:cubicBezTo>
                  <a:cubicBezTo>
                    <a:pt x="16793" y="6830"/>
                    <a:pt x="16670" y="7837"/>
                    <a:pt x="16552" y="8810"/>
                  </a:cubicBezTo>
                  <a:cubicBezTo>
                    <a:pt x="16539" y="8919"/>
                    <a:pt x="16525" y="9029"/>
                    <a:pt x="16512" y="9138"/>
                  </a:cubicBezTo>
                  <a:cubicBezTo>
                    <a:pt x="15731" y="10311"/>
                    <a:pt x="14270" y="10878"/>
                    <a:pt x="12676" y="11496"/>
                  </a:cubicBezTo>
                  <a:cubicBezTo>
                    <a:pt x="12254" y="11660"/>
                    <a:pt x="11828" y="11825"/>
                    <a:pt x="11413" y="12003"/>
                  </a:cubicBezTo>
                  <a:cubicBezTo>
                    <a:pt x="10448" y="12418"/>
                    <a:pt x="9715" y="12828"/>
                    <a:pt x="9004" y="13223"/>
                  </a:cubicBezTo>
                  <a:cubicBezTo>
                    <a:pt x="8063" y="13747"/>
                    <a:pt x="7175" y="14242"/>
                    <a:pt x="5865" y="14679"/>
                  </a:cubicBezTo>
                  <a:cubicBezTo>
                    <a:pt x="5195" y="14902"/>
                    <a:pt x="4534" y="15290"/>
                    <a:pt x="3894" y="15666"/>
                  </a:cubicBezTo>
                  <a:cubicBezTo>
                    <a:pt x="2908" y="16245"/>
                    <a:pt x="1892" y="16841"/>
                    <a:pt x="832" y="16841"/>
                  </a:cubicBezTo>
                  <a:cubicBezTo>
                    <a:pt x="681" y="16841"/>
                    <a:pt x="529" y="16829"/>
                    <a:pt x="377" y="16803"/>
                  </a:cubicBezTo>
                  <a:cubicBezTo>
                    <a:pt x="360" y="16800"/>
                    <a:pt x="343" y="16799"/>
                    <a:pt x="326" y="16799"/>
                  </a:cubicBezTo>
                  <a:cubicBezTo>
                    <a:pt x="181" y="16799"/>
                    <a:pt x="53" y="16903"/>
                    <a:pt x="28" y="17050"/>
                  </a:cubicBezTo>
                  <a:cubicBezTo>
                    <a:pt x="1" y="17215"/>
                    <a:pt x="111" y="17371"/>
                    <a:pt x="277" y="17399"/>
                  </a:cubicBezTo>
                  <a:cubicBezTo>
                    <a:pt x="463" y="17430"/>
                    <a:pt x="651" y="17446"/>
                    <a:pt x="840" y="17446"/>
                  </a:cubicBezTo>
                  <a:cubicBezTo>
                    <a:pt x="2052" y="17446"/>
                    <a:pt x="3141" y="16807"/>
                    <a:pt x="4199" y="16189"/>
                  </a:cubicBezTo>
                  <a:cubicBezTo>
                    <a:pt x="4840" y="15813"/>
                    <a:pt x="5446" y="15458"/>
                    <a:pt x="6055" y="15254"/>
                  </a:cubicBezTo>
                  <a:cubicBezTo>
                    <a:pt x="7419" y="14800"/>
                    <a:pt x="8331" y="14292"/>
                    <a:pt x="9297" y="13753"/>
                  </a:cubicBezTo>
                  <a:cubicBezTo>
                    <a:pt x="9994" y="13364"/>
                    <a:pt x="10715" y="12962"/>
                    <a:pt x="11651" y="12560"/>
                  </a:cubicBezTo>
                  <a:cubicBezTo>
                    <a:pt x="12059" y="12385"/>
                    <a:pt x="12477" y="12223"/>
                    <a:pt x="12893" y="12062"/>
                  </a:cubicBezTo>
                  <a:cubicBezTo>
                    <a:pt x="14157" y="11572"/>
                    <a:pt x="15440" y="11074"/>
                    <a:pt x="16364" y="10226"/>
                  </a:cubicBezTo>
                  <a:lnTo>
                    <a:pt x="16364" y="10226"/>
                  </a:lnTo>
                  <a:cubicBezTo>
                    <a:pt x="16328" y="10463"/>
                    <a:pt x="16288" y="10698"/>
                    <a:pt x="16243" y="10930"/>
                  </a:cubicBezTo>
                  <a:cubicBezTo>
                    <a:pt x="16217" y="11064"/>
                    <a:pt x="16283" y="11198"/>
                    <a:pt x="16405" y="11259"/>
                  </a:cubicBezTo>
                  <a:cubicBezTo>
                    <a:pt x="16921" y="11514"/>
                    <a:pt x="17391" y="11642"/>
                    <a:pt x="17813" y="11642"/>
                  </a:cubicBezTo>
                  <a:cubicBezTo>
                    <a:pt x="18118" y="11642"/>
                    <a:pt x="18399" y="11575"/>
                    <a:pt x="18652" y="11441"/>
                  </a:cubicBezTo>
                  <a:cubicBezTo>
                    <a:pt x="19591" y="10943"/>
                    <a:pt x="19924" y="9644"/>
                    <a:pt x="20083" y="8609"/>
                  </a:cubicBezTo>
                  <a:cubicBezTo>
                    <a:pt x="20805" y="8576"/>
                    <a:pt x="21280" y="8443"/>
                    <a:pt x="21893" y="8247"/>
                  </a:cubicBezTo>
                  <a:cubicBezTo>
                    <a:pt x="21900" y="8304"/>
                    <a:pt x="21909" y="8360"/>
                    <a:pt x="21917" y="8415"/>
                  </a:cubicBezTo>
                  <a:cubicBezTo>
                    <a:pt x="21941" y="8580"/>
                    <a:pt x="21964" y="8736"/>
                    <a:pt x="21962" y="8869"/>
                  </a:cubicBezTo>
                  <a:cubicBezTo>
                    <a:pt x="21958" y="8995"/>
                    <a:pt x="22034" y="9110"/>
                    <a:pt x="22151" y="9157"/>
                  </a:cubicBezTo>
                  <a:cubicBezTo>
                    <a:pt x="22533" y="9310"/>
                    <a:pt x="22854" y="9386"/>
                    <a:pt x="23129" y="9386"/>
                  </a:cubicBezTo>
                  <a:cubicBezTo>
                    <a:pt x="23327" y="9386"/>
                    <a:pt x="23501" y="9346"/>
                    <a:pt x="23656" y="9266"/>
                  </a:cubicBezTo>
                  <a:cubicBezTo>
                    <a:pt x="24047" y="9064"/>
                    <a:pt x="24233" y="8647"/>
                    <a:pt x="24344" y="8262"/>
                  </a:cubicBezTo>
                  <a:cubicBezTo>
                    <a:pt x="25004" y="8085"/>
                    <a:pt x="25457" y="7677"/>
                    <a:pt x="25862" y="7312"/>
                  </a:cubicBezTo>
                  <a:cubicBezTo>
                    <a:pt x="26115" y="7083"/>
                    <a:pt x="26357" y="6864"/>
                    <a:pt x="26633" y="6715"/>
                  </a:cubicBezTo>
                  <a:cubicBezTo>
                    <a:pt x="26696" y="7315"/>
                    <a:pt x="26778" y="7901"/>
                    <a:pt x="26864" y="8476"/>
                  </a:cubicBezTo>
                  <a:cubicBezTo>
                    <a:pt x="26380" y="9038"/>
                    <a:pt x="25897" y="9630"/>
                    <a:pt x="25628" y="10387"/>
                  </a:cubicBezTo>
                  <a:cubicBezTo>
                    <a:pt x="25236" y="11499"/>
                    <a:pt x="25268" y="13765"/>
                    <a:pt x="26213" y="14783"/>
                  </a:cubicBezTo>
                  <a:cubicBezTo>
                    <a:pt x="26525" y="15118"/>
                    <a:pt x="26908" y="15289"/>
                    <a:pt x="27339" y="15289"/>
                  </a:cubicBezTo>
                  <a:cubicBezTo>
                    <a:pt x="27497" y="15289"/>
                    <a:pt x="27662" y="15266"/>
                    <a:pt x="27831" y="15220"/>
                  </a:cubicBezTo>
                  <a:cubicBezTo>
                    <a:pt x="27957" y="15186"/>
                    <a:pt x="28047" y="15076"/>
                    <a:pt x="28053" y="14946"/>
                  </a:cubicBezTo>
                  <a:cubicBezTo>
                    <a:pt x="28168" y="12932"/>
                    <a:pt x="27891" y="11156"/>
                    <a:pt x="27598" y="9274"/>
                  </a:cubicBezTo>
                  <a:cubicBezTo>
                    <a:pt x="27567" y="9071"/>
                    <a:pt x="27535" y="8866"/>
                    <a:pt x="27504" y="8660"/>
                  </a:cubicBezTo>
                  <a:cubicBezTo>
                    <a:pt x="27841" y="8268"/>
                    <a:pt x="28181" y="7864"/>
                    <a:pt x="28457" y="7399"/>
                  </a:cubicBezTo>
                  <a:cubicBezTo>
                    <a:pt x="28478" y="7412"/>
                    <a:pt x="28501" y="7425"/>
                    <a:pt x="28524" y="7434"/>
                  </a:cubicBezTo>
                  <a:cubicBezTo>
                    <a:pt x="28558" y="7448"/>
                    <a:pt x="28595" y="7454"/>
                    <a:pt x="28631" y="7454"/>
                  </a:cubicBezTo>
                  <a:cubicBezTo>
                    <a:pt x="28685" y="7454"/>
                    <a:pt x="28739" y="7439"/>
                    <a:pt x="28786" y="7411"/>
                  </a:cubicBezTo>
                  <a:cubicBezTo>
                    <a:pt x="29947" y="6718"/>
                    <a:pt x="31254" y="6439"/>
                    <a:pt x="32637" y="6146"/>
                  </a:cubicBezTo>
                  <a:cubicBezTo>
                    <a:pt x="34193" y="5816"/>
                    <a:pt x="35802" y="5475"/>
                    <a:pt x="37195" y="4489"/>
                  </a:cubicBezTo>
                  <a:cubicBezTo>
                    <a:pt x="37575" y="4220"/>
                    <a:pt x="37899" y="3843"/>
                    <a:pt x="38210" y="3479"/>
                  </a:cubicBezTo>
                  <a:cubicBezTo>
                    <a:pt x="38587" y="3039"/>
                    <a:pt x="38944" y="2624"/>
                    <a:pt x="39360" y="2432"/>
                  </a:cubicBezTo>
                  <a:cubicBezTo>
                    <a:pt x="39994" y="2138"/>
                    <a:pt x="40465" y="2080"/>
                    <a:pt x="40880" y="2028"/>
                  </a:cubicBezTo>
                  <a:cubicBezTo>
                    <a:pt x="41641" y="1934"/>
                    <a:pt x="42297" y="1852"/>
                    <a:pt x="43243" y="473"/>
                  </a:cubicBezTo>
                  <a:cubicBezTo>
                    <a:pt x="43337" y="335"/>
                    <a:pt x="43301" y="148"/>
                    <a:pt x="43163" y="53"/>
                  </a:cubicBezTo>
                  <a:cubicBezTo>
                    <a:pt x="43111" y="18"/>
                    <a:pt x="43052" y="0"/>
                    <a:pt x="4299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088625" y="4101075"/>
              <a:ext cx="1059500" cy="513525"/>
            </a:xfrm>
            <a:custGeom>
              <a:avLst/>
              <a:gdLst/>
              <a:ahLst/>
              <a:cxnLst/>
              <a:rect l="l" t="t" r="r" b="b"/>
              <a:pathLst>
                <a:path w="42380" h="20541" extrusionOk="0">
                  <a:moveTo>
                    <a:pt x="19517" y="8100"/>
                  </a:moveTo>
                  <a:cubicBezTo>
                    <a:pt x="19594" y="8227"/>
                    <a:pt x="19649" y="8367"/>
                    <a:pt x="19680" y="8514"/>
                  </a:cubicBezTo>
                  <a:cubicBezTo>
                    <a:pt x="19787" y="9011"/>
                    <a:pt x="19644" y="9535"/>
                    <a:pt x="19329" y="9833"/>
                  </a:cubicBezTo>
                  <a:lnTo>
                    <a:pt x="19329" y="8379"/>
                  </a:lnTo>
                  <a:lnTo>
                    <a:pt x="19328" y="8380"/>
                  </a:lnTo>
                  <a:cubicBezTo>
                    <a:pt x="19389" y="8285"/>
                    <a:pt x="19452" y="8192"/>
                    <a:pt x="19517" y="8100"/>
                  </a:cubicBezTo>
                  <a:close/>
                  <a:moveTo>
                    <a:pt x="18725" y="9431"/>
                  </a:moveTo>
                  <a:lnTo>
                    <a:pt x="18725" y="10150"/>
                  </a:lnTo>
                  <a:cubicBezTo>
                    <a:pt x="18607" y="10180"/>
                    <a:pt x="18486" y="10197"/>
                    <a:pt x="18364" y="10201"/>
                  </a:cubicBezTo>
                  <a:cubicBezTo>
                    <a:pt x="18477" y="9938"/>
                    <a:pt x="18598" y="9681"/>
                    <a:pt x="18725" y="9431"/>
                  </a:cubicBezTo>
                  <a:close/>
                  <a:moveTo>
                    <a:pt x="3574" y="2803"/>
                  </a:moveTo>
                  <a:cubicBezTo>
                    <a:pt x="3689" y="2803"/>
                    <a:pt x="4054" y="2921"/>
                    <a:pt x="4458" y="4244"/>
                  </a:cubicBezTo>
                  <a:cubicBezTo>
                    <a:pt x="5119" y="6414"/>
                    <a:pt x="4623" y="11413"/>
                    <a:pt x="3043" y="14659"/>
                  </a:cubicBezTo>
                  <a:cubicBezTo>
                    <a:pt x="2811" y="14534"/>
                    <a:pt x="2592" y="14387"/>
                    <a:pt x="2389" y="14219"/>
                  </a:cubicBezTo>
                  <a:cubicBezTo>
                    <a:pt x="974" y="13071"/>
                    <a:pt x="1311" y="8861"/>
                    <a:pt x="1687" y="6794"/>
                  </a:cubicBezTo>
                  <a:cubicBezTo>
                    <a:pt x="2009" y="5028"/>
                    <a:pt x="2938" y="2838"/>
                    <a:pt x="3565" y="2803"/>
                  </a:cubicBezTo>
                  <a:close/>
                  <a:moveTo>
                    <a:pt x="18725" y="10770"/>
                  </a:moveTo>
                  <a:lnTo>
                    <a:pt x="18728" y="18919"/>
                  </a:lnTo>
                  <a:cubicBezTo>
                    <a:pt x="18728" y="19238"/>
                    <a:pt x="18717" y="19518"/>
                    <a:pt x="18586" y="19710"/>
                  </a:cubicBezTo>
                  <a:cubicBezTo>
                    <a:pt x="18467" y="19884"/>
                    <a:pt x="18275" y="19928"/>
                    <a:pt x="18134" y="19935"/>
                  </a:cubicBezTo>
                  <a:cubicBezTo>
                    <a:pt x="18127" y="19935"/>
                    <a:pt x="18119" y="19936"/>
                    <a:pt x="18112" y="19936"/>
                  </a:cubicBezTo>
                  <a:cubicBezTo>
                    <a:pt x="17822" y="19936"/>
                    <a:pt x="17513" y="19807"/>
                    <a:pt x="17335" y="19595"/>
                  </a:cubicBezTo>
                  <a:cubicBezTo>
                    <a:pt x="16967" y="19160"/>
                    <a:pt x="16908" y="18516"/>
                    <a:pt x="16900" y="17886"/>
                  </a:cubicBezTo>
                  <a:cubicBezTo>
                    <a:pt x="16869" y="15669"/>
                    <a:pt x="17253" y="13073"/>
                    <a:pt x="18119" y="10802"/>
                  </a:cubicBezTo>
                  <a:cubicBezTo>
                    <a:pt x="18179" y="10806"/>
                    <a:pt x="18238" y="10809"/>
                    <a:pt x="18298" y="10809"/>
                  </a:cubicBezTo>
                  <a:cubicBezTo>
                    <a:pt x="18441" y="10809"/>
                    <a:pt x="18584" y="10796"/>
                    <a:pt x="18725" y="10770"/>
                  </a:cubicBezTo>
                  <a:close/>
                  <a:moveTo>
                    <a:pt x="42055" y="0"/>
                  </a:moveTo>
                  <a:cubicBezTo>
                    <a:pt x="40683" y="69"/>
                    <a:pt x="39354" y="505"/>
                    <a:pt x="38208" y="1262"/>
                  </a:cubicBezTo>
                  <a:cubicBezTo>
                    <a:pt x="38089" y="1340"/>
                    <a:pt x="37972" y="1421"/>
                    <a:pt x="37854" y="1504"/>
                  </a:cubicBezTo>
                  <a:cubicBezTo>
                    <a:pt x="37573" y="1701"/>
                    <a:pt x="37307" y="1887"/>
                    <a:pt x="37017" y="2023"/>
                  </a:cubicBezTo>
                  <a:cubicBezTo>
                    <a:pt x="36320" y="2347"/>
                    <a:pt x="35530" y="2359"/>
                    <a:pt x="34694" y="2373"/>
                  </a:cubicBezTo>
                  <a:cubicBezTo>
                    <a:pt x="34437" y="2376"/>
                    <a:pt x="34179" y="2379"/>
                    <a:pt x="33925" y="2393"/>
                  </a:cubicBezTo>
                  <a:cubicBezTo>
                    <a:pt x="32622" y="2463"/>
                    <a:pt x="31347" y="2787"/>
                    <a:pt x="30167" y="3342"/>
                  </a:cubicBezTo>
                  <a:cubicBezTo>
                    <a:pt x="29455" y="3681"/>
                    <a:pt x="28941" y="4066"/>
                    <a:pt x="28614" y="4512"/>
                  </a:cubicBezTo>
                  <a:lnTo>
                    <a:pt x="28431" y="3957"/>
                  </a:lnTo>
                  <a:cubicBezTo>
                    <a:pt x="28387" y="3822"/>
                    <a:pt x="28266" y="3750"/>
                    <a:pt x="28144" y="3750"/>
                  </a:cubicBezTo>
                  <a:cubicBezTo>
                    <a:pt x="28043" y="3750"/>
                    <a:pt x="27941" y="3799"/>
                    <a:pt x="27883" y="3902"/>
                  </a:cubicBezTo>
                  <a:cubicBezTo>
                    <a:pt x="27223" y="5060"/>
                    <a:pt x="26254" y="5771"/>
                    <a:pt x="25230" y="6523"/>
                  </a:cubicBezTo>
                  <a:cubicBezTo>
                    <a:pt x="24855" y="6798"/>
                    <a:pt x="24469" y="7082"/>
                    <a:pt x="24090" y="7393"/>
                  </a:cubicBezTo>
                  <a:cubicBezTo>
                    <a:pt x="23904" y="7545"/>
                    <a:pt x="23693" y="7719"/>
                    <a:pt x="23475" y="7757"/>
                  </a:cubicBezTo>
                  <a:cubicBezTo>
                    <a:pt x="23439" y="7763"/>
                    <a:pt x="23404" y="7766"/>
                    <a:pt x="23370" y="7766"/>
                  </a:cubicBezTo>
                  <a:cubicBezTo>
                    <a:pt x="22650" y="7766"/>
                    <a:pt x="22312" y="6390"/>
                    <a:pt x="22274" y="6225"/>
                  </a:cubicBezTo>
                  <a:cubicBezTo>
                    <a:pt x="22244" y="6093"/>
                    <a:pt x="22131" y="5997"/>
                    <a:pt x="21996" y="5990"/>
                  </a:cubicBezTo>
                  <a:cubicBezTo>
                    <a:pt x="21993" y="5990"/>
                    <a:pt x="21990" y="5990"/>
                    <a:pt x="21987" y="5990"/>
                  </a:cubicBezTo>
                  <a:cubicBezTo>
                    <a:pt x="21845" y="5990"/>
                    <a:pt x="21736" y="6068"/>
                    <a:pt x="21695" y="6194"/>
                  </a:cubicBezTo>
                  <a:cubicBezTo>
                    <a:pt x="21579" y="6526"/>
                    <a:pt x="21365" y="6817"/>
                    <a:pt x="21082" y="7029"/>
                  </a:cubicBezTo>
                  <a:cubicBezTo>
                    <a:pt x="21077" y="6779"/>
                    <a:pt x="21042" y="6527"/>
                    <a:pt x="20896" y="6246"/>
                  </a:cubicBezTo>
                  <a:cubicBezTo>
                    <a:pt x="20840" y="6140"/>
                    <a:pt x="20734" y="6082"/>
                    <a:pt x="20626" y="6082"/>
                  </a:cubicBezTo>
                  <a:cubicBezTo>
                    <a:pt x="20556" y="6082"/>
                    <a:pt x="20485" y="6106"/>
                    <a:pt x="20427" y="6157"/>
                  </a:cubicBezTo>
                  <a:cubicBezTo>
                    <a:pt x="20062" y="6483"/>
                    <a:pt x="19726" y="6838"/>
                    <a:pt x="19422" y="7221"/>
                  </a:cubicBezTo>
                  <a:cubicBezTo>
                    <a:pt x="19317" y="7169"/>
                    <a:pt x="19205" y="7131"/>
                    <a:pt x="19090" y="7107"/>
                  </a:cubicBezTo>
                  <a:cubicBezTo>
                    <a:pt x="19070" y="7103"/>
                    <a:pt x="19049" y="7101"/>
                    <a:pt x="19029" y="7101"/>
                  </a:cubicBezTo>
                  <a:cubicBezTo>
                    <a:pt x="18960" y="7101"/>
                    <a:pt x="18892" y="7124"/>
                    <a:pt x="18837" y="7168"/>
                  </a:cubicBezTo>
                  <a:cubicBezTo>
                    <a:pt x="18766" y="7226"/>
                    <a:pt x="18725" y="7311"/>
                    <a:pt x="18725" y="7403"/>
                  </a:cubicBezTo>
                  <a:lnTo>
                    <a:pt x="18725" y="8210"/>
                  </a:lnTo>
                  <a:cubicBezTo>
                    <a:pt x="18354" y="8806"/>
                    <a:pt x="18029" y="9451"/>
                    <a:pt x="17746" y="10127"/>
                  </a:cubicBezTo>
                  <a:cubicBezTo>
                    <a:pt x="17271" y="9999"/>
                    <a:pt x="16825" y="9719"/>
                    <a:pt x="16527" y="9362"/>
                  </a:cubicBezTo>
                  <a:cubicBezTo>
                    <a:pt x="15579" y="8228"/>
                    <a:pt x="15624" y="6529"/>
                    <a:pt x="15734" y="5616"/>
                  </a:cubicBezTo>
                  <a:cubicBezTo>
                    <a:pt x="15752" y="5455"/>
                    <a:pt x="15638" y="5308"/>
                    <a:pt x="15478" y="5285"/>
                  </a:cubicBezTo>
                  <a:cubicBezTo>
                    <a:pt x="15463" y="5283"/>
                    <a:pt x="15449" y="5282"/>
                    <a:pt x="15434" y="5282"/>
                  </a:cubicBezTo>
                  <a:cubicBezTo>
                    <a:pt x="15291" y="5282"/>
                    <a:pt x="15164" y="5384"/>
                    <a:pt x="15138" y="5529"/>
                  </a:cubicBezTo>
                  <a:cubicBezTo>
                    <a:pt x="15065" y="5952"/>
                    <a:pt x="15032" y="6481"/>
                    <a:pt x="14994" y="7096"/>
                  </a:cubicBezTo>
                  <a:cubicBezTo>
                    <a:pt x="14875" y="8987"/>
                    <a:pt x="14718" y="11521"/>
                    <a:pt x="13194" y="12035"/>
                  </a:cubicBezTo>
                  <a:cubicBezTo>
                    <a:pt x="13424" y="11011"/>
                    <a:pt x="13166" y="10081"/>
                    <a:pt x="12459" y="9430"/>
                  </a:cubicBezTo>
                  <a:cubicBezTo>
                    <a:pt x="12399" y="9374"/>
                    <a:pt x="12327" y="9349"/>
                    <a:pt x="12256" y="9349"/>
                  </a:cubicBezTo>
                  <a:cubicBezTo>
                    <a:pt x="12093" y="9349"/>
                    <a:pt x="11939" y="9483"/>
                    <a:pt x="11953" y="9674"/>
                  </a:cubicBezTo>
                  <a:cubicBezTo>
                    <a:pt x="12056" y="11072"/>
                    <a:pt x="11624" y="12378"/>
                    <a:pt x="10800" y="13168"/>
                  </a:cubicBezTo>
                  <a:cubicBezTo>
                    <a:pt x="10218" y="13723"/>
                    <a:pt x="9458" y="14013"/>
                    <a:pt x="8584" y="14013"/>
                  </a:cubicBezTo>
                  <a:cubicBezTo>
                    <a:pt x="8489" y="14013"/>
                    <a:pt x="8393" y="14009"/>
                    <a:pt x="8295" y="14002"/>
                  </a:cubicBezTo>
                  <a:cubicBezTo>
                    <a:pt x="8147" y="13092"/>
                    <a:pt x="8341" y="12093"/>
                    <a:pt x="8530" y="11126"/>
                  </a:cubicBezTo>
                  <a:cubicBezTo>
                    <a:pt x="8704" y="10232"/>
                    <a:pt x="8869" y="9388"/>
                    <a:pt x="8793" y="8584"/>
                  </a:cubicBezTo>
                  <a:cubicBezTo>
                    <a:pt x="8779" y="8433"/>
                    <a:pt x="8655" y="8316"/>
                    <a:pt x="8503" y="8311"/>
                  </a:cubicBezTo>
                  <a:cubicBezTo>
                    <a:pt x="8349" y="8311"/>
                    <a:pt x="8219" y="8412"/>
                    <a:pt x="8195" y="8562"/>
                  </a:cubicBezTo>
                  <a:cubicBezTo>
                    <a:pt x="7847" y="10610"/>
                    <a:pt x="6602" y="14120"/>
                    <a:pt x="4748" y="14818"/>
                  </a:cubicBezTo>
                  <a:cubicBezTo>
                    <a:pt x="4530" y="14900"/>
                    <a:pt x="4309" y="14941"/>
                    <a:pt x="4084" y="14941"/>
                  </a:cubicBezTo>
                  <a:cubicBezTo>
                    <a:pt x="3927" y="14941"/>
                    <a:pt x="3768" y="14921"/>
                    <a:pt x="3608" y="14881"/>
                  </a:cubicBezTo>
                  <a:cubicBezTo>
                    <a:pt x="5256" y="11467"/>
                    <a:pt x="5741" y="6380"/>
                    <a:pt x="5035" y="4068"/>
                  </a:cubicBezTo>
                  <a:cubicBezTo>
                    <a:pt x="4652" y="2814"/>
                    <a:pt x="4185" y="2198"/>
                    <a:pt x="3586" y="2198"/>
                  </a:cubicBezTo>
                  <a:cubicBezTo>
                    <a:pt x="3568" y="2198"/>
                    <a:pt x="3549" y="2199"/>
                    <a:pt x="3531" y="2200"/>
                  </a:cubicBezTo>
                  <a:cubicBezTo>
                    <a:pt x="2170" y="2279"/>
                    <a:pt x="1263" y="5759"/>
                    <a:pt x="1094" y="6687"/>
                  </a:cubicBezTo>
                  <a:cubicBezTo>
                    <a:pt x="977" y="7334"/>
                    <a:pt x="0" y="13058"/>
                    <a:pt x="2009" y="14689"/>
                  </a:cubicBezTo>
                  <a:cubicBezTo>
                    <a:pt x="2244" y="14881"/>
                    <a:pt x="2497" y="15051"/>
                    <a:pt x="2765" y="15194"/>
                  </a:cubicBezTo>
                  <a:cubicBezTo>
                    <a:pt x="2063" y="16440"/>
                    <a:pt x="1243" y="17232"/>
                    <a:pt x="382" y="17485"/>
                  </a:cubicBezTo>
                  <a:cubicBezTo>
                    <a:pt x="222" y="17531"/>
                    <a:pt x="130" y="17699"/>
                    <a:pt x="177" y="17860"/>
                  </a:cubicBezTo>
                  <a:cubicBezTo>
                    <a:pt x="216" y="17991"/>
                    <a:pt x="337" y="18076"/>
                    <a:pt x="468" y="18076"/>
                  </a:cubicBezTo>
                  <a:cubicBezTo>
                    <a:pt x="496" y="18076"/>
                    <a:pt x="524" y="18072"/>
                    <a:pt x="552" y="18064"/>
                  </a:cubicBezTo>
                  <a:cubicBezTo>
                    <a:pt x="1597" y="17757"/>
                    <a:pt x="2530" y="16869"/>
                    <a:pt x="3326" y="15428"/>
                  </a:cubicBezTo>
                  <a:cubicBezTo>
                    <a:pt x="3582" y="15507"/>
                    <a:pt x="3836" y="15546"/>
                    <a:pt x="4087" y="15546"/>
                  </a:cubicBezTo>
                  <a:cubicBezTo>
                    <a:pt x="4382" y="15546"/>
                    <a:pt x="4673" y="15492"/>
                    <a:pt x="4961" y="15384"/>
                  </a:cubicBezTo>
                  <a:cubicBezTo>
                    <a:pt x="6138" y="14941"/>
                    <a:pt x="7074" y="13602"/>
                    <a:pt x="7738" y="12113"/>
                  </a:cubicBezTo>
                  <a:lnTo>
                    <a:pt x="7738" y="12113"/>
                  </a:lnTo>
                  <a:cubicBezTo>
                    <a:pt x="7626" y="12864"/>
                    <a:pt x="7581" y="13618"/>
                    <a:pt x="7748" y="14350"/>
                  </a:cubicBezTo>
                  <a:cubicBezTo>
                    <a:pt x="7775" y="14474"/>
                    <a:pt x="7879" y="14567"/>
                    <a:pt x="8006" y="14582"/>
                  </a:cubicBezTo>
                  <a:cubicBezTo>
                    <a:pt x="8203" y="14605"/>
                    <a:pt x="8395" y="14616"/>
                    <a:pt x="8583" y="14616"/>
                  </a:cubicBezTo>
                  <a:cubicBezTo>
                    <a:pt x="9617" y="14616"/>
                    <a:pt x="10519" y="14273"/>
                    <a:pt x="11217" y="13603"/>
                  </a:cubicBezTo>
                  <a:cubicBezTo>
                    <a:pt x="11970" y="12882"/>
                    <a:pt x="12441" y="11804"/>
                    <a:pt x="12548" y="10605"/>
                  </a:cubicBezTo>
                  <a:lnTo>
                    <a:pt x="12548" y="10605"/>
                  </a:lnTo>
                  <a:cubicBezTo>
                    <a:pt x="12734" y="11099"/>
                    <a:pt x="12713" y="11685"/>
                    <a:pt x="12480" y="12321"/>
                  </a:cubicBezTo>
                  <a:cubicBezTo>
                    <a:pt x="12407" y="12519"/>
                    <a:pt x="12555" y="12727"/>
                    <a:pt x="12762" y="12727"/>
                  </a:cubicBezTo>
                  <a:cubicBezTo>
                    <a:pt x="12769" y="12727"/>
                    <a:pt x="12777" y="12727"/>
                    <a:pt x="12785" y="12726"/>
                  </a:cubicBezTo>
                  <a:cubicBezTo>
                    <a:pt x="14704" y="12591"/>
                    <a:pt x="15251" y="10676"/>
                    <a:pt x="15468" y="8754"/>
                  </a:cubicBezTo>
                  <a:cubicBezTo>
                    <a:pt x="15614" y="9115"/>
                    <a:pt x="15815" y="9451"/>
                    <a:pt x="16062" y="9750"/>
                  </a:cubicBezTo>
                  <a:cubicBezTo>
                    <a:pt x="16427" y="10186"/>
                    <a:pt x="16952" y="10525"/>
                    <a:pt x="17521" y="10693"/>
                  </a:cubicBezTo>
                  <a:cubicBezTo>
                    <a:pt x="16650" y="13019"/>
                    <a:pt x="16263" y="15648"/>
                    <a:pt x="16296" y="17894"/>
                  </a:cubicBezTo>
                  <a:cubicBezTo>
                    <a:pt x="16306" y="18637"/>
                    <a:pt x="16383" y="19404"/>
                    <a:pt x="16872" y="19985"/>
                  </a:cubicBezTo>
                  <a:cubicBezTo>
                    <a:pt x="17161" y="20326"/>
                    <a:pt x="17633" y="20540"/>
                    <a:pt x="18091" y="20540"/>
                  </a:cubicBezTo>
                  <a:cubicBezTo>
                    <a:pt x="18116" y="20540"/>
                    <a:pt x="18141" y="20540"/>
                    <a:pt x="18165" y="20537"/>
                  </a:cubicBezTo>
                  <a:cubicBezTo>
                    <a:pt x="18558" y="20517"/>
                    <a:pt x="18884" y="20345"/>
                    <a:pt x="19085" y="20049"/>
                  </a:cubicBezTo>
                  <a:cubicBezTo>
                    <a:pt x="19333" y="19689"/>
                    <a:pt x="19333" y="19243"/>
                    <a:pt x="19333" y="18919"/>
                  </a:cubicBezTo>
                  <a:lnTo>
                    <a:pt x="19330" y="10562"/>
                  </a:lnTo>
                  <a:cubicBezTo>
                    <a:pt x="19424" y="10513"/>
                    <a:pt x="19512" y="10458"/>
                    <a:pt x="19596" y="10396"/>
                  </a:cubicBezTo>
                  <a:cubicBezTo>
                    <a:pt x="20169" y="9974"/>
                    <a:pt x="20440" y="9167"/>
                    <a:pt x="20271" y="8385"/>
                  </a:cubicBezTo>
                  <a:cubicBezTo>
                    <a:pt x="20204" y="8074"/>
                    <a:pt x="20074" y="7805"/>
                    <a:pt x="19895" y="7592"/>
                  </a:cubicBezTo>
                  <a:cubicBezTo>
                    <a:pt x="20077" y="7366"/>
                    <a:pt x="20270" y="7150"/>
                    <a:pt x="20473" y="6943"/>
                  </a:cubicBezTo>
                  <a:cubicBezTo>
                    <a:pt x="20480" y="7050"/>
                    <a:pt x="20478" y="7163"/>
                    <a:pt x="20473" y="7298"/>
                  </a:cubicBezTo>
                  <a:cubicBezTo>
                    <a:pt x="20471" y="7375"/>
                    <a:pt x="20468" y="7454"/>
                    <a:pt x="20468" y="7539"/>
                  </a:cubicBezTo>
                  <a:cubicBezTo>
                    <a:pt x="20468" y="7638"/>
                    <a:pt x="20516" y="7732"/>
                    <a:pt x="20598" y="7789"/>
                  </a:cubicBezTo>
                  <a:cubicBezTo>
                    <a:pt x="20649" y="7824"/>
                    <a:pt x="20710" y="7843"/>
                    <a:pt x="20770" y="7843"/>
                  </a:cubicBezTo>
                  <a:cubicBezTo>
                    <a:pt x="20806" y="7843"/>
                    <a:pt x="20843" y="7836"/>
                    <a:pt x="20877" y="7824"/>
                  </a:cubicBezTo>
                  <a:cubicBezTo>
                    <a:pt x="21282" y="7667"/>
                    <a:pt x="21637" y="7403"/>
                    <a:pt x="21902" y="7059"/>
                  </a:cubicBezTo>
                  <a:cubicBezTo>
                    <a:pt x="22195" y="7782"/>
                    <a:pt x="22681" y="8370"/>
                    <a:pt x="23363" y="8370"/>
                  </a:cubicBezTo>
                  <a:cubicBezTo>
                    <a:pt x="23432" y="8370"/>
                    <a:pt x="23504" y="8364"/>
                    <a:pt x="23577" y="8351"/>
                  </a:cubicBezTo>
                  <a:cubicBezTo>
                    <a:pt x="23952" y="8286"/>
                    <a:pt x="24241" y="8049"/>
                    <a:pt x="24472" y="7858"/>
                  </a:cubicBezTo>
                  <a:cubicBezTo>
                    <a:pt x="24838" y="7558"/>
                    <a:pt x="25218" y="7278"/>
                    <a:pt x="25585" y="7008"/>
                  </a:cubicBezTo>
                  <a:cubicBezTo>
                    <a:pt x="26499" y="6338"/>
                    <a:pt x="27371" y="5698"/>
                    <a:pt x="28055" y="4746"/>
                  </a:cubicBezTo>
                  <a:lnTo>
                    <a:pt x="28272" y="5396"/>
                  </a:lnTo>
                  <a:cubicBezTo>
                    <a:pt x="28309" y="5512"/>
                    <a:pt x="28411" y="5605"/>
                    <a:pt x="28531" y="5605"/>
                  </a:cubicBezTo>
                  <a:cubicBezTo>
                    <a:pt x="28542" y="5605"/>
                    <a:pt x="28553" y="5605"/>
                    <a:pt x="28565" y="5603"/>
                  </a:cubicBezTo>
                  <a:cubicBezTo>
                    <a:pt x="28698" y="5599"/>
                    <a:pt x="28813" y="5510"/>
                    <a:pt x="28849" y="5381"/>
                  </a:cubicBezTo>
                  <a:cubicBezTo>
                    <a:pt x="29009" y="4802"/>
                    <a:pt x="29525" y="4314"/>
                    <a:pt x="30426" y="3887"/>
                  </a:cubicBezTo>
                  <a:cubicBezTo>
                    <a:pt x="31534" y="3365"/>
                    <a:pt x="32732" y="3063"/>
                    <a:pt x="33956" y="2996"/>
                  </a:cubicBezTo>
                  <a:cubicBezTo>
                    <a:pt x="34203" y="2983"/>
                    <a:pt x="34453" y="2979"/>
                    <a:pt x="34703" y="2975"/>
                  </a:cubicBezTo>
                  <a:cubicBezTo>
                    <a:pt x="35566" y="2962"/>
                    <a:pt x="36457" y="2948"/>
                    <a:pt x="37271" y="2569"/>
                  </a:cubicBezTo>
                  <a:cubicBezTo>
                    <a:pt x="37610" y="2412"/>
                    <a:pt x="37911" y="2201"/>
                    <a:pt x="38201" y="1998"/>
                  </a:cubicBezTo>
                  <a:cubicBezTo>
                    <a:pt x="38313" y="1918"/>
                    <a:pt x="38425" y="1840"/>
                    <a:pt x="38540" y="1764"/>
                  </a:cubicBezTo>
                  <a:cubicBezTo>
                    <a:pt x="39596" y="1067"/>
                    <a:pt x="40820" y="666"/>
                    <a:pt x="42085" y="603"/>
                  </a:cubicBezTo>
                  <a:cubicBezTo>
                    <a:pt x="42251" y="595"/>
                    <a:pt x="42380" y="453"/>
                    <a:pt x="42372" y="286"/>
                  </a:cubicBezTo>
                  <a:cubicBezTo>
                    <a:pt x="42364" y="120"/>
                    <a:pt x="42242" y="4"/>
                    <a:pt x="4205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335960">
            <a:off x="1092970" y="3456285"/>
            <a:ext cx="1494062" cy="1131599"/>
            <a:chOff x="4652175" y="2728550"/>
            <a:chExt cx="1735450" cy="1314425"/>
          </a:xfrm>
        </p:grpSpPr>
        <p:sp>
          <p:nvSpPr>
            <p:cNvPr id="410" name="Google Shape;410;p26"/>
            <p:cNvSpPr/>
            <p:nvPr/>
          </p:nvSpPr>
          <p:spPr>
            <a:xfrm>
              <a:off x="4658325" y="2734875"/>
              <a:ext cx="387175" cy="280825"/>
            </a:xfrm>
            <a:custGeom>
              <a:avLst/>
              <a:gdLst/>
              <a:ahLst/>
              <a:cxnLst/>
              <a:rect l="l" t="t" r="r" b="b"/>
              <a:pathLst>
                <a:path w="15487" h="11233" extrusionOk="0">
                  <a:moveTo>
                    <a:pt x="9234" y="1"/>
                  </a:moveTo>
                  <a:cubicBezTo>
                    <a:pt x="9011" y="1"/>
                    <a:pt x="8787" y="33"/>
                    <a:pt x="8568" y="98"/>
                  </a:cubicBezTo>
                  <a:cubicBezTo>
                    <a:pt x="6623" y="673"/>
                    <a:pt x="2914" y="2131"/>
                    <a:pt x="1823" y="3257"/>
                  </a:cubicBezTo>
                  <a:cubicBezTo>
                    <a:pt x="437" y="4687"/>
                    <a:pt x="0" y="7261"/>
                    <a:pt x="666" y="8477"/>
                  </a:cubicBezTo>
                  <a:cubicBezTo>
                    <a:pt x="1332" y="9692"/>
                    <a:pt x="4062" y="11232"/>
                    <a:pt x="4062" y="11232"/>
                  </a:cubicBezTo>
                  <a:lnTo>
                    <a:pt x="15486" y="4282"/>
                  </a:lnTo>
                  <a:lnTo>
                    <a:pt x="12443" y="1738"/>
                  </a:lnTo>
                  <a:lnTo>
                    <a:pt x="10579" y="427"/>
                  </a:lnTo>
                  <a:cubicBezTo>
                    <a:pt x="10181" y="147"/>
                    <a:pt x="9710" y="1"/>
                    <a:pt x="923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652175" y="2728550"/>
              <a:ext cx="404125" cy="294450"/>
            </a:xfrm>
            <a:custGeom>
              <a:avLst/>
              <a:gdLst/>
              <a:ahLst/>
              <a:cxnLst/>
              <a:rect l="l" t="t" r="r" b="b"/>
              <a:pathLst>
                <a:path w="16165" h="11778" extrusionOk="0">
                  <a:moveTo>
                    <a:pt x="9472" y="505"/>
                  </a:moveTo>
                  <a:cubicBezTo>
                    <a:pt x="9476" y="505"/>
                    <a:pt x="9479" y="505"/>
                    <a:pt x="9483" y="505"/>
                  </a:cubicBezTo>
                  <a:cubicBezTo>
                    <a:pt x="9912" y="505"/>
                    <a:pt x="10330" y="637"/>
                    <a:pt x="10680" y="885"/>
                  </a:cubicBezTo>
                  <a:lnTo>
                    <a:pt x="12536" y="2190"/>
                  </a:lnTo>
                  <a:lnTo>
                    <a:pt x="15301" y="4501"/>
                  </a:lnTo>
                  <a:lnTo>
                    <a:pt x="4305" y="11192"/>
                  </a:lnTo>
                  <a:cubicBezTo>
                    <a:pt x="3767" y="10876"/>
                    <a:pt x="1677" y="9604"/>
                    <a:pt x="1133" y="8608"/>
                  </a:cubicBezTo>
                  <a:cubicBezTo>
                    <a:pt x="535" y="7517"/>
                    <a:pt x="900" y="5078"/>
                    <a:pt x="2250" y="3685"/>
                  </a:cubicBezTo>
                  <a:cubicBezTo>
                    <a:pt x="3254" y="2649"/>
                    <a:pt x="6748" y="1223"/>
                    <a:pt x="8885" y="591"/>
                  </a:cubicBezTo>
                  <a:cubicBezTo>
                    <a:pt x="9076" y="535"/>
                    <a:pt x="9273" y="505"/>
                    <a:pt x="9472" y="505"/>
                  </a:cubicBezTo>
                  <a:close/>
                  <a:moveTo>
                    <a:pt x="9483" y="1"/>
                  </a:moveTo>
                  <a:cubicBezTo>
                    <a:pt x="9235" y="1"/>
                    <a:pt x="8985" y="37"/>
                    <a:pt x="8743" y="110"/>
                  </a:cubicBezTo>
                  <a:cubicBezTo>
                    <a:pt x="7106" y="593"/>
                    <a:pt x="3109" y="2076"/>
                    <a:pt x="1889" y="3335"/>
                  </a:cubicBezTo>
                  <a:cubicBezTo>
                    <a:pt x="371" y="4900"/>
                    <a:pt x="0" y="7586"/>
                    <a:pt x="691" y="8851"/>
                  </a:cubicBezTo>
                  <a:cubicBezTo>
                    <a:pt x="1383" y="10114"/>
                    <a:pt x="4070" y="11642"/>
                    <a:pt x="4185" y="11705"/>
                  </a:cubicBezTo>
                  <a:lnTo>
                    <a:pt x="4313" y="11777"/>
                  </a:lnTo>
                  <a:lnTo>
                    <a:pt x="16165" y="4567"/>
                  </a:lnTo>
                  <a:lnTo>
                    <a:pt x="12853" y="1798"/>
                  </a:lnTo>
                  <a:lnTo>
                    <a:pt x="10971" y="473"/>
                  </a:lnTo>
                  <a:cubicBezTo>
                    <a:pt x="10531" y="162"/>
                    <a:pt x="10010" y="1"/>
                    <a:pt x="9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696150" y="2763725"/>
              <a:ext cx="1681475" cy="1270950"/>
            </a:xfrm>
            <a:custGeom>
              <a:avLst/>
              <a:gdLst/>
              <a:ahLst/>
              <a:cxnLst/>
              <a:rect l="l" t="t" r="r" b="b"/>
              <a:pathLst>
                <a:path w="67259" h="50838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5" y="4181"/>
                  </a:lnTo>
                  <a:cubicBezTo>
                    <a:pt x="3055" y="4181"/>
                    <a:pt x="1" y="5908"/>
                    <a:pt x="966" y="11197"/>
                  </a:cubicBezTo>
                  <a:lnTo>
                    <a:pt x="53900" y="50173"/>
                  </a:lnTo>
                  <a:cubicBezTo>
                    <a:pt x="53900" y="50173"/>
                    <a:pt x="54810" y="50837"/>
                    <a:pt x="56505" y="50837"/>
                  </a:cubicBezTo>
                  <a:cubicBezTo>
                    <a:pt x="57220" y="50837"/>
                    <a:pt x="58076" y="50719"/>
                    <a:pt x="59062" y="50382"/>
                  </a:cubicBezTo>
                  <a:cubicBezTo>
                    <a:pt x="62384" y="49249"/>
                    <a:pt x="65791" y="45329"/>
                    <a:pt x="66524" y="42019"/>
                  </a:cubicBezTo>
                  <a:cubicBezTo>
                    <a:pt x="67258" y="38710"/>
                    <a:pt x="64952" y="37663"/>
                    <a:pt x="64499" y="37296"/>
                  </a:cubicBezTo>
                  <a:cubicBezTo>
                    <a:pt x="64046" y="36930"/>
                    <a:pt x="13901" y="440"/>
                    <a:pt x="13901" y="440"/>
                  </a:cubicBezTo>
                  <a:cubicBezTo>
                    <a:pt x="13901" y="440"/>
                    <a:pt x="13225" y="1"/>
                    <a:pt x="1250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689450" y="2757425"/>
              <a:ext cx="1693150" cy="1283600"/>
            </a:xfrm>
            <a:custGeom>
              <a:avLst/>
              <a:gdLst/>
              <a:ahLst/>
              <a:cxnLst/>
              <a:rect l="l" t="t" r="r" b="b"/>
              <a:pathLst>
                <a:path w="67726" h="51344" extrusionOk="0">
                  <a:moveTo>
                    <a:pt x="12770" y="504"/>
                  </a:moveTo>
                  <a:cubicBezTo>
                    <a:pt x="13403" y="504"/>
                    <a:pt x="14019" y="896"/>
                    <a:pt x="14020" y="896"/>
                  </a:cubicBezTo>
                  <a:cubicBezTo>
                    <a:pt x="14521" y="1260"/>
                    <a:pt x="64086" y="37328"/>
                    <a:pt x="64607" y="37744"/>
                  </a:cubicBezTo>
                  <a:cubicBezTo>
                    <a:pt x="64665" y="37790"/>
                    <a:pt x="64748" y="37846"/>
                    <a:pt x="64850" y="37915"/>
                  </a:cubicBezTo>
                  <a:cubicBezTo>
                    <a:pt x="65541" y="38376"/>
                    <a:pt x="67158" y="39457"/>
                    <a:pt x="66546" y="42216"/>
                  </a:cubicBezTo>
                  <a:cubicBezTo>
                    <a:pt x="65821" y="45495"/>
                    <a:pt x="62410" y="49317"/>
                    <a:pt x="59248" y="50396"/>
                  </a:cubicBezTo>
                  <a:cubicBezTo>
                    <a:pt x="58298" y="50720"/>
                    <a:pt x="57473" y="50834"/>
                    <a:pt x="56784" y="50834"/>
                  </a:cubicBezTo>
                  <a:cubicBezTo>
                    <a:pt x="55194" y="50834"/>
                    <a:pt x="54328" y="50231"/>
                    <a:pt x="54317" y="50223"/>
                  </a:cubicBezTo>
                  <a:lnTo>
                    <a:pt x="1464" y="11305"/>
                  </a:lnTo>
                  <a:cubicBezTo>
                    <a:pt x="599" y="6350"/>
                    <a:pt x="3330" y="4718"/>
                    <a:pt x="3426" y="4662"/>
                  </a:cubicBezTo>
                  <a:lnTo>
                    <a:pt x="12468" y="537"/>
                  </a:lnTo>
                  <a:cubicBezTo>
                    <a:pt x="12567" y="514"/>
                    <a:pt x="12669" y="504"/>
                    <a:pt x="12770" y="504"/>
                  </a:cubicBezTo>
                  <a:close/>
                  <a:moveTo>
                    <a:pt x="12767" y="1"/>
                  </a:moveTo>
                  <a:cubicBezTo>
                    <a:pt x="12621" y="1"/>
                    <a:pt x="12473" y="16"/>
                    <a:pt x="12325" y="53"/>
                  </a:cubicBezTo>
                  <a:lnTo>
                    <a:pt x="3199" y="4213"/>
                  </a:lnTo>
                  <a:cubicBezTo>
                    <a:pt x="3068" y="4287"/>
                    <a:pt x="1" y="6091"/>
                    <a:pt x="986" y="11494"/>
                  </a:cubicBezTo>
                  <a:lnTo>
                    <a:pt x="1005" y="11592"/>
                  </a:lnTo>
                  <a:lnTo>
                    <a:pt x="54019" y="50630"/>
                  </a:lnTo>
                  <a:cubicBezTo>
                    <a:pt x="54075" y="50670"/>
                    <a:pt x="55026" y="51344"/>
                    <a:pt x="56763" y="51344"/>
                  </a:cubicBezTo>
                  <a:cubicBezTo>
                    <a:pt x="57506" y="51344"/>
                    <a:pt x="58392" y="51221"/>
                    <a:pt x="59412" y="50873"/>
                  </a:cubicBezTo>
                  <a:cubicBezTo>
                    <a:pt x="62774" y="49727"/>
                    <a:pt x="66267" y="45813"/>
                    <a:pt x="67040" y="42327"/>
                  </a:cubicBezTo>
                  <a:cubicBezTo>
                    <a:pt x="67725" y="39231"/>
                    <a:pt x="65840" y="37970"/>
                    <a:pt x="65132" y="37497"/>
                  </a:cubicBezTo>
                  <a:cubicBezTo>
                    <a:pt x="65046" y="37439"/>
                    <a:pt x="64974" y="37392"/>
                    <a:pt x="64926" y="37353"/>
                  </a:cubicBezTo>
                  <a:cubicBezTo>
                    <a:pt x="64474" y="36985"/>
                    <a:pt x="16365" y="1979"/>
                    <a:pt x="14307" y="481"/>
                  </a:cubicBezTo>
                  <a:cubicBezTo>
                    <a:pt x="14272" y="458"/>
                    <a:pt x="13558" y="1"/>
                    <a:pt x="12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003400" y="3712350"/>
              <a:ext cx="384225" cy="324300"/>
            </a:xfrm>
            <a:custGeom>
              <a:avLst/>
              <a:gdLst/>
              <a:ahLst/>
              <a:cxnLst/>
              <a:rect l="l" t="t" r="r" b="b"/>
              <a:pathLst>
                <a:path w="15369" h="12972" extrusionOk="0">
                  <a:moveTo>
                    <a:pt x="11461" y="0"/>
                  </a:moveTo>
                  <a:cubicBezTo>
                    <a:pt x="9519" y="0"/>
                    <a:pt x="6944" y="1182"/>
                    <a:pt x="4693" y="3287"/>
                  </a:cubicBezTo>
                  <a:cubicBezTo>
                    <a:pt x="1363" y="6402"/>
                    <a:pt x="1" y="10359"/>
                    <a:pt x="1653" y="12126"/>
                  </a:cubicBezTo>
                  <a:cubicBezTo>
                    <a:pt x="2189" y="12699"/>
                    <a:pt x="2976" y="12971"/>
                    <a:pt x="3908" y="12971"/>
                  </a:cubicBezTo>
                  <a:cubicBezTo>
                    <a:pt x="5851" y="12971"/>
                    <a:pt x="8425" y="11789"/>
                    <a:pt x="10676" y="9685"/>
                  </a:cubicBezTo>
                  <a:cubicBezTo>
                    <a:pt x="14007" y="6570"/>
                    <a:pt x="15368" y="2613"/>
                    <a:pt x="13717" y="845"/>
                  </a:cubicBezTo>
                  <a:cubicBezTo>
                    <a:pt x="13181" y="272"/>
                    <a:pt x="12394" y="0"/>
                    <a:pt x="114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014900" y="3706000"/>
              <a:ext cx="361250" cy="336975"/>
            </a:xfrm>
            <a:custGeom>
              <a:avLst/>
              <a:gdLst/>
              <a:ahLst/>
              <a:cxnLst/>
              <a:rect l="l" t="t" r="r" b="b"/>
              <a:pathLst>
                <a:path w="14450" h="13479" extrusionOk="0">
                  <a:moveTo>
                    <a:pt x="11006" y="505"/>
                  </a:moveTo>
                  <a:cubicBezTo>
                    <a:pt x="11886" y="505"/>
                    <a:pt x="12597" y="763"/>
                    <a:pt x="13072" y="1272"/>
                  </a:cubicBezTo>
                  <a:cubicBezTo>
                    <a:pt x="13804" y="2055"/>
                    <a:pt x="13908" y="3354"/>
                    <a:pt x="13366" y="4931"/>
                  </a:cubicBezTo>
                  <a:cubicBezTo>
                    <a:pt x="12805" y="6564"/>
                    <a:pt x="11625" y="8276"/>
                    <a:pt x="10044" y="9755"/>
                  </a:cubicBezTo>
                  <a:cubicBezTo>
                    <a:pt x="8461" y="11234"/>
                    <a:pt x="6673" y="12296"/>
                    <a:pt x="5008" y="12746"/>
                  </a:cubicBezTo>
                  <a:cubicBezTo>
                    <a:pt x="4443" y="12899"/>
                    <a:pt x="3918" y="12975"/>
                    <a:pt x="3442" y="12975"/>
                  </a:cubicBezTo>
                  <a:cubicBezTo>
                    <a:pt x="2562" y="12975"/>
                    <a:pt x="1852" y="12716"/>
                    <a:pt x="1376" y="12208"/>
                  </a:cubicBezTo>
                  <a:cubicBezTo>
                    <a:pt x="644" y="11425"/>
                    <a:pt x="539" y="10126"/>
                    <a:pt x="1082" y="8548"/>
                  </a:cubicBezTo>
                  <a:cubicBezTo>
                    <a:pt x="1643" y="6916"/>
                    <a:pt x="2823" y="5204"/>
                    <a:pt x="4404" y="3725"/>
                  </a:cubicBezTo>
                  <a:cubicBezTo>
                    <a:pt x="5987" y="2246"/>
                    <a:pt x="7775" y="1183"/>
                    <a:pt x="9439" y="732"/>
                  </a:cubicBezTo>
                  <a:cubicBezTo>
                    <a:pt x="10005" y="579"/>
                    <a:pt x="10530" y="505"/>
                    <a:pt x="11006" y="505"/>
                  </a:cubicBezTo>
                  <a:close/>
                  <a:moveTo>
                    <a:pt x="11007" y="1"/>
                  </a:moveTo>
                  <a:cubicBezTo>
                    <a:pt x="10486" y="1"/>
                    <a:pt x="9916" y="82"/>
                    <a:pt x="9309" y="247"/>
                  </a:cubicBezTo>
                  <a:cubicBezTo>
                    <a:pt x="7566" y="719"/>
                    <a:pt x="5703" y="1823"/>
                    <a:pt x="4062" y="3357"/>
                  </a:cubicBezTo>
                  <a:cubicBezTo>
                    <a:pt x="2422" y="4891"/>
                    <a:pt x="1195" y="6677"/>
                    <a:pt x="607" y="8384"/>
                  </a:cubicBezTo>
                  <a:cubicBezTo>
                    <a:pt x="1" y="10146"/>
                    <a:pt x="144" y="11626"/>
                    <a:pt x="1009" y="12552"/>
                  </a:cubicBezTo>
                  <a:cubicBezTo>
                    <a:pt x="1582" y="13165"/>
                    <a:pt x="2421" y="13479"/>
                    <a:pt x="3444" y="13479"/>
                  </a:cubicBezTo>
                  <a:cubicBezTo>
                    <a:pt x="3965" y="13479"/>
                    <a:pt x="4533" y="13397"/>
                    <a:pt x="5140" y="13233"/>
                  </a:cubicBezTo>
                  <a:cubicBezTo>
                    <a:pt x="6884" y="12761"/>
                    <a:pt x="8747" y="11656"/>
                    <a:pt x="10388" y="10122"/>
                  </a:cubicBezTo>
                  <a:cubicBezTo>
                    <a:pt x="12029" y="8589"/>
                    <a:pt x="13256" y="6803"/>
                    <a:pt x="13842" y="5095"/>
                  </a:cubicBezTo>
                  <a:cubicBezTo>
                    <a:pt x="14449" y="3334"/>
                    <a:pt x="14306" y="1854"/>
                    <a:pt x="13440" y="928"/>
                  </a:cubicBezTo>
                  <a:cubicBezTo>
                    <a:pt x="12867" y="315"/>
                    <a:pt x="12030" y="1"/>
                    <a:pt x="1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696150" y="2763725"/>
              <a:ext cx="1225825" cy="953750"/>
            </a:xfrm>
            <a:custGeom>
              <a:avLst/>
              <a:gdLst/>
              <a:ahLst/>
              <a:cxnLst/>
              <a:rect l="l" t="t" r="r" b="b"/>
              <a:pathLst>
                <a:path w="49033" h="38150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4" y="4181"/>
                  </a:lnTo>
                  <a:cubicBezTo>
                    <a:pt x="3054" y="4181"/>
                    <a:pt x="1" y="5907"/>
                    <a:pt x="966" y="11197"/>
                  </a:cubicBezTo>
                  <a:lnTo>
                    <a:pt x="37569" y="38150"/>
                  </a:lnTo>
                  <a:cubicBezTo>
                    <a:pt x="37309" y="36909"/>
                    <a:pt x="37358" y="35090"/>
                    <a:pt x="38756" y="32928"/>
                  </a:cubicBezTo>
                  <a:cubicBezTo>
                    <a:pt x="40056" y="30914"/>
                    <a:pt x="45883" y="27669"/>
                    <a:pt x="49033" y="26014"/>
                  </a:cubicBezTo>
                  <a:cubicBezTo>
                    <a:pt x="34152" y="15176"/>
                    <a:pt x="13901" y="440"/>
                    <a:pt x="13901" y="440"/>
                  </a:cubicBezTo>
                  <a:cubicBezTo>
                    <a:pt x="13901" y="440"/>
                    <a:pt x="13224" y="1"/>
                    <a:pt x="1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687050" y="2755250"/>
              <a:ext cx="1244975" cy="970675"/>
            </a:xfrm>
            <a:custGeom>
              <a:avLst/>
              <a:gdLst/>
              <a:ahLst/>
              <a:cxnLst/>
              <a:rect l="l" t="t" r="r" b="b"/>
              <a:pathLst>
                <a:path w="49799" h="38827" extrusionOk="0">
                  <a:moveTo>
                    <a:pt x="12865" y="678"/>
                  </a:moveTo>
                  <a:cubicBezTo>
                    <a:pt x="13439" y="678"/>
                    <a:pt x="14010" y="1019"/>
                    <a:pt x="14075" y="1060"/>
                  </a:cubicBezTo>
                  <a:cubicBezTo>
                    <a:pt x="14555" y="1409"/>
                    <a:pt x="34106" y="15635"/>
                    <a:pt x="48759" y="26308"/>
                  </a:cubicBezTo>
                  <a:cubicBezTo>
                    <a:pt x="45396" y="28095"/>
                    <a:pt x="40104" y="31121"/>
                    <a:pt x="38835" y="33083"/>
                  </a:cubicBezTo>
                  <a:cubicBezTo>
                    <a:pt x="37645" y="34925"/>
                    <a:pt x="37405" y="36539"/>
                    <a:pt x="37489" y="37740"/>
                  </a:cubicBezTo>
                  <a:lnTo>
                    <a:pt x="1639" y="11344"/>
                  </a:lnTo>
                  <a:cubicBezTo>
                    <a:pt x="805" y="6481"/>
                    <a:pt x="3471" y="4880"/>
                    <a:pt x="3559" y="4827"/>
                  </a:cubicBezTo>
                  <a:lnTo>
                    <a:pt x="12593" y="707"/>
                  </a:lnTo>
                  <a:cubicBezTo>
                    <a:pt x="12682" y="687"/>
                    <a:pt x="12774" y="678"/>
                    <a:pt x="12865" y="678"/>
                  </a:cubicBezTo>
                  <a:close/>
                  <a:moveTo>
                    <a:pt x="12863" y="1"/>
                  </a:moveTo>
                  <a:cubicBezTo>
                    <a:pt x="12710" y="1"/>
                    <a:pt x="12555" y="17"/>
                    <a:pt x="12401" y="56"/>
                  </a:cubicBezTo>
                  <a:cubicBezTo>
                    <a:pt x="12380" y="60"/>
                    <a:pt x="12360" y="67"/>
                    <a:pt x="12342" y="77"/>
                  </a:cubicBezTo>
                  <a:lnTo>
                    <a:pt x="3252" y="4225"/>
                  </a:lnTo>
                  <a:cubicBezTo>
                    <a:pt x="3119" y="4300"/>
                    <a:pt x="0" y="6134"/>
                    <a:pt x="997" y="11596"/>
                  </a:cubicBezTo>
                  <a:cubicBezTo>
                    <a:pt x="1012" y="11681"/>
                    <a:pt x="1061" y="11757"/>
                    <a:pt x="1130" y="11809"/>
                  </a:cubicBezTo>
                  <a:lnTo>
                    <a:pt x="37733" y="38760"/>
                  </a:lnTo>
                  <a:cubicBezTo>
                    <a:pt x="37790" y="38804"/>
                    <a:pt x="37861" y="38827"/>
                    <a:pt x="37934" y="38827"/>
                  </a:cubicBezTo>
                  <a:lnTo>
                    <a:pt x="37934" y="38826"/>
                  </a:lnTo>
                  <a:cubicBezTo>
                    <a:pt x="38149" y="38826"/>
                    <a:pt x="38309" y="38628"/>
                    <a:pt x="38265" y="38417"/>
                  </a:cubicBezTo>
                  <a:cubicBezTo>
                    <a:pt x="38033" y="37315"/>
                    <a:pt x="38042" y="35556"/>
                    <a:pt x="39404" y="33449"/>
                  </a:cubicBezTo>
                  <a:cubicBezTo>
                    <a:pt x="40314" y="32041"/>
                    <a:pt x="44014" y="29562"/>
                    <a:pt x="49553" y="26652"/>
                  </a:cubicBezTo>
                  <a:cubicBezTo>
                    <a:pt x="49775" y="26536"/>
                    <a:pt x="49798" y="26226"/>
                    <a:pt x="49596" y="26079"/>
                  </a:cubicBezTo>
                  <a:cubicBezTo>
                    <a:pt x="34715" y="15242"/>
                    <a:pt x="14464" y="505"/>
                    <a:pt x="14464" y="505"/>
                  </a:cubicBezTo>
                  <a:cubicBezTo>
                    <a:pt x="14459" y="502"/>
                    <a:pt x="14454" y="499"/>
                    <a:pt x="14449" y="495"/>
                  </a:cubicBezTo>
                  <a:cubicBezTo>
                    <a:pt x="14413" y="472"/>
                    <a:pt x="13681" y="1"/>
                    <a:pt x="12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580550" y="3298425"/>
              <a:ext cx="680850" cy="498775"/>
            </a:xfrm>
            <a:custGeom>
              <a:avLst/>
              <a:gdLst/>
              <a:ahLst/>
              <a:cxnLst/>
              <a:rect l="l" t="t" r="r" b="b"/>
              <a:pathLst>
                <a:path w="27234" h="19951" extrusionOk="0">
                  <a:moveTo>
                    <a:pt x="5404" y="1"/>
                  </a:moveTo>
                  <a:cubicBezTo>
                    <a:pt x="5016" y="1"/>
                    <a:pt x="4627" y="95"/>
                    <a:pt x="4273" y="287"/>
                  </a:cubicBezTo>
                  <a:lnTo>
                    <a:pt x="1280" y="1920"/>
                  </a:lnTo>
                  <a:cubicBezTo>
                    <a:pt x="562" y="2311"/>
                    <a:pt x="97" y="3042"/>
                    <a:pt x="49" y="3858"/>
                  </a:cubicBezTo>
                  <a:cubicBezTo>
                    <a:pt x="1" y="4672"/>
                    <a:pt x="376" y="5454"/>
                    <a:pt x="1042" y="5926"/>
                  </a:cubicBezTo>
                  <a:lnTo>
                    <a:pt x="20379" y="19951"/>
                  </a:lnTo>
                  <a:lnTo>
                    <a:pt x="20674" y="19542"/>
                  </a:lnTo>
                  <a:lnTo>
                    <a:pt x="1335" y="5516"/>
                  </a:lnTo>
                  <a:cubicBezTo>
                    <a:pt x="810" y="5144"/>
                    <a:pt x="515" y="4529"/>
                    <a:pt x="553" y="3887"/>
                  </a:cubicBezTo>
                  <a:cubicBezTo>
                    <a:pt x="591" y="3247"/>
                    <a:pt x="956" y="2670"/>
                    <a:pt x="1520" y="2363"/>
                  </a:cubicBezTo>
                  <a:lnTo>
                    <a:pt x="4513" y="730"/>
                  </a:lnTo>
                  <a:cubicBezTo>
                    <a:pt x="4793" y="578"/>
                    <a:pt x="5100" y="504"/>
                    <a:pt x="5405" y="504"/>
                  </a:cubicBezTo>
                  <a:cubicBezTo>
                    <a:pt x="5790" y="504"/>
                    <a:pt x="6173" y="622"/>
                    <a:pt x="6497" y="856"/>
                  </a:cubicBezTo>
                  <a:lnTo>
                    <a:pt x="26938" y="15661"/>
                  </a:lnTo>
                  <a:lnTo>
                    <a:pt x="27234" y="15253"/>
                  </a:lnTo>
                  <a:lnTo>
                    <a:pt x="6793" y="448"/>
                  </a:lnTo>
                  <a:cubicBezTo>
                    <a:pt x="6380" y="151"/>
                    <a:pt x="5893" y="1"/>
                    <a:pt x="5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A8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275776" y="1668375"/>
            <a:ext cx="23233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Jadi, API </a:t>
            </a:r>
            <a:r>
              <a:rPr lang="en-ID" sz="2800" dirty="0"/>
              <a:t>Testing</a:t>
            </a:r>
            <a:r>
              <a:rPr lang="en" sz="2800" dirty="0"/>
              <a:t> itu apa ya?</a:t>
            </a:r>
            <a:endParaRPr sz="2800" dirty="0"/>
          </a:p>
        </p:txBody>
      </p:sp>
      <p:sp>
        <p:nvSpPr>
          <p:cNvPr id="360" name="Google Shape;360;p26"/>
          <p:cNvSpPr txBox="1">
            <a:spLocks noGrp="1"/>
          </p:cNvSpPr>
          <p:nvPr>
            <p:ph type="subTitle" idx="1"/>
          </p:nvPr>
        </p:nvSpPr>
        <p:spPr>
          <a:xfrm>
            <a:off x="3156864" y="1589354"/>
            <a:ext cx="3302236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 (API Testing)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adalah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jenis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perangkat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lunak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yang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memvalidasi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Antarmuka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Pemrograman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(API).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Tujuan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adalah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memeriksa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fungsionalitas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keandalan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kinerja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,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keamanan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antarmuka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pemrograman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Dalam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Pengujian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alih-alih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menggunakan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input dan output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pengguna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standar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(keyboard), Anda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menggunakan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perangkat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lunak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untuk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mengirim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panggilan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ke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API,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mendapatkan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output,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mencatat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respons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sistem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API sangat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berbeda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dari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GUI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tidak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akan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berkonsentrasi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pada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tampilan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dan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nuansa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aplikasi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Ini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terutama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berkonsentrasi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pada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lapisan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logika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bisnis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dari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arsitektur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perangkat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 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Montserrat" panose="020B0604020202020204" charset="0"/>
              </a:rPr>
              <a:t>lunak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Montserrat" panose="020B0604020202020204" charset="0"/>
              </a:rPr>
              <a:t>.</a:t>
            </a:r>
            <a:endParaRPr lang="en-US" sz="105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grpSp>
        <p:nvGrpSpPr>
          <p:cNvPr id="361" name="Google Shape;361;p26"/>
          <p:cNvGrpSpPr/>
          <p:nvPr/>
        </p:nvGrpSpPr>
        <p:grpSpPr>
          <a:xfrm>
            <a:off x="5130648" y="8414"/>
            <a:ext cx="2758277" cy="1851064"/>
            <a:chOff x="2916825" y="724075"/>
            <a:chExt cx="3216650" cy="2158675"/>
          </a:xfrm>
        </p:grpSpPr>
        <p:sp>
          <p:nvSpPr>
            <p:cNvPr id="362" name="Google Shape;362;p26"/>
            <p:cNvSpPr/>
            <p:nvPr/>
          </p:nvSpPr>
          <p:spPr>
            <a:xfrm>
              <a:off x="2972550" y="1488725"/>
              <a:ext cx="478400" cy="774300"/>
            </a:xfrm>
            <a:custGeom>
              <a:avLst/>
              <a:gdLst/>
              <a:ahLst/>
              <a:cxnLst/>
              <a:rect l="l" t="t" r="r" b="b"/>
              <a:pathLst>
                <a:path w="19136" h="30972" extrusionOk="0">
                  <a:moveTo>
                    <a:pt x="17605" y="1"/>
                  </a:moveTo>
                  <a:cubicBezTo>
                    <a:pt x="17605" y="1"/>
                    <a:pt x="15521" y="2939"/>
                    <a:pt x="12654" y="6764"/>
                  </a:cubicBezTo>
                  <a:cubicBezTo>
                    <a:pt x="9786" y="10590"/>
                    <a:pt x="1301" y="21275"/>
                    <a:pt x="1301" y="21275"/>
                  </a:cubicBezTo>
                  <a:cubicBezTo>
                    <a:pt x="0" y="26489"/>
                    <a:pt x="3260" y="30971"/>
                    <a:pt x="3974" y="30971"/>
                  </a:cubicBezTo>
                  <a:cubicBezTo>
                    <a:pt x="4074" y="30971"/>
                    <a:pt x="4125" y="30883"/>
                    <a:pt x="4105" y="30695"/>
                  </a:cubicBezTo>
                  <a:cubicBezTo>
                    <a:pt x="3943" y="29174"/>
                    <a:pt x="3608" y="24760"/>
                    <a:pt x="5869" y="21244"/>
                  </a:cubicBezTo>
                  <a:cubicBezTo>
                    <a:pt x="8130" y="17727"/>
                    <a:pt x="18239" y="3956"/>
                    <a:pt x="18687" y="2583"/>
                  </a:cubicBezTo>
                  <a:cubicBezTo>
                    <a:pt x="19135" y="1208"/>
                    <a:pt x="17605" y="1"/>
                    <a:pt x="17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967375" y="1480275"/>
              <a:ext cx="493250" cy="791250"/>
            </a:xfrm>
            <a:custGeom>
              <a:avLst/>
              <a:gdLst/>
              <a:ahLst/>
              <a:cxnLst/>
              <a:rect l="l" t="t" r="r" b="b"/>
              <a:pathLst>
                <a:path w="19730" h="31650" extrusionOk="0">
                  <a:moveTo>
                    <a:pt x="17863" y="849"/>
                  </a:moveTo>
                  <a:cubicBezTo>
                    <a:pt x="18234" y="1231"/>
                    <a:pt x="18836" y="2009"/>
                    <a:pt x="18573" y="2816"/>
                  </a:cubicBezTo>
                  <a:cubicBezTo>
                    <a:pt x="18320" y="3592"/>
                    <a:pt x="14344" y="9202"/>
                    <a:pt x="11148" y="13709"/>
                  </a:cubicBezTo>
                  <a:cubicBezTo>
                    <a:pt x="8860" y="16938"/>
                    <a:pt x="6699" y="19988"/>
                    <a:pt x="5792" y="21399"/>
                  </a:cubicBezTo>
                  <a:cubicBezTo>
                    <a:pt x="3843" y="24431"/>
                    <a:pt x="3698" y="28125"/>
                    <a:pt x="3947" y="30786"/>
                  </a:cubicBezTo>
                  <a:cubicBezTo>
                    <a:pt x="3031" y="29908"/>
                    <a:pt x="757" y="26161"/>
                    <a:pt x="1820" y="21764"/>
                  </a:cubicBezTo>
                  <a:cubicBezTo>
                    <a:pt x="2498" y="20910"/>
                    <a:pt x="10403" y="10945"/>
                    <a:pt x="13131" y="7306"/>
                  </a:cubicBezTo>
                  <a:cubicBezTo>
                    <a:pt x="15435" y="4233"/>
                    <a:pt x="17250" y="1707"/>
                    <a:pt x="17863" y="849"/>
                  </a:cubicBezTo>
                  <a:close/>
                  <a:moveTo>
                    <a:pt x="17809" y="0"/>
                  </a:moveTo>
                  <a:cubicBezTo>
                    <a:pt x="17703" y="0"/>
                    <a:pt x="17599" y="50"/>
                    <a:pt x="17533" y="143"/>
                  </a:cubicBezTo>
                  <a:cubicBezTo>
                    <a:pt x="17513" y="173"/>
                    <a:pt x="15420" y="3122"/>
                    <a:pt x="12588" y="6900"/>
                  </a:cubicBezTo>
                  <a:cubicBezTo>
                    <a:pt x="9757" y="10677"/>
                    <a:pt x="1326" y="21295"/>
                    <a:pt x="1241" y="21402"/>
                  </a:cubicBezTo>
                  <a:cubicBezTo>
                    <a:pt x="1211" y="21440"/>
                    <a:pt x="1191" y="21484"/>
                    <a:pt x="1179" y="21531"/>
                  </a:cubicBezTo>
                  <a:cubicBezTo>
                    <a:pt x="0" y="26255"/>
                    <a:pt x="2490" y="30533"/>
                    <a:pt x="3680" y="31439"/>
                  </a:cubicBezTo>
                  <a:cubicBezTo>
                    <a:pt x="3863" y="31580"/>
                    <a:pt x="4032" y="31650"/>
                    <a:pt x="4183" y="31650"/>
                  </a:cubicBezTo>
                  <a:cubicBezTo>
                    <a:pt x="4262" y="31649"/>
                    <a:pt x="4339" y="31628"/>
                    <a:pt x="4407" y="31589"/>
                  </a:cubicBezTo>
                  <a:cubicBezTo>
                    <a:pt x="4537" y="31516"/>
                    <a:pt x="4684" y="31354"/>
                    <a:pt x="4646" y="30998"/>
                  </a:cubicBezTo>
                  <a:cubicBezTo>
                    <a:pt x="4372" y="28427"/>
                    <a:pt x="4446" y="24739"/>
                    <a:pt x="6359" y="21764"/>
                  </a:cubicBezTo>
                  <a:cubicBezTo>
                    <a:pt x="7257" y="20366"/>
                    <a:pt x="9414" y="17322"/>
                    <a:pt x="11698" y="14100"/>
                  </a:cubicBezTo>
                  <a:cubicBezTo>
                    <a:pt x="16066" y="7938"/>
                    <a:pt x="18949" y="3838"/>
                    <a:pt x="19213" y="3025"/>
                  </a:cubicBezTo>
                  <a:cubicBezTo>
                    <a:pt x="19730" y="1445"/>
                    <a:pt x="18089" y="128"/>
                    <a:pt x="18019" y="73"/>
                  </a:cubicBezTo>
                  <a:cubicBezTo>
                    <a:pt x="17956" y="24"/>
                    <a:pt x="17882" y="0"/>
                    <a:pt x="1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399650" y="732500"/>
              <a:ext cx="558625" cy="822800"/>
            </a:xfrm>
            <a:custGeom>
              <a:avLst/>
              <a:gdLst/>
              <a:ahLst/>
              <a:cxnLst/>
              <a:rect l="l" t="t" r="r" b="b"/>
              <a:pathLst>
                <a:path w="22345" h="32912" extrusionOk="0">
                  <a:moveTo>
                    <a:pt x="21279" y="1"/>
                  </a:moveTo>
                  <a:cubicBezTo>
                    <a:pt x="21118" y="1"/>
                    <a:pt x="20934" y="85"/>
                    <a:pt x="20725" y="273"/>
                  </a:cubicBezTo>
                  <a:cubicBezTo>
                    <a:pt x="19362" y="1499"/>
                    <a:pt x="13637" y="10673"/>
                    <a:pt x="9719" y="16789"/>
                  </a:cubicBezTo>
                  <a:cubicBezTo>
                    <a:pt x="5800" y="22906"/>
                    <a:pt x="521" y="30250"/>
                    <a:pt x="521" y="30250"/>
                  </a:cubicBezTo>
                  <a:cubicBezTo>
                    <a:pt x="260" y="31462"/>
                    <a:pt x="0" y="32912"/>
                    <a:pt x="1094" y="32912"/>
                  </a:cubicBezTo>
                  <a:cubicBezTo>
                    <a:pt x="1239" y="32912"/>
                    <a:pt x="1407" y="32886"/>
                    <a:pt x="1603" y="32832"/>
                  </a:cubicBezTo>
                  <a:cubicBezTo>
                    <a:pt x="3275" y="32364"/>
                    <a:pt x="3122" y="32212"/>
                    <a:pt x="5840" y="28996"/>
                  </a:cubicBezTo>
                  <a:cubicBezTo>
                    <a:pt x="8560" y="25781"/>
                    <a:pt x="10516" y="22265"/>
                    <a:pt x="13681" y="17372"/>
                  </a:cubicBezTo>
                  <a:cubicBezTo>
                    <a:pt x="16846" y="12479"/>
                    <a:pt x="21526" y="6509"/>
                    <a:pt x="21969" y="4375"/>
                  </a:cubicBezTo>
                  <a:cubicBezTo>
                    <a:pt x="22345" y="2568"/>
                    <a:pt x="22168" y="1"/>
                    <a:pt x="21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393650" y="724075"/>
              <a:ext cx="571875" cy="839675"/>
            </a:xfrm>
            <a:custGeom>
              <a:avLst/>
              <a:gdLst/>
              <a:ahLst/>
              <a:cxnLst/>
              <a:rect l="l" t="t" r="r" b="b"/>
              <a:pathLst>
                <a:path w="22875" h="33587" extrusionOk="0">
                  <a:moveTo>
                    <a:pt x="21515" y="676"/>
                  </a:moveTo>
                  <a:cubicBezTo>
                    <a:pt x="21536" y="676"/>
                    <a:pt x="21556" y="680"/>
                    <a:pt x="21573" y="690"/>
                  </a:cubicBezTo>
                  <a:cubicBezTo>
                    <a:pt x="22012" y="943"/>
                    <a:pt x="22238" y="2904"/>
                    <a:pt x="21878" y="4644"/>
                  </a:cubicBezTo>
                  <a:cubicBezTo>
                    <a:pt x="21595" y="6008"/>
                    <a:pt x="19388" y="9169"/>
                    <a:pt x="17052" y="12515"/>
                  </a:cubicBezTo>
                  <a:cubicBezTo>
                    <a:pt x="15886" y="14184"/>
                    <a:pt x="14680" y="15912"/>
                    <a:pt x="13637" y="17526"/>
                  </a:cubicBezTo>
                  <a:cubicBezTo>
                    <a:pt x="12798" y="18825"/>
                    <a:pt x="12042" y="20025"/>
                    <a:pt x="11336" y="21150"/>
                  </a:cubicBezTo>
                  <a:cubicBezTo>
                    <a:pt x="9364" y="24289"/>
                    <a:pt x="7805" y="26770"/>
                    <a:pt x="5822" y="29115"/>
                  </a:cubicBezTo>
                  <a:cubicBezTo>
                    <a:pt x="5338" y="29689"/>
                    <a:pt x="4943" y="30165"/>
                    <a:pt x="4614" y="30563"/>
                  </a:cubicBezTo>
                  <a:cubicBezTo>
                    <a:pt x="3113" y="32377"/>
                    <a:pt x="3024" y="32487"/>
                    <a:pt x="1752" y="32843"/>
                  </a:cubicBezTo>
                  <a:cubicBezTo>
                    <a:pt x="1622" y="32879"/>
                    <a:pt x="1470" y="32911"/>
                    <a:pt x="1334" y="32911"/>
                  </a:cubicBezTo>
                  <a:cubicBezTo>
                    <a:pt x="1214" y="32911"/>
                    <a:pt x="1107" y="32887"/>
                    <a:pt x="1037" y="32820"/>
                  </a:cubicBezTo>
                  <a:cubicBezTo>
                    <a:pt x="706" y="32510"/>
                    <a:pt x="943" y="31346"/>
                    <a:pt x="1076" y="30727"/>
                  </a:cubicBezTo>
                  <a:cubicBezTo>
                    <a:pt x="1580" y="30024"/>
                    <a:pt x="6547" y="23080"/>
                    <a:pt x="10243" y="17309"/>
                  </a:cubicBezTo>
                  <a:cubicBezTo>
                    <a:pt x="10900" y="16283"/>
                    <a:pt x="11607" y="15171"/>
                    <a:pt x="12338" y="14026"/>
                  </a:cubicBezTo>
                  <a:cubicBezTo>
                    <a:pt x="15791" y="8601"/>
                    <a:pt x="20091" y="1851"/>
                    <a:pt x="21190" y="861"/>
                  </a:cubicBezTo>
                  <a:cubicBezTo>
                    <a:pt x="21273" y="786"/>
                    <a:pt x="21411" y="676"/>
                    <a:pt x="21515" y="676"/>
                  </a:cubicBezTo>
                  <a:close/>
                  <a:moveTo>
                    <a:pt x="21520" y="0"/>
                  </a:moveTo>
                  <a:cubicBezTo>
                    <a:pt x="21308" y="0"/>
                    <a:pt x="21042" y="84"/>
                    <a:pt x="20737" y="359"/>
                  </a:cubicBezTo>
                  <a:cubicBezTo>
                    <a:pt x="19569" y="1410"/>
                    <a:pt x="15424" y="7920"/>
                    <a:pt x="11767" y="13663"/>
                  </a:cubicBezTo>
                  <a:cubicBezTo>
                    <a:pt x="11037" y="14809"/>
                    <a:pt x="10330" y="15920"/>
                    <a:pt x="9673" y="16944"/>
                  </a:cubicBezTo>
                  <a:cubicBezTo>
                    <a:pt x="5806" y="22984"/>
                    <a:pt x="537" y="30318"/>
                    <a:pt x="485" y="30390"/>
                  </a:cubicBezTo>
                  <a:cubicBezTo>
                    <a:pt x="458" y="30428"/>
                    <a:pt x="439" y="30472"/>
                    <a:pt x="429" y="30517"/>
                  </a:cubicBezTo>
                  <a:cubicBezTo>
                    <a:pt x="179" y="31683"/>
                    <a:pt x="0" y="32775"/>
                    <a:pt x="573" y="33313"/>
                  </a:cubicBezTo>
                  <a:cubicBezTo>
                    <a:pt x="766" y="33495"/>
                    <a:pt x="1022" y="33586"/>
                    <a:pt x="1334" y="33586"/>
                  </a:cubicBezTo>
                  <a:cubicBezTo>
                    <a:pt x="1515" y="33586"/>
                    <a:pt x="1715" y="33556"/>
                    <a:pt x="1932" y="33496"/>
                  </a:cubicBezTo>
                  <a:cubicBezTo>
                    <a:pt x="3409" y="33082"/>
                    <a:pt x="3606" y="32845"/>
                    <a:pt x="5135" y="30995"/>
                  </a:cubicBezTo>
                  <a:cubicBezTo>
                    <a:pt x="5463" y="30599"/>
                    <a:pt x="5855" y="30125"/>
                    <a:pt x="6338" y="29554"/>
                  </a:cubicBezTo>
                  <a:cubicBezTo>
                    <a:pt x="8353" y="27171"/>
                    <a:pt x="9921" y="24674"/>
                    <a:pt x="11909" y="21511"/>
                  </a:cubicBezTo>
                  <a:cubicBezTo>
                    <a:pt x="12614" y="20389"/>
                    <a:pt x="13367" y="19190"/>
                    <a:pt x="14204" y="17895"/>
                  </a:cubicBezTo>
                  <a:cubicBezTo>
                    <a:pt x="15241" y="16291"/>
                    <a:pt x="16444" y="14569"/>
                    <a:pt x="17607" y="12903"/>
                  </a:cubicBezTo>
                  <a:cubicBezTo>
                    <a:pt x="20086" y="9350"/>
                    <a:pt x="22229" y="6283"/>
                    <a:pt x="22539" y="4782"/>
                  </a:cubicBezTo>
                  <a:cubicBezTo>
                    <a:pt x="22875" y="3165"/>
                    <a:pt x="22843" y="640"/>
                    <a:pt x="21910" y="105"/>
                  </a:cubicBezTo>
                  <a:cubicBezTo>
                    <a:pt x="21820" y="53"/>
                    <a:pt x="21687" y="0"/>
                    <a:pt x="2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919025" y="1678500"/>
              <a:ext cx="2591400" cy="1195675"/>
            </a:xfrm>
            <a:custGeom>
              <a:avLst/>
              <a:gdLst/>
              <a:ahLst/>
              <a:cxnLst/>
              <a:rect l="l" t="t" r="r" b="b"/>
              <a:pathLst>
                <a:path w="103656" h="47827" extrusionOk="0">
                  <a:moveTo>
                    <a:pt x="10922" y="1266"/>
                  </a:moveTo>
                  <a:cubicBezTo>
                    <a:pt x="14986" y="1266"/>
                    <a:pt x="30549" y="5231"/>
                    <a:pt x="34460" y="7081"/>
                  </a:cubicBezTo>
                  <a:cubicBezTo>
                    <a:pt x="34460" y="7081"/>
                    <a:pt x="37514" y="8432"/>
                    <a:pt x="38443" y="10710"/>
                  </a:cubicBezTo>
                  <a:cubicBezTo>
                    <a:pt x="39371" y="12988"/>
                    <a:pt x="41860" y="20888"/>
                    <a:pt x="41739" y="25610"/>
                  </a:cubicBezTo>
                  <a:cubicBezTo>
                    <a:pt x="41622" y="30203"/>
                    <a:pt x="37885" y="32369"/>
                    <a:pt x="33896" y="32369"/>
                  </a:cubicBezTo>
                  <a:cubicBezTo>
                    <a:pt x="33785" y="32369"/>
                    <a:pt x="33673" y="32368"/>
                    <a:pt x="33562" y="32364"/>
                  </a:cubicBezTo>
                  <a:cubicBezTo>
                    <a:pt x="29450" y="32239"/>
                    <a:pt x="19089" y="31089"/>
                    <a:pt x="12516" y="27174"/>
                  </a:cubicBezTo>
                  <a:cubicBezTo>
                    <a:pt x="5942" y="23258"/>
                    <a:pt x="3782" y="19010"/>
                    <a:pt x="4349" y="12612"/>
                  </a:cubicBezTo>
                  <a:cubicBezTo>
                    <a:pt x="4915" y="6212"/>
                    <a:pt x="7474" y="1779"/>
                    <a:pt x="10364" y="1303"/>
                  </a:cubicBezTo>
                  <a:cubicBezTo>
                    <a:pt x="10513" y="1278"/>
                    <a:pt x="10701" y="1266"/>
                    <a:pt x="10922" y="1266"/>
                  </a:cubicBezTo>
                  <a:close/>
                  <a:moveTo>
                    <a:pt x="69220" y="14861"/>
                  </a:moveTo>
                  <a:cubicBezTo>
                    <a:pt x="76472" y="14861"/>
                    <a:pt x="92038" y="18451"/>
                    <a:pt x="97595" y="21889"/>
                  </a:cubicBezTo>
                  <a:cubicBezTo>
                    <a:pt x="97595" y="21889"/>
                    <a:pt x="99132" y="24011"/>
                    <a:pt x="99462" y="27815"/>
                  </a:cubicBezTo>
                  <a:cubicBezTo>
                    <a:pt x="99791" y="31619"/>
                    <a:pt x="98037" y="42593"/>
                    <a:pt x="94700" y="44443"/>
                  </a:cubicBezTo>
                  <a:cubicBezTo>
                    <a:pt x="93891" y="44890"/>
                    <a:pt x="92528" y="45074"/>
                    <a:pt x="90849" y="45074"/>
                  </a:cubicBezTo>
                  <a:cubicBezTo>
                    <a:pt x="85597" y="45074"/>
                    <a:pt x="77262" y="43276"/>
                    <a:pt x="73216" y="42149"/>
                  </a:cubicBezTo>
                  <a:cubicBezTo>
                    <a:pt x="67876" y="40663"/>
                    <a:pt x="57955" y="37073"/>
                    <a:pt x="55495" y="33436"/>
                  </a:cubicBezTo>
                  <a:cubicBezTo>
                    <a:pt x="55495" y="33436"/>
                    <a:pt x="54872" y="31308"/>
                    <a:pt x="56365" y="26883"/>
                  </a:cubicBezTo>
                  <a:cubicBezTo>
                    <a:pt x="57859" y="22457"/>
                    <a:pt x="61933" y="16948"/>
                    <a:pt x="66185" y="15245"/>
                  </a:cubicBezTo>
                  <a:cubicBezTo>
                    <a:pt x="66843" y="14982"/>
                    <a:pt x="67892" y="14861"/>
                    <a:pt x="69220" y="14861"/>
                  </a:cubicBezTo>
                  <a:close/>
                  <a:moveTo>
                    <a:pt x="12007" y="1"/>
                  </a:moveTo>
                  <a:cubicBezTo>
                    <a:pt x="9834" y="1"/>
                    <a:pt x="7733" y="281"/>
                    <a:pt x="6556" y="1176"/>
                  </a:cubicBezTo>
                  <a:cubicBezTo>
                    <a:pt x="3527" y="3481"/>
                    <a:pt x="2205" y="10798"/>
                    <a:pt x="1622" y="14761"/>
                  </a:cubicBezTo>
                  <a:cubicBezTo>
                    <a:pt x="1040" y="18724"/>
                    <a:pt x="0" y="22689"/>
                    <a:pt x="1686" y="24353"/>
                  </a:cubicBezTo>
                  <a:cubicBezTo>
                    <a:pt x="3372" y="26017"/>
                    <a:pt x="9488" y="29782"/>
                    <a:pt x="18485" y="31855"/>
                  </a:cubicBezTo>
                  <a:cubicBezTo>
                    <a:pt x="25576" y="33488"/>
                    <a:pt x="33132" y="33698"/>
                    <a:pt x="38474" y="33698"/>
                  </a:cubicBezTo>
                  <a:cubicBezTo>
                    <a:pt x="39910" y="33698"/>
                    <a:pt x="41186" y="33683"/>
                    <a:pt x="42250" y="33676"/>
                  </a:cubicBezTo>
                  <a:cubicBezTo>
                    <a:pt x="42308" y="33676"/>
                    <a:pt x="42367" y="33676"/>
                    <a:pt x="42425" y="33676"/>
                  </a:cubicBezTo>
                  <a:cubicBezTo>
                    <a:pt x="47353" y="33676"/>
                    <a:pt x="50712" y="35027"/>
                    <a:pt x="57506" y="38143"/>
                  </a:cubicBezTo>
                  <a:cubicBezTo>
                    <a:pt x="64379" y="41295"/>
                    <a:pt x="74763" y="45794"/>
                    <a:pt x="82230" y="46810"/>
                  </a:cubicBezTo>
                  <a:cubicBezTo>
                    <a:pt x="87269" y="47495"/>
                    <a:pt x="93483" y="47827"/>
                    <a:pt x="97413" y="47827"/>
                  </a:cubicBezTo>
                  <a:cubicBezTo>
                    <a:pt x="99308" y="47827"/>
                    <a:pt x="100672" y="47750"/>
                    <a:pt x="101117" y="47598"/>
                  </a:cubicBezTo>
                  <a:cubicBezTo>
                    <a:pt x="102484" y="47132"/>
                    <a:pt x="102765" y="43477"/>
                    <a:pt x="103210" y="41799"/>
                  </a:cubicBezTo>
                  <a:cubicBezTo>
                    <a:pt x="103656" y="40121"/>
                    <a:pt x="101816" y="38153"/>
                    <a:pt x="101811" y="37545"/>
                  </a:cubicBezTo>
                  <a:cubicBezTo>
                    <a:pt x="101807" y="36935"/>
                    <a:pt x="101174" y="33437"/>
                    <a:pt x="101610" y="30237"/>
                  </a:cubicBezTo>
                  <a:cubicBezTo>
                    <a:pt x="102046" y="27036"/>
                    <a:pt x="100798" y="22629"/>
                    <a:pt x="98805" y="20663"/>
                  </a:cubicBezTo>
                  <a:cubicBezTo>
                    <a:pt x="96813" y="18696"/>
                    <a:pt x="77136" y="13347"/>
                    <a:pt x="71956" y="12923"/>
                  </a:cubicBezTo>
                  <a:cubicBezTo>
                    <a:pt x="71106" y="12854"/>
                    <a:pt x="70329" y="12813"/>
                    <a:pt x="69605" y="12813"/>
                  </a:cubicBezTo>
                  <a:cubicBezTo>
                    <a:pt x="65916" y="12813"/>
                    <a:pt x="63575" y="13881"/>
                    <a:pt x="59655" y="17725"/>
                  </a:cubicBezTo>
                  <a:cubicBezTo>
                    <a:pt x="54964" y="22325"/>
                    <a:pt x="52732" y="30104"/>
                    <a:pt x="51059" y="30268"/>
                  </a:cubicBezTo>
                  <a:cubicBezTo>
                    <a:pt x="50963" y="30277"/>
                    <a:pt x="50863" y="30281"/>
                    <a:pt x="50760" y="30281"/>
                  </a:cubicBezTo>
                  <a:cubicBezTo>
                    <a:pt x="49046" y="30281"/>
                    <a:pt x="46330" y="29081"/>
                    <a:pt x="46330" y="29081"/>
                  </a:cubicBezTo>
                  <a:cubicBezTo>
                    <a:pt x="46023" y="28627"/>
                    <a:pt x="44001" y="22245"/>
                    <a:pt x="43062" y="18445"/>
                  </a:cubicBezTo>
                  <a:cubicBezTo>
                    <a:pt x="42123" y="14644"/>
                    <a:pt x="39644" y="8113"/>
                    <a:pt x="35974" y="5853"/>
                  </a:cubicBezTo>
                  <a:cubicBezTo>
                    <a:pt x="32305" y="3595"/>
                    <a:pt x="20258" y="934"/>
                    <a:pt x="19496" y="786"/>
                  </a:cubicBezTo>
                  <a:cubicBezTo>
                    <a:pt x="19030" y="696"/>
                    <a:pt x="15428" y="1"/>
                    <a:pt x="1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916825" y="1670200"/>
              <a:ext cx="2598975" cy="1212550"/>
            </a:xfrm>
            <a:custGeom>
              <a:avLst/>
              <a:gdLst/>
              <a:ahLst/>
              <a:cxnLst/>
              <a:rect l="l" t="t" r="r" b="b"/>
              <a:pathLst>
                <a:path w="103959" h="48502" extrusionOk="0">
                  <a:moveTo>
                    <a:pt x="11056" y="1935"/>
                  </a:moveTo>
                  <a:cubicBezTo>
                    <a:pt x="15056" y="1935"/>
                    <a:pt x="30495" y="5870"/>
                    <a:pt x="34411" y="7724"/>
                  </a:cubicBezTo>
                  <a:cubicBezTo>
                    <a:pt x="34441" y="7738"/>
                    <a:pt x="37353" y="9049"/>
                    <a:pt x="38218" y="11171"/>
                  </a:cubicBezTo>
                  <a:cubicBezTo>
                    <a:pt x="39229" y="13649"/>
                    <a:pt x="41605" y="21418"/>
                    <a:pt x="41490" y="25933"/>
                  </a:cubicBezTo>
                  <a:cubicBezTo>
                    <a:pt x="41443" y="27752"/>
                    <a:pt x="40815" y="29247"/>
                    <a:pt x="39623" y="30373"/>
                  </a:cubicBezTo>
                  <a:cubicBezTo>
                    <a:pt x="38279" y="31643"/>
                    <a:pt x="36241" y="32362"/>
                    <a:pt x="33995" y="32362"/>
                  </a:cubicBezTo>
                  <a:cubicBezTo>
                    <a:pt x="33884" y="32362"/>
                    <a:pt x="33773" y="32360"/>
                    <a:pt x="33661" y="32357"/>
                  </a:cubicBezTo>
                  <a:cubicBezTo>
                    <a:pt x="29196" y="32222"/>
                    <a:pt x="19085" y="30972"/>
                    <a:pt x="12776" y="27215"/>
                  </a:cubicBezTo>
                  <a:lnTo>
                    <a:pt x="12776" y="27215"/>
                  </a:lnTo>
                  <a:lnTo>
                    <a:pt x="12777" y="27216"/>
                  </a:lnTo>
                  <a:cubicBezTo>
                    <a:pt x="6444" y="23444"/>
                    <a:pt x="4201" y="19452"/>
                    <a:pt x="4774" y="12974"/>
                  </a:cubicBezTo>
                  <a:cubicBezTo>
                    <a:pt x="5307" y="6964"/>
                    <a:pt x="7664" y="2439"/>
                    <a:pt x="10508" y="1971"/>
                  </a:cubicBezTo>
                  <a:cubicBezTo>
                    <a:pt x="10654" y="1946"/>
                    <a:pt x="10838" y="1935"/>
                    <a:pt x="11056" y="1935"/>
                  </a:cubicBezTo>
                  <a:close/>
                  <a:moveTo>
                    <a:pt x="10963" y="1265"/>
                  </a:moveTo>
                  <a:cubicBezTo>
                    <a:pt x="10738" y="1265"/>
                    <a:pt x="10548" y="1277"/>
                    <a:pt x="10397" y="1302"/>
                  </a:cubicBezTo>
                  <a:cubicBezTo>
                    <a:pt x="7249" y="1820"/>
                    <a:pt x="4659" y="6595"/>
                    <a:pt x="4099" y="12914"/>
                  </a:cubicBezTo>
                  <a:cubicBezTo>
                    <a:pt x="3507" y="19608"/>
                    <a:pt x="5921" y="23919"/>
                    <a:pt x="12430" y="27797"/>
                  </a:cubicBezTo>
                  <a:cubicBezTo>
                    <a:pt x="18857" y="31626"/>
                    <a:pt x="29114" y="32896"/>
                    <a:pt x="33639" y="33034"/>
                  </a:cubicBezTo>
                  <a:cubicBezTo>
                    <a:pt x="33755" y="33038"/>
                    <a:pt x="33869" y="33039"/>
                    <a:pt x="33983" y="33039"/>
                  </a:cubicBezTo>
                  <a:cubicBezTo>
                    <a:pt x="36407" y="33039"/>
                    <a:pt x="38616" y="32256"/>
                    <a:pt x="40087" y="30865"/>
                  </a:cubicBezTo>
                  <a:cubicBezTo>
                    <a:pt x="41396" y="29628"/>
                    <a:pt x="42115" y="27928"/>
                    <a:pt x="42165" y="25950"/>
                  </a:cubicBezTo>
                  <a:cubicBezTo>
                    <a:pt x="42291" y="21065"/>
                    <a:pt x="39739" y="13107"/>
                    <a:pt x="38844" y="10914"/>
                  </a:cubicBezTo>
                  <a:cubicBezTo>
                    <a:pt x="37875" y="8537"/>
                    <a:pt x="34814" y="7162"/>
                    <a:pt x="34693" y="7108"/>
                  </a:cubicBezTo>
                  <a:cubicBezTo>
                    <a:pt x="30737" y="5236"/>
                    <a:pt x="15060" y="1265"/>
                    <a:pt x="10963" y="1265"/>
                  </a:cubicBezTo>
                  <a:close/>
                  <a:moveTo>
                    <a:pt x="69280" y="15527"/>
                  </a:moveTo>
                  <a:cubicBezTo>
                    <a:pt x="76406" y="15527"/>
                    <a:pt x="92034" y="19169"/>
                    <a:pt x="97444" y="22472"/>
                  </a:cubicBezTo>
                  <a:cubicBezTo>
                    <a:pt x="97672" y="22815"/>
                    <a:pt x="98923" y="24842"/>
                    <a:pt x="99213" y="28176"/>
                  </a:cubicBezTo>
                  <a:cubicBezTo>
                    <a:pt x="99534" y="31877"/>
                    <a:pt x="97811" y="42714"/>
                    <a:pt x="94623" y="44479"/>
                  </a:cubicBezTo>
                  <a:cubicBezTo>
                    <a:pt x="93856" y="44904"/>
                    <a:pt x="92553" y="45079"/>
                    <a:pt x="90941" y="45079"/>
                  </a:cubicBezTo>
                  <a:cubicBezTo>
                    <a:pt x="85774" y="45079"/>
                    <a:pt x="77433" y="43281"/>
                    <a:pt x="73394" y="42156"/>
                  </a:cubicBezTo>
                  <a:cubicBezTo>
                    <a:pt x="68417" y="40769"/>
                    <a:pt x="58389" y="37211"/>
                    <a:pt x="55897" y="33628"/>
                  </a:cubicBezTo>
                  <a:cubicBezTo>
                    <a:pt x="55824" y="33296"/>
                    <a:pt x="55460" y="31217"/>
                    <a:pt x="56774" y="27323"/>
                  </a:cubicBezTo>
                  <a:cubicBezTo>
                    <a:pt x="58227" y="23017"/>
                    <a:pt x="62225" y="17563"/>
                    <a:pt x="66399" y="15891"/>
                  </a:cubicBezTo>
                  <a:cubicBezTo>
                    <a:pt x="67024" y="15641"/>
                    <a:pt x="68019" y="15527"/>
                    <a:pt x="69280" y="15527"/>
                  </a:cubicBezTo>
                  <a:close/>
                  <a:moveTo>
                    <a:pt x="69296" y="14862"/>
                  </a:moveTo>
                  <a:cubicBezTo>
                    <a:pt x="67924" y="14862"/>
                    <a:pt x="66835" y="14988"/>
                    <a:pt x="66147" y="15263"/>
                  </a:cubicBezTo>
                  <a:cubicBezTo>
                    <a:pt x="61791" y="17008"/>
                    <a:pt x="57634" y="22656"/>
                    <a:pt x="56133" y="27107"/>
                  </a:cubicBezTo>
                  <a:cubicBezTo>
                    <a:pt x="54622" y="31582"/>
                    <a:pt x="55231" y="33773"/>
                    <a:pt x="55259" y="33863"/>
                  </a:cubicBezTo>
                  <a:cubicBezTo>
                    <a:pt x="55268" y="33897"/>
                    <a:pt x="55283" y="33929"/>
                    <a:pt x="55303" y="33958"/>
                  </a:cubicBezTo>
                  <a:cubicBezTo>
                    <a:pt x="57842" y="37714"/>
                    <a:pt x="67755" y="41288"/>
                    <a:pt x="73213" y="42807"/>
                  </a:cubicBezTo>
                  <a:cubicBezTo>
                    <a:pt x="76006" y="43585"/>
                    <a:pt x="85135" y="45747"/>
                    <a:pt x="90918" y="45747"/>
                  </a:cubicBezTo>
                  <a:cubicBezTo>
                    <a:pt x="92649" y="45747"/>
                    <a:pt x="94080" y="45553"/>
                    <a:pt x="94951" y="45071"/>
                  </a:cubicBezTo>
                  <a:cubicBezTo>
                    <a:pt x="98417" y="43151"/>
                    <a:pt x="100227" y="32052"/>
                    <a:pt x="99887" y="28117"/>
                  </a:cubicBezTo>
                  <a:cubicBezTo>
                    <a:pt x="99552" y="24264"/>
                    <a:pt x="98022" y="22113"/>
                    <a:pt x="97957" y="22022"/>
                  </a:cubicBezTo>
                  <a:cubicBezTo>
                    <a:pt x="97931" y="21987"/>
                    <a:pt x="97898" y="21956"/>
                    <a:pt x="97861" y="21933"/>
                  </a:cubicBezTo>
                  <a:cubicBezTo>
                    <a:pt x="92317" y="18504"/>
                    <a:pt x="76689" y="14862"/>
                    <a:pt x="69296" y="14862"/>
                  </a:cubicBezTo>
                  <a:close/>
                  <a:moveTo>
                    <a:pt x="12152" y="676"/>
                  </a:moveTo>
                  <a:cubicBezTo>
                    <a:pt x="14525" y="676"/>
                    <a:pt x="17220" y="1007"/>
                    <a:pt x="19520" y="1451"/>
                  </a:cubicBezTo>
                  <a:cubicBezTo>
                    <a:pt x="20939" y="1726"/>
                    <a:pt x="32406" y="4334"/>
                    <a:pt x="35884" y="6474"/>
                  </a:cubicBezTo>
                  <a:cubicBezTo>
                    <a:pt x="39494" y="8697"/>
                    <a:pt x="41942" y="15305"/>
                    <a:pt x="42820" y="18858"/>
                  </a:cubicBezTo>
                  <a:cubicBezTo>
                    <a:pt x="43735" y="22560"/>
                    <a:pt x="45777" y="29071"/>
                    <a:pt x="46136" y="29604"/>
                  </a:cubicBezTo>
                  <a:cubicBezTo>
                    <a:pt x="46172" y="29656"/>
                    <a:pt x="46222" y="29697"/>
                    <a:pt x="46280" y="29723"/>
                  </a:cubicBezTo>
                  <a:cubicBezTo>
                    <a:pt x="46400" y="29776"/>
                    <a:pt x="49076" y="30952"/>
                    <a:pt x="50846" y="30952"/>
                  </a:cubicBezTo>
                  <a:cubicBezTo>
                    <a:pt x="50961" y="30952"/>
                    <a:pt x="51072" y="30947"/>
                    <a:pt x="51178" y="30937"/>
                  </a:cubicBezTo>
                  <a:cubicBezTo>
                    <a:pt x="52123" y="30845"/>
                    <a:pt x="52975" y="29237"/>
                    <a:pt x="54265" y="26802"/>
                  </a:cubicBezTo>
                  <a:cubicBezTo>
                    <a:pt x="55691" y="24111"/>
                    <a:pt x="57466" y="20763"/>
                    <a:pt x="59977" y="18299"/>
                  </a:cubicBezTo>
                  <a:cubicBezTo>
                    <a:pt x="63827" y="14524"/>
                    <a:pt x="66085" y="13483"/>
                    <a:pt x="69681" y="13483"/>
                  </a:cubicBezTo>
                  <a:cubicBezTo>
                    <a:pt x="70398" y="13483"/>
                    <a:pt x="71168" y="13524"/>
                    <a:pt x="72014" y="13594"/>
                  </a:cubicBezTo>
                  <a:cubicBezTo>
                    <a:pt x="77276" y="14021"/>
                    <a:pt x="96814" y="19422"/>
                    <a:pt x="98654" y="21236"/>
                  </a:cubicBezTo>
                  <a:cubicBezTo>
                    <a:pt x="100551" y="23109"/>
                    <a:pt x="101792" y="27361"/>
                    <a:pt x="101361" y="30524"/>
                  </a:cubicBezTo>
                  <a:cubicBezTo>
                    <a:pt x="101016" y="33054"/>
                    <a:pt x="101332" y="35797"/>
                    <a:pt x="101484" y="37114"/>
                  </a:cubicBezTo>
                  <a:cubicBezTo>
                    <a:pt x="101526" y="37476"/>
                    <a:pt x="101559" y="37761"/>
                    <a:pt x="101559" y="37878"/>
                  </a:cubicBezTo>
                  <a:cubicBezTo>
                    <a:pt x="101560" y="38170"/>
                    <a:pt x="101760" y="38516"/>
                    <a:pt x="102064" y="39038"/>
                  </a:cubicBezTo>
                  <a:cubicBezTo>
                    <a:pt x="102557" y="39891"/>
                    <a:pt x="103231" y="41057"/>
                    <a:pt x="102969" y="42043"/>
                  </a:cubicBezTo>
                  <a:cubicBezTo>
                    <a:pt x="102858" y="42461"/>
                    <a:pt x="102758" y="42993"/>
                    <a:pt x="102651" y="43557"/>
                  </a:cubicBezTo>
                  <a:cubicBezTo>
                    <a:pt x="102354" y="45145"/>
                    <a:pt x="101944" y="47320"/>
                    <a:pt x="101094" y="47609"/>
                  </a:cubicBezTo>
                  <a:cubicBezTo>
                    <a:pt x="100673" y="47753"/>
                    <a:pt x="99362" y="47827"/>
                    <a:pt x="97528" y="47827"/>
                  </a:cubicBezTo>
                  <a:cubicBezTo>
                    <a:pt x="93651" y="47827"/>
                    <a:pt x="87438" y="47498"/>
                    <a:pt x="82363" y="46807"/>
                  </a:cubicBezTo>
                  <a:cubicBezTo>
                    <a:pt x="74984" y="45803"/>
                    <a:pt x="64773" y="41395"/>
                    <a:pt x="57735" y="38168"/>
                  </a:cubicBezTo>
                  <a:cubicBezTo>
                    <a:pt x="50797" y="34986"/>
                    <a:pt x="47433" y="33669"/>
                    <a:pt x="42522" y="33669"/>
                  </a:cubicBezTo>
                  <a:cubicBezTo>
                    <a:pt x="42460" y="33669"/>
                    <a:pt x="42398" y="33670"/>
                    <a:pt x="42335" y="33670"/>
                  </a:cubicBezTo>
                  <a:lnTo>
                    <a:pt x="41389" y="33677"/>
                  </a:lnTo>
                  <a:cubicBezTo>
                    <a:pt x="40513" y="33684"/>
                    <a:pt x="39540" y="33693"/>
                    <a:pt x="38490" y="33693"/>
                  </a:cubicBezTo>
                  <a:cubicBezTo>
                    <a:pt x="33115" y="33693"/>
                    <a:pt x="25693" y="33480"/>
                    <a:pt x="18648" y="31858"/>
                  </a:cubicBezTo>
                  <a:cubicBezTo>
                    <a:pt x="9977" y="29860"/>
                    <a:pt x="3841" y="26252"/>
                    <a:pt x="2011" y="24445"/>
                  </a:cubicBezTo>
                  <a:cubicBezTo>
                    <a:pt x="724" y="23175"/>
                    <a:pt x="1215" y="20213"/>
                    <a:pt x="1736" y="17076"/>
                  </a:cubicBezTo>
                  <a:cubicBezTo>
                    <a:pt x="1842" y="16438"/>
                    <a:pt x="1949" y="15790"/>
                    <a:pt x="2044" y="15143"/>
                  </a:cubicBezTo>
                  <a:cubicBezTo>
                    <a:pt x="3111" y="7887"/>
                    <a:pt x="4727" y="3392"/>
                    <a:pt x="6849" y="1779"/>
                  </a:cubicBezTo>
                  <a:cubicBezTo>
                    <a:pt x="7900" y="980"/>
                    <a:pt x="9878" y="676"/>
                    <a:pt x="12152" y="676"/>
                  </a:cubicBezTo>
                  <a:close/>
                  <a:moveTo>
                    <a:pt x="12123" y="1"/>
                  </a:moveTo>
                  <a:cubicBezTo>
                    <a:pt x="9866" y="1"/>
                    <a:pt x="7681" y="297"/>
                    <a:pt x="6441" y="1239"/>
                  </a:cubicBezTo>
                  <a:cubicBezTo>
                    <a:pt x="4173" y="2963"/>
                    <a:pt x="2470" y="7608"/>
                    <a:pt x="1376" y="15044"/>
                  </a:cubicBezTo>
                  <a:cubicBezTo>
                    <a:pt x="1282" y="15688"/>
                    <a:pt x="1175" y="16331"/>
                    <a:pt x="1069" y="16964"/>
                  </a:cubicBezTo>
                  <a:cubicBezTo>
                    <a:pt x="521" y="20280"/>
                    <a:pt x="1" y="23410"/>
                    <a:pt x="1537" y="24926"/>
                  </a:cubicBezTo>
                  <a:cubicBezTo>
                    <a:pt x="3420" y="26784"/>
                    <a:pt x="9689" y="30488"/>
                    <a:pt x="18497" y="32516"/>
                  </a:cubicBezTo>
                  <a:cubicBezTo>
                    <a:pt x="25611" y="34155"/>
                    <a:pt x="33083" y="34369"/>
                    <a:pt x="38488" y="34369"/>
                  </a:cubicBezTo>
                  <a:cubicBezTo>
                    <a:pt x="39541" y="34369"/>
                    <a:pt x="40516" y="34361"/>
                    <a:pt x="41395" y="34353"/>
                  </a:cubicBezTo>
                  <a:lnTo>
                    <a:pt x="42340" y="34346"/>
                  </a:lnTo>
                  <a:lnTo>
                    <a:pt x="42519" y="34346"/>
                  </a:lnTo>
                  <a:cubicBezTo>
                    <a:pt x="47300" y="34346"/>
                    <a:pt x="50610" y="35644"/>
                    <a:pt x="57453" y="38782"/>
                  </a:cubicBezTo>
                  <a:cubicBezTo>
                    <a:pt x="64530" y="42028"/>
                    <a:pt x="74803" y="46460"/>
                    <a:pt x="82272" y="47477"/>
                  </a:cubicBezTo>
                  <a:cubicBezTo>
                    <a:pt x="87154" y="48142"/>
                    <a:pt x="93451" y="48502"/>
                    <a:pt x="97486" y="48502"/>
                  </a:cubicBezTo>
                  <a:cubicBezTo>
                    <a:pt x="99407" y="48502"/>
                    <a:pt x="100816" y="48419"/>
                    <a:pt x="101313" y="48251"/>
                  </a:cubicBezTo>
                  <a:cubicBezTo>
                    <a:pt x="102536" y="47834"/>
                    <a:pt x="102952" y="45629"/>
                    <a:pt x="103318" y="43683"/>
                  </a:cubicBezTo>
                  <a:cubicBezTo>
                    <a:pt x="103422" y="43131"/>
                    <a:pt x="103520" y="42610"/>
                    <a:pt x="103624" y="42218"/>
                  </a:cubicBezTo>
                  <a:cubicBezTo>
                    <a:pt x="103959" y="40961"/>
                    <a:pt x="103202" y="39655"/>
                    <a:pt x="102650" y="38700"/>
                  </a:cubicBezTo>
                  <a:cubicBezTo>
                    <a:pt x="102469" y="38386"/>
                    <a:pt x="102242" y="37994"/>
                    <a:pt x="102237" y="37875"/>
                  </a:cubicBezTo>
                  <a:cubicBezTo>
                    <a:pt x="102236" y="37720"/>
                    <a:pt x="102205" y="37449"/>
                    <a:pt x="102157" y="37037"/>
                  </a:cubicBezTo>
                  <a:cubicBezTo>
                    <a:pt x="102009" y="35747"/>
                    <a:pt x="101700" y="33061"/>
                    <a:pt x="102033" y="30615"/>
                  </a:cubicBezTo>
                  <a:cubicBezTo>
                    <a:pt x="102488" y="27270"/>
                    <a:pt x="101160" y="22756"/>
                    <a:pt x="99131" y="20753"/>
                  </a:cubicBezTo>
                  <a:cubicBezTo>
                    <a:pt x="97024" y="18674"/>
                    <a:pt x="76993" y="13320"/>
                    <a:pt x="72072" y="12919"/>
                  </a:cubicBezTo>
                  <a:cubicBezTo>
                    <a:pt x="71219" y="12849"/>
                    <a:pt x="70438" y="12808"/>
                    <a:pt x="69706" y="12808"/>
                  </a:cubicBezTo>
                  <a:cubicBezTo>
                    <a:pt x="65937" y="12808"/>
                    <a:pt x="63499" y="13899"/>
                    <a:pt x="59506" y="17816"/>
                  </a:cubicBezTo>
                  <a:cubicBezTo>
                    <a:pt x="56918" y="20353"/>
                    <a:pt x="55118" y="23753"/>
                    <a:pt x="53669" y="26485"/>
                  </a:cubicBezTo>
                  <a:cubicBezTo>
                    <a:pt x="52655" y="28399"/>
                    <a:pt x="51698" y="30205"/>
                    <a:pt x="51114" y="30263"/>
                  </a:cubicBezTo>
                  <a:cubicBezTo>
                    <a:pt x="51028" y="30271"/>
                    <a:pt x="50937" y="30275"/>
                    <a:pt x="50842" y="30275"/>
                  </a:cubicBezTo>
                  <a:cubicBezTo>
                    <a:pt x="49412" y="30275"/>
                    <a:pt x="47171" y="29365"/>
                    <a:pt x="46661" y="29150"/>
                  </a:cubicBezTo>
                  <a:cubicBezTo>
                    <a:pt x="46273" y="28308"/>
                    <a:pt x="44394" y="22399"/>
                    <a:pt x="43480" y="18695"/>
                  </a:cubicBezTo>
                  <a:cubicBezTo>
                    <a:pt x="42358" y="14158"/>
                    <a:pt x="39789" y="8084"/>
                    <a:pt x="36240" y="5898"/>
                  </a:cubicBezTo>
                  <a:cubicBezTo>
                    <a:pt x="32348" y="3501"/>
                    <a:pt x="19770" y="809"/>
                    <a:pt x="19648" y="786"/>
                  </a:cubicBezTo>
                  <a:cubicBezTo>
                    <a:pt x="18664" y="596"/>
                    <a:pt x="15322" y="1"/>
                    <a:pt x="121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5419725" y="2149325"/>
              <a:ext cx="539350" cy="659475"/>
            </a:xfrm>
            <a:custGeom>
              <a:avLst/>
              <a:gdLst/>
              <a:ahLst/>
              <a:cxnLst/>
              <a:rect l="l" t="t" r="r" b="b"/>
              <a:pathLst>
                <a:path w="21574" h="26379" extrusionOk="0">
                  <a:moveTo>
                    <a:pt x="21060" y="1"/>
                  </a:moveTo>
                  <a:cubicBezTo>
                    <a:pt x="21020" y="1"/>
                    <a:pt x="20995" y="7"/>
                    <a:pt x="20995" y="7"/>
                  </a:cubicBezTo>
                  <a:cubicBezTo>
                    <a:pt x="20995" y="7"/>
                    <a:pt x="5428" y="17469"/>
                    <a:pt x="4222" y="19304"/>
                  </a:cubicBezTo>
                  <a:cubicBezTo>
                    <a:pt x="3906" y="19786"/>
                    <a:pt x="3556" y="19963"/>
                    <a:pt x="3211" y="19963"/>
                  </a:cubicBezTo>
                  <a:cubicBezTo>
                    <a:pt x="2244" y="19963"/>
                    <a:pt x="1324" y="18562"/>
                    <a:pt x="1324" y="18562"/>
                  </a:cubicBezTo>
                  <a:cubicBezTo>
                    <a:pt x="1324" y="18562"/>
                    <a:pt x="1" y="25727"/>
                    <a:pt x="613" y="26179"/>
                  </a:cubicBezTo>
                  <a:cubicBezTo>
                    <a:pt x="793" y="26312"/>
                    <a:pt x="1143" y="26378"/>
                    <a:pt x="1563" y="26378"/>
                  </a:cubicBezTo>
                  <a:cubicBezTo>
                    <a:pt x="2574" y="26378"/>
                    <a:pt x="3988" y="25996"/>
                    <a:pt x="4413" y="25240"/>
                  </a:cubicBezTo>
                  <a:cubicBezTo>
                    <a:pt x="5016" y="24171"/>
                    <a:pt x="21315" y="2289"/>
                    <a:pt x="21459" y="1070"/>
                  </a:cubicBezTo>
                  <a:cubicBezTo>
                    <a:pt x="21574" y="100"/>
                    <a:pt x="21212" y="1"/>
                    <a:pt x="21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5417050" y="2140875"/>
              <a:ext cx="549425" cy="676350"/>
            </a:xfrm>
            <a:custGeom>
              <a:avLst/>
              <a:gdLst/>
              <a:ahLst/>
              <a:cxnLst/>
              <a:rect l="l" t="t" r="r" b="b"/>
              <a:pathLst>
                <a:path w="21977" h="27054" extrusionOk="0">
                  <a:moveTo>
                    <a:pt x="21204" y="738"/>
                  </a:moveTo>
                  <a:cubicBezTo>
                    <a:pt x="21238" y="825"/>
                    <a:pt x="21272" y="1010"/>
                    <a:pt x="21231" y="1356"/>
                  </a:cubicBezTo>
                  <a:cubicBezTo>
                    <a:pt x="21003" y="2292"/>
                    <a:pt x="13353" y="12796"/>
                    <a:pt x="8782" y="19072"/>
                  </a:cubicBezTo>
                  <a:cubicBezTo>
                    <a:pt x="6005" y="22886"/>
                    <a:pt x="4424" y="25062"/>
                    <a:pt x="4226" y="25413"/>
                  </a:cubicBezTo>
                  <a:cubicBezTo>
                    <a:pt x="4018" y="25782"/>
                    <a:pt x="3423" y="26103"/>
                    <a:pt x="2635" y="26272"/>
                  </a:cubicBezTo>
                  <a:cubicBezTo>
                    <a:pt x="2280" y="26348"/>
                    <a:pt x="1952" y="26378"/>
                    <a:pt x="1678" y="26378"/>
                  </a:cubicBezTo>
                  <a:cubicBezTo>
                    <a:pt x="1330" y="26378"/>
                    <a:pt x="1070" y="26329"/>
                    <a:pt x="952" y="26265"/>
                  </a:cubicBezTo>
                  <a:cubicBezTo>
                    <a:pt x="740" y="25752"/>
                    <a:pt x="1121" y="22622"/>
                    <a:pt x="1630" y="19697"/>
                  </a:cubicBezTo>
                  <a:cubicBezTo>
                    <a:pt x="2034" y="20134"/>
                    <a:pt x="2645" y="20639"/>
                    <a:pt x="3317" y="20639"/>
                  </a:cubicBezTo>
                  <a:cubicBezTo>
                    <a:pt x="3822" y="20639"/>
                    <a:pt x="4257" y="20367"/>
                    <a:pt x="4611" y="19828"/>
                  </a:cubicBezTo>
                  <a:cubicBezTo>
                    <a:pt x="5727" y="18129"/>
                    <a:pt x="19604" y="2535"/>
                    <a:pt x="21204" y="738"/>
                  </a:cubicBezTo>
                  <a:close/>
                  <a:moveTo>
                    <a:pt x="21163" y="0"/>
                  </a:moveTo>
                  <a:cubicBezTo>
                    <a:pt x="21109" y="0"/>
                    <a:pt x="21059" y="7"/>
                    <a:pt x="21017" y="17"/>
                  </a:cubicBezTo>
                  <a:cubicBezTo>
                    <a:pt x="20953" y="35"/>
                    <a:pt x="20894" y="70"/>
                    <a:pt x="20849" y="120"/>
                  </a:cubicBezTo>
                  <a:cubicBezTo>
                    <a:pt x="20213" y="834"/>
                    <a:pt x="5252" y="17622"/>
                    <a:pt x="4045" y="19456"/>
                  </a:cubicBezTo>
                  <a:cubicBezTo>
                    <a:pt x="3821" y="19797"/>
                    <a:pt x="3584" y="19963"/>
                    <a:pt x="3319" y="19963"/>
                  </a:cubicBezTo>
                  <a:cubicBezTo>
                    <a:pt x="2678" y="19963"/>
                    <a:pt x="1943" y="19061"/>
                    <a:pt x="1713" y="18714"/>
                  </a:cubicBezTo>
                  <a:cubicBezTo>
                    <a:pt x="1645" y="18609"/>
                    <a:pt x="1539" y="18561"/>
                    <a:pt x="1433" y="18561"/>
                  </a:cubicBezTo>
                  <a:cubicBezTo>
                    <a:pt x="1281" y="18561"/>
                    <a:pt x="1131" y="18661"/>
                    <a:pt x="1098" y="18838"/>
                  </a:cubicBezTo>
                  <a:cubicBezTo>
                    <a:pt x="195" y="23732"/>
                    <a:pt x="1" y="26406"/>
                    <a:pt x="519" y="26791"/>
                  </a:cubicBezTo>
                  <a:cubicBezTo>
                    <a:pt x="775" y="26978"/>
                    <a:pt x="1204" y="27054"/>
                    <a:pt x="1673" y="27054"/>
                  </a:cubicBezTo>
                  <a:cubicBezTo>
                    <a:pt x="2043" y="27052"/>
                    <a:pt x="2414" y="27011"/>
                    <a:pt x="2777" y="26934"/>
                  </a:cubicBezTo>
                  <a:cubicBezTo>
                    <a:pt x="3358" y="26809"/>
                    <a:pt x="4397" y="26489"/>
                    <a:pt x="4816" y="25745"/>
                  </a:cubicBezTo>
                  <a:cubicBezTo>
                    <a:pt x="5003" y="25412"/>
                    <a:pt x="7008" y="22659"/>
                    <a:pt x="9330" y="19471"/>
                  </a:cubicBezTo>
                  <a:cubicBezTo>
                    <a:pt x="17597" y="8119"/>
                    <a:pt x="21810" y="2215"/>
                    <a:pt x="21901" y="1448"/>
                  </a:cubicBezTo>
                  <a:cubicBezTo>
                    <a:pt x="21976" y="820"/>
                    <a:pt x="21882" y="403"/>
                    <a:pt x="21615" y="169"/>
                  </a:cubicBezTo>
                  <a:cubicBezTo>
                    <a:pt x="21472" y="44"/>
                    <a:pt x="21303" y="0"/>
                    <a:pt x="2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918050" y="1316300"/>
              <a:ext cx="215425" cy="882650"/>
            </a:xfrm>
            <a:custGeom>
              <a:avLst/>
              <a:gdLst/>
              <a:ahLst/>
              <a:cxnLst/>
              <a:rect l="l" t="t" r="r" b="b"/>
              <a:pathLst>
                <a:path w="8617" h="35306" extrusionOk="0">
                  <a:moveTo>
                    <a:pt x="6782" y="1"/>
                  </a:moveTo>
                  <a:cubicBezTo>
                    <a:pt x="5791" y="1"/>
                    <a:pt x="5552" y="4207"/>
                    <a:pt x="5327" y="10765"/>
                  </a:cubicBezTo>
                  <a:cubicBezTo>
                    <a:pt x="5073" y="18228"/>
                    <a:pt x="4054" y="25391"/>
                    <a:pt x="2404" y="29056"/>
                  </a:cubicBezTo>
                  <a:cubicBezTo>
                    <a:pt x="754" y="32721"/>
                    <a:pt x="1" y="33945"/>
                    <a:pt x="1" y="33945"/>
                  </a:cubicBezTo>
                  <a:cubicBezTo>
                    <a:pt x="308" y="34995"/>
                    <a:pt x="165" y="35305"/>
                    <a:pt x="1334" y="35305"/>
                  </a:cubicBezTo>
                  <a:cubicBezTo>
                    <a:pt x="1349" y="35305"/>
                    <a:pt x="1364" y="35305"/>
                    <a:pt x="1379" y="35305"/>
                  </a:cubicBezTo>
                  <a:cubicBezTo>
                    <a:pt x="2597" y="35297"/>
                    <a:pt x="4359" y="31650"/>
                    <a:pt x="4690" y="29345"/>
                  </a:cubicBezTo>
                  <a:cubicBezTo>
                    <a:pt x="5126" y="26297"/>
                    <a:pt x="6929" y="20464"/>
                    <a:pt x="7181" y="14711"/>
                  </a:cubicBezTo>
                  <a:cubicBezTo>
                    <a:pt x="7435" y="8929"/>
                    <a:pt x="8616" y="1607"/>
                    <a:pt x="7238" y="246"/>
                  </a:cubicBezTo>
                  <a:cubicBezTo>
                    <a:pt x="7070" y="81"/>
                    <a:pt x="6919" y="1"/>
                    <a:pt x="6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09250" y="1307850"/>
              <a:ext cx="223350" cy="899575"/>
            </a:xfrm>
            <a:custGeom>
              <a:avLst/>
              <a:gdLst/>
              <a:ahLst/>
              <a:cxnLst/>
              <a:rect l="l" t="t" r="r" b="b"/>
              <a:pathLst>
                <a:path w="8934" h="35983" extrusionOk="0">
                  <a:moveTo>
                    <a:pt x="7134" y="676"/>
                  </a:moveTo>
                  <a:cubicBezTo>
                    <a:pt x="7136" y="680"/>
                    <a:pt x="7223" y="696"/>
                    <a:pt x="7351" y="825"/>
                  </a:cubicBezTo>
                  <a:cubicBezTo>
                    <a:pt x="8234" y="1694"/>
                    <a:pt x="7886" y="5909"/>
                    <a:pt x="7549" y="9983"/>
                  </a:cubicBezTo>
                  <a:cubicBezTo>
                    <a:pt x="7410" y="11670"/>
                    <a:pt x="7266" y="13414"/>
                    <a:pt x="7195" y="15034"/>
                  </a:cubicBezTo>
                  <a:cubicBezTo>
                    <a:pt x="7027" y="18875"/>
                    <a:pt x="6167" y="22727"/>
                    <a:pt x="5477" y="25823"/>
                  </a:cubicBezTo>
                  <a:cubicBezTo>
                    <a:pt x="5141" y="27326"/>
                    <a:pt x="4851" y="28625"/>
                    <a:pt x="4708" y="29634"/>
                  </a:cubicBezTo>
                  <a:cubicBezTo>
                    <a:pt x="4374" y="31961"/>
                    <a:pt x="2622" y="35299"/>
                    <a:pt x="1730" y="35305"/>
                  </a:cubicBezTo>
                  <a:cubicBezTo>
                    <a:pt x="1697" y="35305"/>
                    <a:pt x="1665" y="35305"/>
                    <a:pt x="1634" y="35305"/>
                  </a:cubicBezTo>
                  <a:cubicBezTo>
                    <a:pt x="964" y="35305"/>
                    <a:pt x="957" y="35268"/>
                    <a:pt x="801" y="34646"/>
                  </a:cubicBezTo>
                  <a:cubicBezTo>
                    <a:pt x="776" y="34550"/>
                    <a:pt x="749" y="34444"/>
                    <a:pt x="717" y="34329"/>
                  </a:cubicBezTo>
                  <a:lnTo>
                    <a:pt x="717" y="34329"/>
                  </a:lnTo>
                  <a:cubicBezTo>
                    <a:pt x="949" y="33930"/>
                    <a:pt x="1699" y="32566"/>
                    <a:pt x="3064" y="29532"/>
                  </a:cubicBezTo>
                  <a:cubicBezTo>
                    <a:pt x="4640" y="26034"/>
                    <a:pt x="5744" y="19149"/>
                    <a:pt x="6017" y="11112"/>
                  </a:cubicBezTo>
                  <a:cubicBezTo>
                    <a:pt x="6141" y="7522"/>
                    <a:pt x="6369" y="836"/>
                    <a:pt x="7134" y="676"/>
                  </a:cubicBezTo>
                  <a:close/>
                  <a:moveTo>
                    <a:pt x="7134" y="0"/>
                  </a:moveTo>
                  <a:cubicBezTo>
                    <a:pt x="7037" y="0"/>
                    <a:pt x="6953" y="21"/>
                    <a:pt x="6882" y="50"/>
                  </a:cubicBezTo>
                  <a:cubicBezTo>
                    <a:pt x="5881" y="449"/>
                    <a:pt x="5608" y="3289"/>
                    <a:pt x="5341" y="11092"/>
                  </a:cubicBezTo>
                  <a:cubicBezTo>
                    <a:pt x="5070" y="19044"/>
                    <a:pt x="3988" y="25834"/>
                    <a:pt x="2448" y="29255"/>
                  </a:cubicBezTo>
                  <a:cubicBezTo>
                    <a:pt x="830" y="32846"/>
                    <a:pt x="72" y="34093"/>
                    <a:pt x="64" y="34105"/>
                  </a:cubicBezTo>
                  <a:cubicBezTo>
                    <a:pt x="15" y="34187"/>
                    <a:pt x="1" y="34286"/>
                    <a:pt x="28" y="34378"/>
                  </a:cubicBezTo>
                  <a:cubicBezTo>
                    <a:pt x="75" y="34540"/>
                    <a:pt x="112" y="34685"/>
                    <a:pt x="144" y="34813"/>
                  </a:cubicBezTo>
                  <a:cubicBezTo>
                    <a:pt x="358" y="35657"/>
                    <a:pt x="549" y="35982"/>
                    <a:pt x="1691" y="35982"/>
                  </a:cubicBezTo>
                  <a:lnTo>
                    <a:pt x="1734" y="35982"/>
                  </a:lnTo>
                  <a:cubicBezTo>
                    <a:pt x="3323" y="35972"/>
                    <a:pt x="5072" y="31865"/>
                    <a:pt x="5377" y="29731"/>
                  </a:cubicBezTo>
                  <a:cubicBezTo>
                    <a:pt x="5517" y="28748"/>
                    <a:pt x="5805" y="27461"/>
                    <a:pt x="6137" y="25972"/>
                  </a:cubicBezTo>
                  <a:cubicBezTo>
                    <a:pt x="6834" y="22849"/>
                    <a:pt x="7700" y="18965"/>
                    <a:pt x="7871" y="15064"/>
                  </a:cubicBezTo>
                  <a:cubicBezTo>
                    <a:pt x="7941" y="13457"/>
                    <a:pt x="8085" y="11720"/>
                    <a:pt x="8223" y="10040"/>
                  </a:cubicBezTo>
                  <a:cubicBezTo>
                    <a:pt x="8605" y="5423"/>
                    <a:pt x="8934" y="1436"/>
                    <a:pt x="7828" y="344"/>
                  </a:cubicBezTo>
                  <a:cubicBezTo>
                    <a:pt x="7563" y="81"/>
                    <a:pt x="7325" y="0"/>
                    <a:pt x="7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813783" y="2638201"/>
            <a:ext cx="2758425" cy="2152182"/>
            <a:chOff x="1119425" y="1408200"/>
            <a:chExt cx="5029950" cy="3924475"/>
          </a:xfrm>
        </p:grpSpPr>
        <p:sp>
          <p:nvSpPr>
            <p:cNvPr id="373" name="Google Shape;373;p26"/>
            <p:cNvSpPr/>
            <p:nvPr/>
          </p:nvSpPr>
          <p:spPr>
            <a:xfrm>
              <a:off x="4430425" y="4552400"/>
              <a:ext cx="1709725" cy="772725"/>
            </a:xfrm>
            <a:custGeom>
              <a:avLst/>
              <a:gdLst/>
              <a:ahLst/>
              <a:cxnLst/>
              <a:rect l="l" t="t" r="r" b="b"/>
              <a:pathLst>
                <a:path w="68389" h="30909" extrusionOk="0">
                  <a:moveTo>
                    <a:pt x="68388" y="1"/>
                  </a:moveTo>
                  <a:lnTo>
                    <a:pt x="988" y="25476"/>
                  </a:lnTo>
                  <a:lnTo>
                    <a:pt x="0" y="30908"/>
                  </a:lnTo>
                  <a:lnTo>
                    <a:pt x="67894" y="5435"/>
                  </a:lnTo>
                  <a:lnTo>
                    <a:pt x="68388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422150" y="4544825"/>
              <a:ext cx="1725925" cy="787850"/>
            </a:xfrm>
            <a:custGeom>
              <a:avLst/>
              <a:gdLst/>
              <a:ahLst/>
              <a:cxnLst/>
              <a:rect l="l" t="t" r="r" b="b"/>
              <a:pathLst>
                <a:path w="69037" h="31514" extrusionOk="0">
                  <a:moveTo>
                    <a:pt x="68374" y="757"/>
                  </a:moveTo>
                  <a:lnTo>
                    <a:pt x="67941" y="5521"/>
                  </a:lnTo>
                  <a:lnTo>
                    <a:pt x="724" y="30742"/>
                  </a:lnTo>
                  <a:lnTo>
                    <a:pt x="724" y="30742"/>
                  </a:lnTo>
                  <a:lnTo>
                    <a:pt x="1585" y="26001"/>
                  </a:lnTo>
                  <a:lnTo>
                    <a:pt x="68374" y="757"/>
                  </a:lnTo>
                  <a:close/>
                  <a:moveTo>
                    <a:pt x="68720" y="1"/>
                  </a:moveTo>
                  <a:cubicBezTo>
                    <a:pt x="68685" y="1"/>
                    <a:pt x="68648" y="7"/>
                    <a:pt x="68612" y="21"/>
                  </a:cubicBezTo>
                  <a:lnTo>
                    <a:pt x="1212" y="25496"/>
                  </a:lnTo>
                  <a:cubicBezTo>
                    <a:pt x="1112" y="25532"/>
                    <a:pt x="1041" y="25620"/>
                    <a:pt x="1021" y="25725"/>
                  </a:cubicBezTo>
                  <a:lnTo>
                    <a:pt x="35" y="31158"/>
                  </a:lnTo>
                  <a:cubicBezTo>
                    <a:pt x="0" y="31343"/>
                    <a:pt x="143" y="31514"/>
                    <a:pt x="331" y="31514"/>
                  </a:cubicBezTo>
                  <a:cubicBezTo>
                    <a:pt x="367" y="31514"/>
                    <a:pt x="403" y="31507"/>
                    <a:pt x="437" y="31495"/>
                  </a:cubicBezTo>
                  <a:lnTo>
                    <a:pt x="68330" y="6019"/>
                  </a:lnTo>
                  <a:cubicBezTo>
                    <a:pt x="68440" y="5979"/>
                    <a:pt x="68514" y="5880"/>
                    <a:pt x="68526" y="5764"/>
                  </a:cubicBezTo>
                  <a:lnTo>
                    <a:pt x="69019" y="331"/>
                  </a:lnTo>
                  <a:cubicBezTo>
                    <a:pt x="69036" y="147"/>
                    <a:pt x="68890" y="1"/>
                    <a:pt x="68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471675" y="4721000"/>
              <a:ext cx="1414175" cy="525075"/>
            </a:xfrm>
            <a:custGeom>
              <a:avLst/>
              <a:gdLst/>
              <a:ahLst/>
              <a:cxnLst/>
              <a:rect l="l" t="t" r="r" b="b"/>
              <a:pathLst>
                <a:path w="56567" h="21003" extrusionOk="0">
                  <a:moveTo>
                    <a:pt x="56396" y="0"/>
                  </a:moveTo>
                  <a:cubicBezTo>
                    <a:pt x="56379" y="0"/>
                    <a:pt x="56361" y="3"/>
                    <a:pt x="56343" y="10"/>
                  </a:cubicBezTo>
                  <a:lnTo>
                    <a:pt x="159" y="20710"/>
                  </a:lnTo>
                  <a:cubicBezTo>
                    <a:pt x="1" y="20768"/>
                    <a:pt x="43" y="21002"/>
                    <a:pt x="211" y="21003"/>
                  </a:cubicBezTo>
                  <a:cubicBezTo>
                    <a:pt x="230" y="21003"/>
                    <a:pt x="247" y="20999"/>
                    <a:pt x="264" y="20992"/>
                  </a:cubicBezTo>
                  <a:lnTo>
                    <a:pt x="56448" y="293"/>
                  </a:lnTo>
                  <a:cubicBezTo>
                    <a:pt x="56526" y="264"/>
                    <a:pt x="56566" y="178"/>
                    <a:pt x="56538" y="99"/>
                  </a:cubicBezTo>
                  <a:cubicBezTo>
                    <a:pt x="56515" y="38"/>
                    <a:pt x="56457" y="0"/>
                    <a:pt x="56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434700" y="4948950"/>
              <a:ext cx="908950" cy="340225"/>
            </a:xfrm>
            <a:custGeom>
              <a:avLst/>
              <a:gdLst/>
              <a:ahLst/>
              <a:cxnLst/>
              <a:rect l="l" t="t" r="r" b="b"/>
              <a:pathLst>
                <a:path w="36358" h="13609" extrusionOk="0">
                  <a:moveTo>
                    <a:pt x="36187" y="0"/>
                  </a:moveTo>
                  <a:cubicBezTo>
                    <a:pt x="36171" y="0"/>
                    <a:pt x="36154" y="3"/>
                    <a:pt x="36137" y="9"/>
                  </a:cubicBezTo>
                  <a:lnTo>
                    <a:pt x="159" y="13315"/>
                  </a:lnTo>
                  <a:cubicBezTo>
                    <a:pt x="1" y="13374"/>
                    <a:pt x="42" y="13609"/>
                    <a:pt x="211" y="13609"/>
                  </a:cubicBezTo>
                  <a:cubicBezTo>
                    <a:pt x="230" y="13609"/>
                    <a:pt x="247" y="13605"/>
                    <a:pt x="264" y="13599"/>
                  </a:cubicBezTo>
                  <a:lnTo>
                    <a:pt x="36242" y="293"/>
                  </a:lnTo>
                  <a:cubicBezTo>
                    <a:pt x="36319" y="263"/>
                    <a:pt x="36358" y="177"/>
                    <a:pt x="36329" y="100"/>
                  </a:cubicBezTo>
                  <a:cubicBezTo>
                    <a:pt x="36306" y="38"/>
                    <a:pt x="36249" y="0"/>
                    <a:pt x="36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731550" y="3426875"/>
              <a:ext cx="1731425" cy="1905800"/>
            </a:xfrm>
            <a:custGeom>
              <a:avLst/>
              <a:gdLst/>
              <a:ahLst/>
              <a:cxnLst/>
              <a:rect l="l" t="t" r="r" b="b"/>
              <a:pathLst>
                <a:path w="69257" h="76232" extrusionOk="0">
                  <a:moveTo>
                    <a:pt x="605" y="1044"/>
                  </a:moveTo>
                  <a:lnTo>
                    <a:pt x="68618" y="70595"/>
                  </a:lnTo>
                  <a:lnTo>
                    <a:pt x="67762" y="75301"/>
                  </a:lnTo>
                  <a:lnTo>
                    <a:pt x="604" y="6602"/>
                  </a:lnTo>
                  <a:lnTo>
                    <a:pt x="605" y="1044"/>
                  </a:lnTo>
                  <a:close/>
                  <a:moveTo>
                    <a:pt x="305" y="0"/>
                  </a:moveTo>
                  <a:cubicBezTo>
                    <a:pt x="150" y="0"/>
                    <a:pt x="0" y="121"/>
                    <a:pt x="0" y="303"/>
                  </a:cubicBezTo>
                  <a:lnTo>
                    <a:pt x="0" y="6725"/>
                  </a:lnTo>
                  <a:cubicBezTo>
                    <a:pt x="0" y="6803"/>
                    <a:pt x="31" y="6879"/>
                    <a:pt x="86" y="6935"/>
                  </a:cubicBezTo>
                  <a:lnTo>
                    <a:pt x="67739" y="76141"/>
                  </a:lnTo>
                  <a:cubicBezTo>
                    <a:pt x="67797" y="76199"/>
                    <a:pt x="67873" y="76231"/>
                    <a:pt x="67955" y="76232"/>
                  </a:cubicBezTo>
                  <a:lnTo>
                    <a:pt x="67955" y="76232"/>
                  </a:lnTo>
                  <a:cubicBezTo>
                    <a:pt x="68101" y="76231"/>
                    <a:pt x="68225" y="76127"/>
                    <a:pt x="68251" y="75983"/>
                  </a:cubicBezTo>
                  <a:lnTo>
                    <a:pt x="69239" y="70549"/>
                  </a:lnTo>
                  <a:cubicBezTo>
                    <a:pt x="69256" y="70453"/>
                    <a:pt x="69226" y="70354"/>
                    <a:pt x="69158" y="70284"/>
                  </a:cubicBezTo>
                  <a:lnTo>
                    <a:pt x="518" y="92"/>
                  </a:lnTo>
                  <a:cubicBezTo>
                    <a:pt x="456" y="29"/>
                    <a:pt x="380" y="0"/>
                    <a:pt x="305" y="0"/>
                  </a:cubicBezTo>
                  <a:close/>
                  <a:moveTo>
                    <a:pt x="67955" y="76232"/>
                  </a:moveTo>
                  <a:cubicBezTo>
                    <a:pt x="67955" y="76232"/>
                    <a:pt x="67954" y="76232"/>
                    <a:pt x="67954" y="76232"/>
                  </a:cubicBezTo>
                  <a:lnTo>
                    <a:pt x="67955" y="76232"/>
                  </a:lnTo>
                  <a:cubicBezTo>
                    <a:pt x="67955" y="76232"/>
                    <a:pt x="67955" y="76232"/>
                    <a:pt x="67955" y="762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760150" y="3556625"/>
              <a:ext cx="1013400" cy="1011775"/>
            </a:xfrm>
            <a:custGeom>
              <a:avLst/>
              <a:gdLst/>
              <a:ahLst/>
              <a:cxnLst/>
              <a:rect l="l" t="t" r="r" b="b"/>
              <a:pathLst>
                <a:path w="40536" h="40471" extrusionOk="0">
                  <a:moveTo>
                    <a:pt x="165" y="1"/>
                  </a:moveTo>
                  <a:cubicBezTo>
                    <a:pt x="127" y="1"/>
                    <a:pt x="88" y="16"/>
                    <a:pt x="59" y="45"/>
                  </a:cubicBezTo>
                  <a:cubicBezTo>
                    <a:pt x="0" y="104"/>
                    <a:pt x="0" y="200"/>
                    <a:pt x="59" y="259"/>
                  </a:cubicBezTo>
                  <a:lnTo>
                    <a:pt x="40226" y="40426"/>
                  </a:lnTo>
                  <a:cubicBezTo>
                    <a:pt x="40255" y="40454"/>
                    <a:pt x="40294" y="40470"/>
                    <a:pt x="40333" y="40470"/>
                  </a:cubicBezTo>
                  <a:cubicBezTo>
                    <a:pt x="40467" y="40470"/>
                    <a:pt x="40535" y="40308"/>
                    <a:pt x="40440" y="40213"/>
                  </a:cubicBezTo>
                  <a:lnTo>
                    <a:pt x="273" y="45"/>
                  </a:lnTo>
                  <a:cubicBezTo>
                    <a:pt x="243" y="16"/>
                    <a:pt x="204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234375" y="3987775"/>
              <a:ext cx="1056625" cy="1079625"/>
            </a:xfrm>
            <a:custGeom>
              <a:avLst/>
              <a:gdLst/>
              <a:ahLst/>
              <a:cxnLst/>
              <a:rect l="l" t="t" r="r" b="b"/>
              <a:pathLst>
                <a:path w="42265" h="43185" extrusionOk="0">
                  <a:moveTo>
                    <a:pt x="167" y="0"/>
                  </a:moveTo>
                  <a:cubicBezTo>
                    <a:pt x="129" y="0"/>
                    <a:pt x="91" y="14"/>
                    <a:pt x="61" y="44"/>
                  </a:cubicBezTo>
                  <a:cubicBezTo>
                    <a:pt x="0" y="103"/>
                    <a:pt x="2" y="202"/>
                    <a:pt x="64" y="261"/>
                  </a:cubicBezTo>
                  <a:lnTo>
                    <a:pt x="41956" y="43139"/>
                  </a:lnTo>
                  <a:cubicBezTo>
                    <a:pt x="41984" y="43169"/>
                    <a:pt x="42023" y="43185"/>
                    <a:pt x="42064" y="43185"/>
                  </a:cubicBezTo>
                  <a:cubicBezTo>
                    <a:pt x="42197" y="43185"/>
                    <a:pt x="42265" y="43024"/>
                    <a:pt x="42172" y="42928"/>
                  </a:cubicBezTo>
                  <a:lnTo>
                    <a:pt x="280" y="51"/>
                  </a:lnTo>
                  <a:cubicBezTo>
                    <a:pt x="250" y="17"/>
                    <a:pt x="208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739100" y="2878775"/>
              <a:ext cx="3401050" cy="2310525"/>
            </a:xfrm>
            <a:custGeom>
              <a:avLst/>
              <a:gdLst/>
              <a:ahLst/>
              <a:cxnLst/>
              <a:rect l="l" t="t" r="r" b="b"/>
              <a:pathLst>
                <a:path w="136042" h="92421" extrusionOk="0">
                  <a:moveTo>
                    <a:pt x="66188" y="0"/>
                  </a:moveTo>
                  <a:lnTo>
                    <a:pt x="1" y="22227"/>
                  </a:lnTo>
                  <a:lnTo>
                    <a:pt x="68641" y="92421"/>
                  </a:lnTo>
                  <a:lnTo>
                    <a:pt x="136041" y="66946"/>
                  </a:lnTo>
                  <a:lnTo>
                    <a:pt x="66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729825" y="2871200"/>
              <a:ext cx="3419550" cy="2325625"/>
            </a:xfrm>
            <a:custGeom>
              <a:avLst/>
              <a:gdLst/>
              <a:ahLst/>
              <a:cxnLst/>
              <a:rect l="l" t="t" r="r" b="b"/>
              <a:pathLst>
                <a:path w="136782" h="93025" extrusionOk="0">
                  <a:moveTo>
                    <a:pt x="66482" y="647"/>
                  </a:moveTo>
                  <a:lnTo>
                    <a:pt x="135858" y="67136"/>
                  </a:lnTo>
                  <a:lnTo>
                    <a:pt x="69089" y="92371"/>
                  </a:lnTo>
                  <a:lnTo>
                    <a:pt x="924" y="22662"/>
                  </a:lnTo>
                  <a:lnTo>
                    <a:pt x="66482" y="647"/>
                  </a:lnTo>
                  <a:close/>
                  <a:moveTo>
                    <a:pt x="66560" y="0"/>
                  </a:moveTo>
                  <a:cubicBezTo>
                    <a:pt x="66527" y="0"/>
                    <a:pt x="66494" y="6"/>
                    <a:pt x="66463" y="17"/>
                  </a:cubicBezTo>
                  <a:lnTo>
                    <a:pt x="276" y="22244"/>
                  </a:lnTo>
                  <a:cubicBezTo>
                    <a:pt x="64" y="22315"/>
                    <a:pt x="0" y="22582"/>
                    <a:pt x="156" y="22742"/>
                  </a:cubicBezTo>
                  <a:lnTo>
                    <a:pt x="68796" y="92934"/>
                  </a:lnTo>
                  <a:cubicBezTo>
                    <a:pt x="68852" y="92993"/>
                    <a:pt x="68931" y="93025"/>
                    <a:pt x="69012" y="93025"/>
                  </a:cubicBezTo>
                  <a:cubicBezTo>
                    <a:pt x="69048" y="93025"/>
                    <a:pt x="69085" y="93018"/>
                    <a:pt x="69119" y="93005"/>
                  </a:cubicBezTo>
                  <a:lnTo>
                    <a:pt x="136519" y="67532"/>
                  </a:lnTo>
                  <a:cubicBezTo>
                    <a:pt x="136727" y="67452"/>
                    <a:pt x="136781" y="67184"/>
                    <a:pt x="136621" y="67032"/>
                  </a:cubicBezTo>
                  <a:lnTo>
                    <a:pt x="66767" y="85"/>
                  </a:lnTo>
                  <a:cubicBezTo>
                    <a:pt x="66711" y="30"/>
                    <a:pt x="66636" y="0"/>
                    <a:pt x="66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28825" y="1415725"/>
              <a:ext cx="3252375" cy="1991100"/>
            </a:xfrm>
            <a:custGeom>
              <a:avLst/>
              <a:gdLst/>
              <a:ahLst/>
              <a:cxnLst/>
              <a:rect l="l" t="t" r="r" b="b"/>
              <a:pathLst>
                <a:path w="130095" h="79644" extrusionOk="0">
                  <a:moveTo>
                    <a:pt x="65121" y="1"/>
                  </a:moveTo>
                  <a:lnTo>
                    <a:pt x="0" y="20306"/>
                  </a:lnTo>
                  <a:lnTo>
                    <a:pt x="63572" y="79644"/>
                  </a:lnTo>
                  <a:lnTo>
                    <a:pt x="130094" y="57470"/>
                  </a:lnTo>
                  <a:lnTo>
                    <a:pt x="6512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19425" y="1408200"/>
              <a:ext cx="3271125" cy="2006175"/>
            </a:xfrm>
            <a:custGeom>
              <a:avLst/>
              <a:gdLst/>
              <a:ahLst/>
              <a:cxnLst/>
              <a:rect l="l" t="t" r="r" b="b"/>
              <a:pathLst>
                <a:path w="130845" h="80247" extrusionOk="0">
                  <a:moveTo>
                    <a:pt x="65423" y="641"/>
                  </a:moveTo>
                  <a:lnTo>
                    <a:pt x="129878" y="57650"/>
                  </a:lnTo>
                  <a:lnTo>
                    <a:pt x="64023" y="79601"/>
                  </a:lnTo>
                  <a:lnTo>
                    <a:pt x="962" y="20742"/>
                  </a:lnTo>
                  <a:lnTo>
                    <a:pt x="65423" y="641"/>
                  </a:lnTo>
                  <a:close/>
                  <a:moveTo>
                    <a:pt x="65497" y="0"/>
                  </a:moveTo>
                  <a:cubicBezTo>
                    <a:pt x="65466" y="0"/>
                    <a:pt x="65436" y="5"/>
                    <a:pt x="65406" y="14"/>
                  </a:cubicBezTo>
                  <a:lnTo>
                    <a:pt x="287" y="20320"/>
                  </a:lnTo>
                  <a:cubicBezTo>
                    <a:pt x="65" y="20388"/>
                    <a:pt x="0" y="20671"/>
                    <a:pt x="169" y="20828"/>
                  </a:cubicBezTo>
                  <a:lnTo>
                    <a:pt x="63742" y="80165"/>
                  </a:lnTo>
                  <a:cubicBezTo>
                    <a:pt x="63799" y="80218"/>
                    <a:pt x="63872" y="80246"/>
                    <a:pt x="63948" y="80246"/>
                  </a:cubicBezTo>
                  <a:cubicBezTo>
                    <a:pt x="63981" y="80246"/>
                    <a:pt x="64014" y="80242"/>
                    <a:pt x="64043" y="80231"/>
                  </a:cubicBezTo>
                  <a:lnTo>
                    <a:pt x="130566" y="58057"/>
                  </a:lnTo>
                  <a:cubicBezTo>
                    <a:pt x="130787" y="57984"/>
                    <a:pt x="130844" y="57698"/>
                    <a:pt x="130671" y="57545"/>
                  </a:cubicBezTo>
                  <a:lnTo>
                    <a:pt x="65697" y="77"/>
                  </a:lnTo>
                  <a:cubicBezTo>
                    <a:pt x="65641" y="27"/>
                    <a:pt x="65570" y="0"/>
                    <a:pt x="6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924050" y="3207600"/>
              <a:ext cx="147750" cy="239450"/>
            </a:xfrm>
            <a:custGeom>
              <a:avLst/>
              <a:gdLst/>
              <a:ahLst/>
              <a:cxnLst/>
              <a:rect l="l" t="t" r="r" b="b"/>
              <a:pathLst>
                <a:path w="5910" h="9578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2"/>
                    <a:pt x="910" y="2048"/>
                  </a:cubicBezTo>
                  <a:cubicBezTo>
                    <a:pt x="2294" y="2358"/>
                    <a:pt x="3386" y="3619"/>
                    <a:pt x="3627" y="5186"/>
                  </a:cubicBezTo>
                  <a:cubicBezTo>
                    <a:pt x="3783" y="6185"/>
                    <a:pt x="3578" y="7174"/>
                    <a:pt x="3052" y="7971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5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8" y="9578"/>
                    <a:pt x="4592" y="9402"/>
                    <a:pt x="4783" y="9112"/>
                  </a:cubicBezTo>
                  <a:cubicBezTo>
                    <a:pt x="5592" y="7885"/>
                    <a:pt x="5909" y="6379"/>
                    <a:pt x="5677" y="4870"/>
                  </a:cubicBezTo>
                  <a:cubicBezTo>
                    <a:pt x="5306" y="2467"/>
                    <a:pt x="3572" y="520"/>
                    <a:pt x="1364" y="25"/>
                  </a:cubicBezTo>
                  <a:cubicBezTo>
                    <a:pt x="1289" y="8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166700" y="31186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36" y="0"/>
                  </a:moveTo>
                  <a:cubicBezTo>
                    <a:pt x="662" y="0"/>
                    <a:pt x="234" y="328"/>
                    <a:pt x="126" y="810"/>
                  </a:cubicBezTo>
                  <a:cubicBezTo>
                    <a:pt x="0" y="1368"/>
                    <a:pt x="352" y="1922"/>
                    <a:pt x="910" y="2047"/>
                  </a:cubicBezTo>
                  <a:cubicBezTo>
                    <a:pt x="2293" y="2358"/>
                    <a:pt x="3386" y="3619"/>
                    <a:pt x="3627" y="5186"/>
                  </a:cubicBezTo>
                  <a:cubicBezTo>
                    <a:pt x="3782" y="6186"/>
                    <a:pt x="3577" y="7175"/>
                    <a:pt x="3052" y="7971"/>
                  </a:cubicBezTo>
                  <a:cubicBezTo>
                    <a:pt x="2842" y="8290"/>
                    <a:pt x="2824" y="8698"/>
                    <a:pt x="3004" y="9032"/>
                  </a:cubicBezTo>
                  <a:cubicBezTo>
                    <a:pt x="3185" y="9368"/>
                    <a:pt x="3535" y="9579"/>
                    <a:pt x="3916" y="9579"/>
                  </a:cubicBezTo>
                  <a:cubicBezTo>
                    <a:pt x="4265" y="9579"/>
                    <a:pt x="4590" y="9404"/>
                    <a:pt x="4782" y="9113"/>
                  </a:cubicBezTo>
                  <a:cubicBezTo>
                    <a:pt x="5592" y="7886"/>
                    <a:pt x="5909" y="6379"/>
                    <a:pt x="5677" y="4870"/>
                  </a:cubicBezTo>
                  <a:cubicBezTo>
                    <a:pt x="5305" y="2468"/>
                    <a:pt x="3573" y="521"/>
                    <a:pt x="1364" y="26"/>
                  </a:cubicBezTo>
                  <a:cubicBezTo>
                    <a:pt x="1288" y="9"/>
                    <a:pt x="1212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132125" y="2787050"/>
              <a:ext cx="147475" cy="239450"/>
            </a:xfrm>
            <a:custGeom>
              <a:avLst/>
              <a:gdLst/>
              <a:ahLst/>
              <a:cxnLst/>
              <a:rect l="l" t="t" r="r" b="b"/>
              <a:pathLst>
                <a:path w="5899" h="9578" extrusionOk="0">
                  <a:moveTo>
                    <a:pt x="1136" y="1"/>
                  </a:moveTo>
                  <a:cubicBezTo>
                    <a:pt x="661" y="1"/>
                    <a:pt x="233" y="329"/>
                    <a:pt x="124" y="811"/>
                  </a:cubicBezTo>
                  <a:cubicBezTo>
                    <a:pt x="0" y="1366"/>
                    <a:pt x="346" y="1918"/>
                    <a:pt x="899" y="2046"/>
                  </a:cubicBezTo>
                  <a:cubicBezTo>
                    <a:pt x="2284" y="2357"/>
                    <a:pt x="3375" y="3618"/>
                    <a:pt x="3617" y="5185"/>
                  </a:cubicBezTo>
                  <a:cubicBezTo>
                    <a:pt x="3772" y="6185"/>
                    <a:pt x="3567" y="7174"/>
                    <a:pt x="3042" y="7970"/>
                  </a:cubicBezTo>
                  <a:cubicBezTo>
                    <a:pt x="2831" y="8289"/>
                    <a:pt x="2813" y="8696"/>
                    <a:pt x="2994" y="9031"/>
                  </a:cubicBezTo>
                  <a:cubicBezTo>
                    <a:pt x="3174" y="9367"/>
                    <a:pt x="3525" y="9577"/>
                    <a:pt x="3905" y="9578"/>
                  </a:cubicBezTo>
                  <a:cubicBezTo>
                    <a:pt x="4254" y="9578"/>
                    <a:pt x="4579" y="9403"/>
                    <a:pt x="4770" y="9112"/>
                  </a:cubicBezTo>
                  <a:cubicBezTo>
                    <a:pt x="5580" y="7885"/>
                    <a:pt x="5898" y="6378"/>
                    <a:pt x="5665" y="4870"/>
                  </a:cubicBezTo>
                  <a:cubicBezTo>
                    <a:pt x="5295" y="2466"/>
                    <a:pt x="3563" y="519"/>
                    <a:pt x="1354" y="24"/>
                  </a:cubicBezTo>
                  <a:cubicBezTo>
                    <a:pt x="1281" y="8"/>
                    <a:pt x="1208" y="1"/>
                    <a:pt x="1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3886525" y="286252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0" y="0"/>
                  </a:moveTo>
                  <a:cubicBezTo>
                    <a:pt x="666" y="0"/>
                    <a:pt x="235" y="326"/>
                    <a:pt x="126" y="809"/>
                  </a:cubicBezTo>
                  <a:cubicBezTo>
                    <a:pt x="1" y="1368"/>
                    <a:pt x="352" y="1922"/>
                    <a:pt x="911" y="2047"/>
                  </a:cubicBezTo>
                  <a:cubicBezTo>
                    <a:pt x="2294" y="2358"/>
                    <a:pt x="3386" y="3618"/>
                    <a:pt x="3628" y="5186"/>
                  </a:cubicBezTo>
                  <a:cubicBezTo>
                    <a:pt x="3782" y="6185"/>
                    <a:pt x="3577" y="7174"/>
                    <a:pt x="3053" y="7971"/>
                  </a:cubicBezTo>
                  <a:cubicBezTo>
                    <a:pt x="2842" y="8288"/>
                    <a:pt x="2824" y="8697"/>
                    <a:pt x="3005" y="9032"/>
                  </a:cubicBezTo>
                  <a:cubicBezTo>
                    <a:pt x="3185" y="9368"/>
                    <a:pt x="3535" y="9577"/>
                    <a:pt x="3917" y="9579"/>
                  </a:cubicBezTo>
                  <a:cubicBezTo>
                    <a:pt x="4265" y="9579"/>
                    <a:pt x="4590" y="9403"/>
                    <a:pt x="4783" y="9112"/>
                  </a:cubicBezTo>
                  <a:cubicBezTo>
                    <a:pt x="5592" y="7885"/>
                    <a:pt x="5910" y="6378"/>
                    <a:pt x="5676" y="4869"/>
                  </a:cubicBezTo>
                  <a:cubicBezTo>
                    <a:pt x="5306" y="2467"/>
                    <a:pt x="3573" y="520"/>
                    <a:pt x="1364" y="24"/>
                  </a:cubicBezTo>
                  <a:cubicBezTo>
                    <a:pt x="1289" y="8"/>
                    <a:pt x="121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3663050" y="2948825"/>
              <a:ext cx="147425" cy="239425"/>
            </a:xfrm>
            <a:custGeom>
              <a:avLst/>
              <a:gdLst/>
              <a:ahLst/>
              <a:cxnLst/>
              <a:rect l="l" t="t" r="r" b="b"/>
              <a:pathLst>
                <a:path w="5897" h="9577" extrusionOk="0">
                  <a:moveTo>
                    <a:pt x="1135" y="1"/>
                  </a:moveTo>
                  <a:cubicBezTo>
                    <a:pt x="661" y="1"/>
                    <a:pt x="233" y="329"/>
                    <a:pt x="125" y="810"/>
                  </a:cubicBezTo>
                  <a:cubicBezTo>
                    <a:pt x="1" y="1364"/>
                    <a:pt x="346" y="1915"/>
                    <a:pt x="899" y="2046"/>
                  </a:cubicBezTo>
                  <a:cubicBezTo>
                    <a:pt x="2283" y="2356"/>
                    <a:pt x="3374" y="3617"/>
                    <a:pt x="3615" y="5184"/>
                  </a:cubicBezTo>
                  <a:cubicBezTo>
                    <a:pt x="3771" y="6184"/>
                    <a:pt x="3566" y="7173"/>
                    <a:pt x="3040" y="7970"/>
                  </a:cubicBezTo>
                  <a:cubicBezTo>
                    <a:pt x="2831" y="8287"/>
                    <a:pt x="2813" y="8696"/>
                    <a:pt x="2993" y="9031"/>
                  </a:cubicBezTo>
                  <a:cubicBezTo>
                    <a:pt x="3174" y="9367"/>
                    <a:pt x="3523" y="9577"/>
                    <a:pt x="3905" y="9577"/>
                  </a:cubicBezTo>
                  <a:cubicBezTo>
                    <a:pt x="3906" y="9577"/>
                    <a:pt x="3907" y="9577"/>
                    <a:pt x="3909" y="9577"/>
                  </a:cubicBezTo>
                  <a:cubicBezTo>
                    <a:pt x="4256" y="9577"/>
                    <a:pt x="4580" y="9401"/>
                    <a:pt x="4771" y="9111"/>
                  </a:cubicBezTo>
                  <a:cubicBezTo>
                    <a:pt x="5580" y="7884"/>
                    <a:pt x="5897" y="6377"/>
                    <a:pt x="5665" y="4867"/>
                  </a:cubicBezTo>
                  <a:cubicBezTo>
                    <a:pt x="5294" y="2465"/>
                    <a:pt x="3561" y="518"/>
                    <a:pt x="1352" y="24"/>
                  </a:cubicBezTo>
                  <a:cubicBezTo>
                    <a:pt x="1279" y="8"/>
                    <a:pt x="1207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417425" y="3018875"/>
              <a:ext cx="147750" cy="239475"/>
            </a:xfrm>
            <a:custGeom>
              <a:avLst/>
              <a:gdLst/>
              <a:ahLst/>
              <a:cxnLst/>
              <a:rect l="l" t="t" r="r" b="b"/>
              <a:pathLst>
                <a:path w="5910" h="9579" extrusionOk="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3"/>
                    <a:pt x="910" y="2048"/>
                  </a:cubicBezTo>
                  <a:cubicBezTo>
                    <a:pt x="2294" y="2359"/>
                    <a:pt x="3386" y="3619"/>
                    <a:pt x="3628" y="5186"/>
                  </a:cubicBezTo>
                  <a:cubicBezTo>
                    <a:pt x="3782" y="6186"/>
                    <a:pt x="3578" y="7175"/>
                    <a:pt x="3053" y="7972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6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7" y="9578"/>
                    <a:pt x="4591" y="9403"/>
                    <a:pt x="4782" y="9113"/>
                  </a:cubicBezTo>
                  <a:cubicBezTo>
                    <a:pt x="5592" y="7885"/>
                    <a:pt x="5909" y="6379"/>
                    <a:pt x="5677" y="4869"/>
                  </a:cubicBezTo>
                  <a:cubicBezTo>
                    <a:pt x="5305" y="2468"/>
                    <a:pt x="3572" y="521"/>
                    <a:pt x="1364" y="25"/>
                  </a:cubicBezTo>
                  <a:cubicBezTo>
                    <a:pt x="1289" y="9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5810475" y="4484050"/>
              <a:ext cx="74925" cy="31725"/>
            </a:xfrm>
            <a:custGeom>
              <a:avLst/>
              <a:gdLst/>
              <a:ahLst/>
              <a:cxnLst/>
              <a:rect l="l" t="t" r="r" b="b"/>
              <a:pathLst>
                <a:path w="2997" h="1269" extrusionOk="0">
                  <a:moveTo>
                    <a:pt x="2825" y="0"/>
                  </a:moveTo>
                  <a:cubicBezTo>
                    <a:pt x="2808" y="0"/>
                    <a:pt x="2790" y="3"/>
                    <a:pt x="2773" y="9"/>
                  </a:cubicBezTo>
                  <a:lnTo>
                    <a:pt x="159" y="975"/>
                  </a:lnTo>
                  <a:cubicBezTo>
                    <a:pt x="0" y="1034"/>
                    <a:pt x="43" y="1269"/>
                    <a:pt x="212" y="1269"/>
                  </a:cubicBezTo>
                  <a:cubicBezTo>
                    <a:pt x="229" y="1267"/>
                    <a:pt x="246" y="1265"/>
                    <a:pt x="264" y="1258"/>
                  </a:cubicBezTo>
                  <a:lnTo>
                    <a:pt x="2879" y="292"/>
                  </a:lnTo>
                  <a:cubicBezTo>
                    <a:pt x="2957" y="264"/>
                    <a:pt x="2996" y="177"/>
                    <a:pt x="2967" y="99"/>
                  </a:cubicBezTo>
                  <a:cubicBezTo>
                    <a:pt x="2945" y="38"/>
                    <a:pt x="2887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519200" y="4530150"/>
              <a:ext cx="1241350" cy="462500"/>
            </a:xfrm>
            <a:custGeom>
              <a:avLst/>
              <a:gdLst/>
              <a:ahLst/>
              <a:cxnLst/>
              <a:rect l="l" t="t" r="r" b="b"/>
              <a:pathLst>
                <a:path w="49654" h="18500" extrusionOk="0">
                  <a:moveTo>
                    <a:pt x="49483" y="0"/>
                  </a:moveTo>
                  <a:cubicBezTo>
                    <a:pt x="49467" y="0"/>
                    <a:pt x="49450" y="3"/>
                    <a:pt x="49433" y="9"/>
                  </a:cubicBezTo>
                  <a:lnTo>
                    <a:pt x="159" y="18206"/>
                  </a:lnTo>
                  <a:cubicBezTo>
                    <a:pt x="1" y="18265"/>
                    <a:pt x="43" y="18500"/>
                    <a:pt x="212" y="18500"/>
                  </a:cubicBezTo>
                  <a:cubicBezTo>
                    <a:pt x="229" y="18500"/>
                    <a:pt x="247" y="18496"/>
                    <a:pt x="264" y="18490"/>
                  </a:cubicBezTo>
                  <a:lnTo>
                    <a:pt x="49538" y="293"/>
                  </a:lnTo>
                  <a:cubicBezTo>
                    <a:pt x="49615" y="263"/>
                    <a:pt x="49654" y="177"/>
                    <a:pt x="49625" y="100"/>
                  </a:cubicBezTo>
                  <a:cubicBezTo>
                    <a:pt x="49602" y="38"/>
                    <a:pt x="49545" y="0"/>
                    <a:pt x="49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553750" y="4345300"/>
              <a:ext cx="1185175" cy="441750"/>
            </a:xfrm>
            <a:custGeom>
              <a:avLst/>
              <a:gdLst/>
              <a:ahLst/>
              <a:cxnLst/>
              <a:rect l="l" t="t" r="r" b="b"/>
              <a:pathLst>
                <a:path w="47407" h="17670" extrusionOk="0">
                  <a:moveTo>
                    <a:pt x="47237" y="1"/>
                  </a:moveTo>
                  <a:cubicBezTo>
                    <a:pt x="47220" y="1"/>
                    <a:pt x="47201" y="4"/>
                    <a:pt x="47184" y="11"/>
                  </a:cubicBezTo>
                  <a:lnTo>
                    <a:pt x="160" y="17377"/>
                  </a:lnTo>
                  <a:cubicBezTo>
                    <a:pt x="1" y="17435"/>
                    <a:pt x="42" y="17670"/>
                    <a:pt x="211" y="17670"/>
                  </a:cubicBezTo>
                  <a:cubicBezTo>
                    <a:pt x="230" y="17670"/>
                    <a:pt x="247" y="17667"/>
                    <a:pt x="264" y="17661"/>
                  </a:cubicBezTo>
                  <a:lnTo>
                    <a:pt x="47289" y="294"/>
                  </a:lnTo>
                  <a:cubicBezTo>
                    <a:pt x="47367" y="265"/>
                    <a:pt x="47407" y="177"/>
                    <a:pt x="47378" y="99"/>
                  </a:cubicBezTo>
                  <a:cubicBezTo>
                    <a:pt x="47356" y="39"/>
                    <a:pt x="47298" y="1"/>
                    <a:pt x="47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4372750" y="4808350"/>
              <a:ext cx="112400" cy="45550"/>
            </a:xfrm>
            <a:custGeom>
              <a:avLst/>
              <a:gdLst/>
              <a:ahLst/>
              <a:cxnLst/>
              <a:rect l="l" t="t" r="r" b="b"/>
              <a:pathLst>
                <a:path w="4496" h="1822" extrusionOk="0">
                  <a:moveTo>
                    <a:pt x="4326" y="1"/>
                  </a:moveTo>
                  <a:cubicBezTo>
                    <a:pt x="4308" y="1"/>
                    <a:pt x="4290" y="4"/>
                    <a:pt x="4273" y="10"/>
                  </a:cubicBezTo>
                  <a:lnTo>
                    <a:pt x="159" y="1528"/>
                  </a:lnTo>
                  <a:cubicBezTo>
                    <a:pt x="1" y="1587"/>
                    <a:pt x="43" y="1822"/>
                    <a:pt x="211" y="1822"/>
                  </a:cubicBezTo>
                  <a:cubicBezTo>
                    <a:pt x="229" y="1822"/>
                    <a:pt x="247" y="1818"/>
                    <a:pt x="264" y="1813"/>
                  </a:cubicBezTo>
                  <a:lnTo>
                    <a:pt x="4379" y="293"/>
                  </a:lnTo>
                  <a:cubicBezTo>
                    <a:pt x="4457" y="265"/>
                    <a:pt x="4496" y="177"/>
                    <a:pt x="4467" y="99"/>
                  </a:cubicBezTo>
                  <a:cubicBezTo>
                    <a:pt x="4445" y="38"/>
                    <a:pt x="4387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4226300" y="4206525"/>
              <a:ext cx="1366300" cy="508625"/>
            </a:xfrm>
            <a:custGeom>
              <a:avLst/>
              <a:gdLst/>
              <a:ahLst/>
              <a:cxnLst/>
              <a:rect l="l" t="t" r="r" b="b"/>
              <a:pathLst>
                <a:path w="54652" h="20345" extrusionOk="0">
                  <a:moveTo>
                    <a:pt x="54481" y="1"/>
                  </a:moveTo>
                  <a:cubicBezTo>
                    <a:pt x="54462" y="1"/>
                    <a:pt x="54443" y="4"/>
                    <a:pt x="54425" y="12"/>
                  </a:cubicBezTo>
                  <a:lnTo>
                    <a:pt x="159" y="20053"/>
                  </a:lnTo>
                  <a:cubicBezTo>
                    <a:pt x="0" y="20111"/>
                    <a:pt x="43" y="20345"/>
                    <a:pt x="212" y="20345"/>
                  </a:cubicBezTo>
                  <a:cubicBezTo>
                    <a:pt x="229" y="20345"/>
                    <a:pt x="248" y="20343"/>
                    <a:pt x="264" y="20336"/>
                  </a:cubicBezTo>
                  <a:lnTo>
                    <a:pt x="54530" y="295"/>
                  </a:lnTo>
                  <a:cubicBezTo>
                    <a:pt x="54610" y="267"/>
                    <a:pt x="54652" y="179"/>
                    <a:pt x="54622" y="99"/>
                  </a:cubicBezTo>
                  <a:cubicBezTo>
                    <a:pt x="54600" y="38"/>
                    <a:pt x="54542" y="1"/>
                    <a:pt x="54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4079850" y="4067825"/>
              <a:ext cx="1366175" cy="508575"/>
            </a:xfrm>
            <a:custGeom>
              <a:avLst/>
              <a:gdLst/>
              <a:ahLst/>
              <a:cxnLst/>
              <a:rect l="l" t="t" r="r" b="b"/>
              <a:pathLst>
                <a:path w="54647" h="20343" extrusionOk="0">
                  <a:moveTo>
                    <a:pt x="54477" y="0"/>
                  </a:moveTo>
                  <a:cubicBezTo>
                    <a:pt x="54459" y="0"/>
                    <a:pt x="54441" y="3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3"/>
                  </a:cubicBezTo>
                  <a:cubicBezTo>
                    <a:pt x="229" y="20343"/>
                    <a:pt x="248" y="20341"/>
                    <a:pt x="265" y="20334"/>
                  </a:cubicBezTo>
                  <a:lnTo>
                    <a:pt x="54528" y="293"/>
                  </a:lnTo>
                  <a:cubicBezTo>
                    <a:pt x="54607" y="264"/>
                    <a:pt x="54647" y="177"/>
                    <a:pt x="54618" y="98"/>
                  </a:cubicBezTo>
                  <a:cubicBezTo>
                    <a:pt x="54596" y="38"/>
                    <a:pt x="54538" y="0"/>
                    <a:pt x="5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233050" y="3929075"/>
              <a:ext cx="66525" cy="28600"/>
            </a:xfrm>
            <a:custGeom>
              <a:avLst/>
              <a:gdLst/>
              <a:ahLst/>
              <a:cxnLst/>
              <a:rect l="l" t="t" r="r" b="b"/>
              <a:pathLst>
                <a:path w="2661" h="1144" extrusionOk="0">
                  <a:moveTo>
                    <a:pt x="2491" y="0"/>
                  </a:moveTo>
                  <a:cubicBezTo>
                    <a:pt x="2473" y="0"/>
                    <a:pt x="2455" y="3"/>
                    <a:pt x="2438" y="10"/>
                  </a:cubicBezTo>
                  <a:lnTo>
                    <a:pt x="158" y="851"/>
                  </a:lnTo>
                  <a:cubicBezTo>
                    <a:pt x="1" y="909"/>
                    <a:pt x="42" y="1144"/>
                    <a:pt x="211" y="1144"/>
                  </a:cubicBezTo>
                  <a:cubicBezTo>
                    <a:pt x="229" y="1144"/>
                    <a:pt x="247" y="1140"/>
                    <a:pt x="264" y="1135"/>
                  </a:cubicBezTo>
                  <a:lnTo>
                    <a:pt x="2542" y="293"/>
                  </a:lnTo>
                  <a:cubicBezTo>
                    <a:pt x="2621" y="264"/>
                    <a:pt x="2661" y="177"/>
                    <a:pt x="2632" y="99"/>
                  </a:cubicBezTo>
                  <a:cubicBezTo>
                    <a:pt x="2610" y="38"/>
                    <a:pt x="2552" y="0"/>
                    <a:pt x="2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933400" y="3980150"/>
              <a:ext cx="1227900" cy="457525"/>
            </a:xfrm>
            <a:custGeom>
              <a:avLst/>
              <a:gdLst/>
              <a:ahLst/>
              <a:cxnLst/>
              <a:rect l="l" t="t" r="r" b="b"/>
              <a:pathLst>
                <a:path w="49116" h="18301" extrusionOk="0">
                  <a:moveTo>
                    <a:pt x="48946" y="1"/>
                  </a:moveTo>
                  <a:cubicBezTo>
                    <a:pt x="48928" y="1"/>
                    <a:pt x="48910" y="4"/>
                    <a:pt x="48892" y="11"/>
                  </a:cubicBezTo>
                  <a:lnTo>
                    <a:pt x="159" y="18008"/>
                  </a:lnTo>
                  <a:cubicBezTo>
                    <a:pt x="0" y="18065"/>
                    <a:pt x="43" y="18300"/>
                    <a:pt x="212" y="18300"/>
                  </a:cubicBezTo>
                  <a:cubicBezTo>
                    <a:pt x="229" y="18300"/>
                    <a:pt x="248" y="18297"/>
                    <a:pt x="264" y="18291"/>
                  </a:cubicBezTo>
                  <a:lnTo>
                    <a:pt x="48997" y="293"/>
                  </a:lnTo>
                  <a:cubicBezTo>
                    <a:pt x="49075" y="265"/>
                    <a:pt x="49115" y="177"/>
                    <a:pt x="49087" y="99"/>
                  </a:cubicBezTo>
                  <a:cubicBezTo>
                    <a:pt x="49064" y="38"/>
                    <a:pt x="49007" y="1"/>
                    <a:pt x="489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786950" y="3790300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7" y="1"/>
                  </a:moveTo>
                  <a:cubicBezTo>
                    <a:pt x="54459" y="1"/>
                    <a:pt x="54442" y="4"/>
                    <a:pt x="54425" y="10"/>
                  </a:cubicBezTo>
                  <a:lnTo>
                    <a:pt x="159" y="20052"/>
                  </a:lnTo>
                  <a:cubicBezTo>
                    <a:pt x="0" y="20110"/>
                    <a:pt x="43" y="20344"/>
                    <a:pt x="211" y="20344"/>
                  </a:cubicBezTo>
                  <a:cubicBezTo>
                    <a:pt x="229" y="20344"/>
                    <a:pt x="246" y="20342"/>
                    <a:pt x="264" y="20336"/>
                  </a:cubicBezTo>
                  <a:lnTo>
                    <a:pt x="54529" y="294"/>
                  </a:lnTo>
                  <a:cubicBezTo>
                    <a:pt x="54608" y="265"/>
                    <a:pt x="54647" y="178"/>
                    <a:pt x="54618" y="100"/>
                  </a:cubicBezTo>
                  <a:cubicBezTo>
                    <a:pt x="54596" y="39"/>
                    <a:pt x="54538" y="1"/>
                    <a:pt x="54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640500" y="3651600"/>
              <a:ext cx="1366125" cy="508575"/>
            </a:xfrm>
            <a:custGeom>
              <a:avLst/>
              <a:gdLst/>
              <a:ahLst/>
              <a:cxnLst/>
              <a:rect l="l" t="t" r="r" b="b"/>
              <a:pathLst>
                <a:path w="54645" h="20343" extrusionOk="0">
                  <a:moveTo>
                    <a:pt x="54474" y="1"/>
                  </a:moveTo>
                  <a:cubicBezTo>
                    <a:pt x="54457" y="1"/>
                    <a:pt x="54440" y="3"/>
                    <a:pt x="54424" y="9"/>
                  </a:cubicBezTo>
                  <a:lnTo>
                    <a:pt x="159" y="20050"/>
                  </a:lnTo>
                  <a:cubicBezTo>
                    <a:pt x="0" y="20108"/>
                    <a:pt x="43" y="20342"/>
                    <a:pt x="211" y="20342"/>
                  </a:cubicBezTo>
                  <a:cubicBezTo>
                    <a:pt x="229" y="20342"/>
                    <a:pt x="246" y="20339"/>
                    <a:pt x="264" y="20333"/>
                  </a:cubicBezTo>
                  <a:lnTo>
                    <a:pt x="54528" y="292"/>
                  </a:lnTo>
                  <a:cubicBezTo>
                    <a:pt x="54605" y="262"/>
                    <a:pt x="54644" y="177"/>
                    <a:pt x="54616" y="99"/>
                  </a:cubicBezTo>
                  <a:cubicBezTo>
                    <a:pt x="54593" y="38"/>
                    <a:pt x="54536" y="1"/>
                    <a:pt x="54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3494050" y="3512825"/>
              <a:ext cx="1366175" cy="508625"/>
            </a:xfrm>
            <a:custGeom>
              <a:avLst/>
              <a:gdLst/>
              <a:ahLst/>
              <a:cxnLst/>
              <a:rect l="l" t="t" r="r" b="b"/>
              <a:pathLst>
                <a:path w="54647" h="20345" extrusionOk="0">
                  <a:moveTo>
                    <a:pt x="54476" y="1"/>
                  </a:moveTo>
                  <a:cubicBezTo>
                    <a:pt x="54459" y="1"/>
                    <a:pt x="54441" y="4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5"/>
                  </a:cubicBezTo>
                  <a:cubicBezTo>
                    <a:pt x="229" y="20345"/>
                    <a:pt x="246" y="20341"/>
                    <a:pt x="264" y="20335"/>
                  </a:cubicBezTo>
                  <a:lnTo>
                    <a:pt x="54528" y="293"/>
                  </a:lnTo>
                  <a:cubicBezTo>
                    <a:pt x="54606" y="265"/>
                    <a:pt x="54647" y="177"/>
                    <a:pt x="54618" y="99"/>
                  </a:cubicBezTo>
                  <a:cubicBezTo>
                    <a:pt x="54596" y="38"/>
                    <a:pt x="54538" y="1"/>
                    <a:pt x="54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3347600" y="3374125"/>
              <a:ext cx="1366050" cy="508575"/>
            </a:xfrm>
            <a:custGeom>
              <a:avLst/>
              <a:gdLst/>
              <a:ahLst/>
              <a:cxnLst/>
              <a:rect l="l" t="t" r="r" b="b"/>
              <a:pathLst>
                <a:path w="54642" h="20343" extrusionOk="0">
                  <a:moveTo>
                    <a:pt x="54472" y="0"/>
                  </a:moveTo>
                  <a:cubicBezTo>
                    <a:pt x="54456" y="0"/>
                    <a:pt x="54440" y="3"/>
                    <a:pt x="54423" y="8"/>
                  </a:cubicBezTo>
                  <a:lnTo>
                    <a:pt x="159" y="20049"/>
                  </a:lnTo>
                  <a:cubicBezTo>
                    <a:pt x="0" y="20108"/>
                    <a:pt x="42" y="20342"/>
                    <a:pt x="211" y="20343"/>
                  </a:cubicBezTo>
                  <a:cubicBezTo>
                    <a:pt x="228" y="20342"/>
                    <a:pt x="246" y="20339"/>
                    <a:pt x="262" y="20332"/>
                  </a:cubicBezTo>
                  <a:lnTo>
                    <a:pt x="54528" y="291"/>
                  </a:lnTo>
                  <a:cubicBezTo>
                    <a:pt x="54604" y="261"/>
                    <a:pt x="54642" y="175"/>
                    <a:pt x="54613" y="98"/>
                  </a:cubicBezTo>
                  <a:cubicBezTo>
                    <a:pt x="54591" y="38"/>
                    <a:pt x="54534" y="0"/>
                    <a:pt x="54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509750" y="3235325"/>
              <a:ext cx="57575" cy="25325"/>
            </a:xfrm>
            <a:custGeom>
              <a:avLst/>
              <a:gdLst/>
              <a:ahLst/>
              <a:cxnLst/>
              <a:rect l="l" t="t" r="r" b="b"/>
              <a:pathLst>
                <a:path w="2303" h="1013" extrusionOk="0">
                  <a:moveTo>
                    <a:pt x="2133" y="1"/>
                  </a:moveTo>
                  <a:cubicBezTo>
                    <a:pt x="2115" y="1"/>
                    <a:pt x="2097" y="4"/>
                    <a:pt x="2079" y="11"/>
                  </a:cubicBezTo>
                  <a:lnTo>
                    <a:pt x="158" y="719"/>
                  </a:lnTo>
                  <a:cubicBezTo>
                    <a:pt x="0" y="778"/>
                    <a:pt x="43" y="1012"/>
                    <a:pt x="211" y="1012"/>
                  </a:cubicBezTo>
                  <a:cubicBezTo>
                    <a:pt x="229" y="1012"/>
                    <a:pt x="246" y="1009"/>
                    <a:pt x="264" y="1003"/>
                  </a:cubicBezTo>
                  <a:lnTo>
                    <a:pt x="2184" y="294"/>
                  </a:lnTo>
                  <a:cubicBezTo>
                    <a:pt x="2262" y="265"/>
                    <a:pt x="2303" y="177"/>
                    <a:pt x="2273" y="99"/>
                  </a:cubicBezTo>
                  <a:cubicBezTo>
                    <a:pt x="2250" y="39"/>
                    <a:pt x="2193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201150" y="3268500"/>
              <a:ext cx="1276300" cy="475450"/>
            </a:xfrm>
            <a:custGeom>
              <a:avLst/>
              <a:gdLst/>
              <a:ahLst/>
              <a:cxnLst/>
              <a:rect l="l" t="t" r="r" b="b"/>
              <a:pathLst>
                <a:path w="51052" h="19018" extrusionOk="0">
                  <a:moveTo>
                    <a:pt x="50881" y="1"/>
                  </a:moveTo>
                  <a:cubicBezTo>
                    <a:pt x="50865" y="1"/>
                    <a:pt x="50848" y="4"/>
                    <a:pt x="50831" y="10"/>
                  </a:cubicBezTo>
                  <a:lnTo>
                    <a:pt x="159" y="18725"/>
                  </a:lnTo>
                  <a:cubicBezTo>
                    <a:pt x="0" y="18782"/>
                    <a:pt x="41" y="19018"/>
                    <a:pt x="210" y="19018"/>
                  </a:cubicBezTo>
                  <a:cubicBezTo>
                    <a:pt x="229" y="19017"/>
                    <a:pt x="246" y="19014"/>
                    <a:pt x="263" y="19007"/>
                  </a:cubicBezTo>
                  <a:lnTo>
                    <a:pt x="50936" y="294"/>
                  </a:lnTo>
                  <a:cubicBezTo>
                    <a:pt x="51013" y="264"/>
                    <a:pt x="51052" y="177"/>
                    <a:pt x="51023" y="100"/>
                  </a:cubicBezTo>
                  <a:cubicBezTo>
                    <a:pt x="51000" y="39"/>
                    <a:pt x="50943" y="1"/>
                    <a:pt x="50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3459675" y="3096575"/>
              <a:ext cx="961150" cy="359050"/>
            </a:xfrm>
            <a:custGeom>
              <a:avLst/>
              <a:gdLst/>
              <a:ahLst/>
              <a:cxnLst/>
              <a:rect l="l" t="t" r="r" b="b"/>
              <a:pathLst>
                <a:path w="38446" h="14362" extrusionOk="0">
                  <a:moveTo>
                    <a:pt x="38274" y="1"/>
                  </a:moveTo>
                  <a:cubicBezTo>
                    <a:pt x="38258" y="1"/>
                    <a:pt x="38241" y="4"/>
                    <a:pt x="38224" y="10"/>
                  </a:cubicBezTo>
                  <a:lnTo>
                    <a:pt x="160" y="14068"/>
                  </a:lnTo>
                  <a:cubicBezTo>
                    <a:pt x="1" y="14127"/>
                    <a:pt x="43" y="14360"/>
                    <a:pt x="211" y="14362"/>
                  </a:cubicBezTo>
                  <a:cubicBezTo>
                    <a:pt x="230" y="14362"/>
                    <a:pt x="247" y="14358"/>
                    <a:pt x="264" y="14351"/>
                  </a:cubicBezTo>
                  <a:lnTo>
                    <a:pt x="38329" y="292"/>
                  </a:lnTo>
                  <a:cubicBezTo>
                    <a:pt x="38406" y="263"/>
                    <a:pt x="38445" y="177"/>
                    <a:pt x="38416" y="99"/>
                  </a:cubicBezTo>
                  <a:cubicBezTo>
                    <a:pt x="38394" y="39"/>
                    <a:pt x="38336" y="1"/>
                    <a:pt x="38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054675" y="3500825"/>
              <a:ext cx="271700" cy="104350"/>
            </a:xfrm>
            <a:custGeom>
              <a:avLst/>
              <a:gdLst/>
              <a:ahLst/>
              <a:cxnLst/>
              <a:rect l="l" t="t" r="r" b="b"/>
              <a:pathLst>
                <a:path w="10868" h="4174" extrusionOk="0">
                  <a:moveTo>
                    <a:pt x="10696" y="0"/>
                  </a:moveTo>
                  <a:cubicBezTo>
                    <a:pt x="10677" y="0"/>
                    <a:pt x="10659" y="4"/>
                    <a:pt x="10641" y="11"/>
                  </a:cubicBezTo>
                  <a:lnTo>
                    <a:pt x="160" y="3882"/>
                  </a:lnTo>
                  <a:cubicBezTo>
                    <a:pt x="1" y="3940"/>
                    <a:pt x="42" y="4174"/>
                    <a:pt x="211" y="4174"/>
                  </a:cubicBezTo>
                  <a:cubicBezTo>
                    <a:pt x="229" y="4174"/>
                    <a:pt x="247" y="4172"/>
                    <a:pt x="263" y="4165"/>
                  </a:cubicBezTo>
                  <a:lnTo>
                    <a:pt x="10745" y="294"/>
                  </a:lnTo>
                  <a:cubicBezTo>
                    <a:pt x="10825" y="267"/>
                    <a:pt x="10867" y="179"/>
                    <a:pt x="10837" y="99"/>
                  </a:cubicBezTo>
                  <a:cubicBezTo>
                    <a:pt x="10815" y="38"/>
                    <a:pt x="10757" y="0"/>
                    <a:pt x="10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522500" y="3492950"/>
              <a:ext cx="1170025" cy="476125"/>
            </a:xfrm>
            <a:custGeom>
              <a:avLst/>
              <a:gdLst/>
              <a:ahLst/>
              <a:cxnLst/>
              <a:rect l="l" t="t" r="r" b="b"/>
              <a:pathLst>
                <a:path w="46801" h="19045" extrusionOk="0">
                  <a:moveTo>
                    <a:pt x="3843" y="7448"/>
                  </a:moveTo>
                  <a:cubicBezTo>
                    <a:pt x="4685" y="9856"/>
                    <a:pt x="5091" y="14849"/>
                    <a:pt x="3313" y="17226"/>
                  </a:cubicBezTo>
                  <a:cubicBezTo>
                    <a:pt x="3179" y="17406"/>
                    <a:pt x="3027" y="17572"/>
                    <a:pt x="2861" y="17722"/>
                  </a:cubicBezTo>
                  <a:cubicBezTo>
                    <a:pt x="2643" y="17603"/>
                    <a:pt x="2452" y="17444"/>
                    <a:pt x="2297" y="17251"/>
                  </a:cubicBezTo>
                  <a:cubicBezTo>
                    <a:pt x="1958" y="16824"/>
                    <a:pt x="1756" y="16254"/>
                    <a:pt x="1639" y="15405"/>
                  </a:cubicBezTo>
                  <a:cubicBezTo>
                    <a:pt x="1255" y="12596"/>
                    <a:pt x="2075" y="9660"/>
                    <a:pt x="3843" y="7448"/>
                  </a:cubicBezTo>
                  <a:close/>
                  <a:moveTo>
                    <a:pt x="46455" y="1"/>
                  </a:moveTo>
                  <a:cubicBezTo>
                    <a:pt x="46408" y="1"/>
                    <a:pt x="46361" y="12"/>
                    <a:pt x="46317" y="35"/>
                  </a:cubicBezTo>
                  <a:cubicBezTo>
                    <a:pt x="45248" y="588"/>
                    <a:pt x="44337" y="1150"/>
                    <a:pt x="43457" y="1694"/>
                  </a:cubicBezTo>
                  <a:cubicBezTo>
                    <a:pt x="41496" y="2906"/>
                    <a:pt x="39802" y="3953"/>
                    <a:pt x="37247" y="4293"/>
                  </a:cubicBezTo>
                  <a:cubicBezTo>
                    <a:pt x="37068" y="4316"/>
                    <a:pt x="36889" y="4338"/>
                    <a:pt x="36708" y="4360"/>
                  </a:cubicBezTo>
                  <a:cubicBezTo>
                    <a:pt x="35780" y="4470"/>
                    <a:pt x="34821" y="4583"/>
                    <a:pt x="33966" y="5039"/>
                  </a:cubicBezTo>
                  <a:cubicBezTo>
                    <a:pt x="33147" y="5474"/>
                    <a:pt x="32696" y="6290"/>
                    <a:pt x="32298" y="7008"/>
                  </a:cubicBezTo>
                  <a:cubicBezTo>
                    <a:pt x="31987" y="7572"/>
                    <a:pt x="31693" y="8104"/>
                    <a:pt x="31275" y="8383"/>
                  </a:cubicBezTo>
                  <a:cubicBezTo>
                    <a:pt x="30677" y="8783"/>
                    <a:pt x="30134" y="8931"/>
                    <a:pt x="29609" y="8931"/>
                  </a:cubicBezTo>
                  <a:cubicBezTo>
                    <a:pt x="28917" y="8931"/>
                    <a:pt x="28255" y="8673"/>
                    <a:pt x="27537" y="8394"/>
                  </a:cubicBezTo>
                  <a:cubicBezTo>
                    <a:pt x="26726" y="8079"/>
                    <a:pt x="25888" y="7757"/>
                    <a:pt x="24911" y="7757"/>
                  </a:cubicBezTo>
                  <a:cubicBezTo>
                    <a:pt x="24840" y="7757"/>
                    <a:pt x="24769" y="7758"/>
                    <a:pt x="24697" y="7762"/>
                  </a:cubicBezTo>
                  <a:cubicBezTo>
                    <a:pt x="23876" y="7804"/>
                    <a:pt x="23106" y="8142"/>
                    <a:pt x="22427" y="8441"/>
                  </a:cubicBezTo>
                  <a:lnTo>
                    <a:pt x="17107" y="10780"/>
                  </a:lnTo>
                  <a:cubicBezTo>
                    <a:pt x="16715" y="10953"/>
                    <a:pt x="16405" y="11039"/>
                    <a:pt x="16164" y="11039"/>
                  </a:cubicBezTo>
                  <a:cubicBezTo>
                    <a:pt x="15982" y="11039"/>
                    <a:pt x="15840" y="10989"/>
                    <a:pt x="15733" y="10891"/>
                  </a:cubicBezTo>
                  <a:cubicBezTo>
                    <a:pt x="15297" y="10494"/>
                    <a:pt x="14724" y="10075"/>
                    <a:pt x="14233" y="10075"/>
                  </a:cubicBezTo>
                  <a:cubicBezTo>
                    <a:pt x="14106" y="10075"/>
                    <a:pt x="13984" y="10104"/>
                    <a:pt x="13872" y="10167"/>
                  </a:cubicBezTo>
                  <a:cubicBezTo>
                    <a:pt x="13461" y="10401"/>
                    <a:pt x="13360" y="10993"/>
                    <a:pt x="13564" y="11978"/>
                  </a:cubicBezTo>
                  <a:cubicBezTo>
                    <a:pt x="13727" y="12773"/>
                    <a:pt x="13599" y="13299"/>
                    <a:pt x="13173" y="13584"/>
                  </a:cubicBezTo>
                  <a:cubicBezTo>
                    <a:pt x="12891" y="13772"/>
                    <a:pt x="12490" y="13850"/>
                    <a:pt x="12032" y="13850"/>
                  </a:cubicBezTo>
                  <a:cubicBezTo>
                    <a:pt x="10715" y="13850"/>
                    <a:pt x="8920" y="13202"/>
                    <a:pt x="8076" y="12631"/>
                  </a:cubicBezTo>
                  <a:cubicBezTo>
                    <a:pt x="8024" y="12596"/>
                    <a:pt x="7966" y="12579"/>
                    <a:pt x="7907" y="12579"/>
                  </a:cubicBezTo>
                  <a:cubicBezTo>
                    <a:pt x="7822" y="12579"/>
                    <a:pt x="7738" y="12615"/>
                    <a:pt x="7679" y="12684"/>
                  </a:cubicBezTo>
                  <a:cubicBezTo>
                    <a:pt x="7077" y="13378"/>
                    <a:pt x="6594" y="14212"/>
                    <a:pt x="6128" y="15018"/>
                  </a:cubicBezTo>
                  <a:cubicBezTo>
                    <a:pt x="5754" y="15666"/>
                    <a:pt x="5367" y="16335"/>
                    <a:pt x="4923" y="16923"/>
                  </a:cubicBezTo>
                  <a:cubicBezTo>
                    <a:pt x="4637" y="17300"/>
                    <a:pt x="4298" y="17713"/>
                    <a:pt x="3861" y="17851"/>
                  </a:cubicBezTo>
                  <a:cubicBezTo>
                    <a:pt x="3757" y="17884"/>
                    <a:pt x="3647" y="17901"/>
                    <a:pt x="3538" y="17901"/>
                  </a:cubicBezTo>
                  <a:cubicBezTo>
                    <a:pt x="3628" y="17803"/>
                    <a:pt x="3714" y="17699"/>
                    <a:pt x="3797" y="17587"/>
                  </a:cubicBezTo>
                  <a:cubicBezTo>
                    <a:pt x="5829" y="14871"/>
                    <a:pt x="5222" y="9022"/>
                    <a:pt x="4214" y="6742"/>
                  </a:cubicBezTo>
                  <a:cubicBezTo>
                    <a:pt x="4173" y="6647"/>
                    <a:pt x="4085" y="6582"/>
                    <a:pt x="3984" y="6566"/>
                  </a:cubicBezTo>
                  <a:cubicBezTo>
                    <a:pt x="3969" y="6564"/>
                    <a:pt x="3954" y="6562"/>
                    <a:pt x="3939" y="6562"/>
                  </a:cubicBezTo>
                  <a:cubicBezTo>
                    <a:pt x="3853" y="6562"/>
                    <a:pt x="3770" y="6599"/>
                    <a:pt x="3712" y="6663"/>
                  </a:cubicBezTo>
                  <a:cubicBezTo>
                    <a:pt x="1608" y="9043"/>
                    <a:pt x="610" y="12341"/>
                    <a:pt x="1040" y="15486"/>
                  </a:cubicBezTo>
                  <a:cubicBezTo>
                    <a:pt x="1129" y="16135"/>
                    <a:pt x="1298" y="16964"/>
                    <a:pt x="1823" y="17626"/>
                  </a:cubicBezTo>
                  <a:cubicBezTo>
                    <a:pt x="1967" y="17807"/>
                    <a:pt x="2135" y="17966"/>
                    <a:pt x="2324" y="18098"/>
                  </a:cubicBezTo>
                  <a:cubicBezTo>
                    <a:pt x="1902" y="18326"/>
                    <a:pt x="1425" y="18440"/>
                    <a:pt x="893" y="18440"/>
                  </a:cubicBezTo>
                  <a:cubicBezTo>
                    <a:pt x="722" y="18440"/>
                    <a:pt x="544" y="18428"/>
                    <a:pt x="361" y="18404"/>
                  </a:cubicBezTo>
                  <a:cubicBezTo>
                    <a:pt x="347" y="18402"/>
                    <a:pt x="334" y="18401"/>
                    <a:pt x="321" y="18401"/>
                  </a:cubicBezTo>
                  <a:cubicBezTo>
                    <a:pt x="171" y="18401"/>
                    <a:pt x="41" y="18513"/>
                    <a:pt x="21" y="18665"/>
                  </a:cubicBezTo>
                  <a:cubicBezTo>
                    <a:pt x="1" y="18829"/>
                    <a:pt x="117" y="18981"/>
                    <a:pt x="282" y="19003"/>
                  </a:cubicBezTo>
                  <a:cubicBezTo>
                    <a:pt x="489" y="19031"/>
                    <a:pt x="699" y="19044"/>
                    <a:pt x="908" y="19044"/>
                  </a:cubicBezTo>
                  <a:cubicBezTo>
                    <a:pt x="1692" y="19044"/>
                    <a:pt x="2381" y="18834"/>
                    <a:pt x="2966" y="18414"/>
                  </a:cubicBezTo>
                  <a:cubicBezTo>
                    <a:pt x="3157" y="18472"/>
                    <a:pt x="3351" y="18503"/>
                    <a:pt x="3542" y="18503"/>
                  </a:cubicBezTo>
                  <a:cubicBezTo>
                    <a:pt x="3714" y="18503"/>
                    <a:pt x="3883" y="18478"/>
                    <a:pt x="4044" y="18427"/>
                  </a:cubicBezTo>
                  <a:cubicBezTo>
                    <a:pt x="4650" y="18236"/>
                    <a:pt x="5064" y="17739"/>
                    <a:pt x="5404" y="17288"/>
                  </a:cubicBezTo>
                  <a:cubicBezTo>
                    <a:pt x="5871" y="16670"/>
                    <a:pt x="6268" y="15984"/>
                    <a:pt x="6651" y="15321"/>
                  </a:cubicBezTo>
                  <a:cubicBezTo>
                    <a:pt x="7078" y="14585"/>
                    <a:pt x="7483" y="13884"/>
                    <a:pt x="7971" y="13277"/>
                  </a:cubicBezTo>
                  <a:cubicBezTo>
                    <a:pt x="8826" y="13771"/>
                    <a:pt x="10578" y="14460"/>
                    <a:pt x="12021" y="14460"/>
                  </a:cubicBezTo>
                  <a:cubicBezTo>
                    <a:pt x="12589" y="14460"/>
                    <a:pt x="13109" y="14354"/>
                    <a:pt x="13508" y="14087"/>
                  </a:cubicBezTo>
                  <a:cubicBezTo>
                    <a:pt x="13951" y="13790"/>
                    <a:pt x="14424" y="13162"/>
                    <a:pt x="14156" y="11856"/>
                  </a:cubicBezTo>
                  <a:cubicBezTo>
                    <a:pt x="13945" y="10834"/>
                    <a:pt x="14169" y="10694"/>
                    <a:pt x="14171" y="10693"/>
                  </a:cubicBezTo>
                  <a:cubicBezTo>
                    <a:pt x="14187" y="10683"/>
                    <a:pt x="14210" y="10678"/>
                    <a:pt x="14240" y="10678"/>
                  </a:cubicBezTo>
                  <a:cubicBezTo>
                    <a:pt x="14406" y="10678"/>
                    <a:pt x="14782" y="10843"/>
                    <a:pt x="15325" y="11338"/>
                  </a:cubicBezTo>
                  <a:cubicBezTo>
                    <a:pt x="15570" y="11562"/>
                    <a:pt x="15861" y="11643"/>
                    <a:pt x="16159" y="11643"/>
                  </a:cubicBezTo>
                  <a:cubicBezTo>
                    <a:pt x="16576" y="11643"/>
                    <a:pt x="17008" y="11484"/>
                    <a:pt x="17351" y="11334"/>
                  </a:cubicBezTo>
                  <a:lnTo>
                    <a:pt x="22670" y="8994"/>
                  </a:lnTo>
                  <a:cubicBezTo>
                    <a:pt x="23333" y="8704"/>
                    <a:pt x="24018" y="8402"/>
                    <a:pt x="24729" y="8365"/>
                  </a:cubicBezTo>
                  <a:cubicBezTo>
                    <a:pt x="24787" y="8363"/>
                    <a:pt x="24845" y="8361"/>
                    <a:pt x="24902" y="8361"/>
                  </a:cubicBezTo>
                  <a:cubicBezTo>
                    <a:pt x="25776" y="8361"/>
                    <a:pt x="26559" y="8663"/>
                    <a:pt x="27319" y="8959"/>
                  </a:cubicBezTo>
                  <a:cubicBezTo>
                    <a:pt x="28054" y="9244"/>
                    <a:pt x="28804" y="9536"/>
                    <a:pt x="29615" y="9536"/>
                  </a:cubicBezTo>
                  <a:cubicBezTo>
                    <a:pt x="30238" y="9536"/>
                    <a:pt x="30896" y="9364"/>
                    <a:pt x="31612" y="8885"/>
                  </a:cubicBezTo>
                  <a:cubicBezTo>
                    <a:pt x="32151" y="8525"/>
                    <a:pt x="32496" y="7903"/>
                    <a:pt x="32828" y="7301"/>
                  </a:cubicBezTo>
                  <a:cubicBezTo>
                    <a:pt x="33202" y="6624"/>
                    <a:pt x="33590" y="5924"/>
                    <a:pt x="34251" y="5572"/>
                  </a:cubicBezTo>
                  <a:cubicBezTo>
                    <a:pt x="35005" y="5171"/>
                    <a:pt x="35868" y="5068"/>
                    <a:pt x="36781" y="4960"/>
                  </a:cubicBezTo>
                  <a:cubicBezTo>
                    <a:pt x="36964" y="4938"/>
                    <a:pt x="37145" y="4917"/>
                    <a:pt x="37327" y="4892"/>
                  </a:cubicBezTo>
                  <a:cubicBezTo>
                    <a:pt x="40011" y="4535"/>
                    <a:pt x="41755" y="3457"/>
                    <a:pt x="43775" y="2208"/>
                  </a:cubicBezTo>
                  <a:cubicBezTo>
                    <a:pt x="44646" y="1670"/>
                    <a:pt x="45546" y="1114"/>
                    <a:pt x="46594" y="572"/>
                  </a:cubicBezTo>
                  <a:cubicBezTo>
                    <a:pt x="46742" y="495"/>
                    <a:pt x="46801" y="313"/>
                    <a:pt x="46724" y="165"/>
                  </a:cubicBezTo>
                  <a:cubicBezTo>
                    <a:pt x="46670" y="61"/>
                    <a:pt x="46564" y="1"/>
                    <a:pt x="464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629050" y="3679675"/>
              <a:ext cx="1083425" cy="436175"/>
            </a:xfrm>
            <a:custGeom>
              <a:avLst/>
              <a:gdLst/>
              <a:ahLst/>
              <a:cxnLst/>
              <a:rect l="l" t="t" r="r" b="b"/>
              <a:pathLst>
                <a:path w="43337" h="17447" extrusionOk="0">
                  <a:moveTo>
                    <a:pt x="26987" y="9267"/>
                  </a:moveTo>
                  <a:cubicBezTo>
                    <a:pt x="26992" y="9301"/>
                    <a:pt x="26997" y="9333"/>
                    <a:pt x="27002" y="9365"/>
                  </a:cubicBezTo>
                  <a:cubicBezTo>
                    <a:pt x="27278" y="11141"/>
                    <a:pt x="27541" y="12821"/>
                    <a:pt x="27462" y="14677"/>
                  </a:cubicBezTo>
                  <a:cubicBezTo>
                    <a:pt x="27422" y="14681"/>
                    <a:pt x="27382" y="14683"/>
                    <a:pt x="27343" y="14683"/>
                  </a:cubicBezTo>
                  <a:cubicBezTo>
                    <a:pt x="27076" y="14683"/>
                    <a:pt x="26851" y="14580"/>
                    <a:pt x="26656" y="14370"/>
                  </a:cubicBezTo>
                  <a:cubicBezTo>
                    <a:pt x="25902" y="13558"/>
                    <a:pt x="25859" y="11547"/>
                    <a:pt x="26197" y="10587"/>
                  </a:cubicBezTo>
                  <a:cubicBezTo>
                    <a:pt x="26373" y="10093"/>
                    <a:pt x="26659" y="9674"/>
                    <a:pt x="26987" y="9267"/>
                  </a:cubicBezTo>
                  <a:close/>
                  <a:moveTo>
                    <a:pt x="42993" y="0"/>
                  </a:moveTo>
                  <a:cubicBezTo>
                    <a:pt x="42897" y="0"/>
                    <a:pt x="42802" y="46"/>
                    <a:pt x="42743" y="132"/>
                  </a:cubicBezTo>
                  <a:cubicBezTo>
                    <a:pt x="41953" y="1286"/>
                    <a:pt x="41522" y="1339"/>
                    <a:pt x="40807" y="1429"/>
                  </a:cubicBezTo>
                  <a:cubicBezTo>
                    <a:pt x="40370" y="1483"/>
                    <a:pt x="39826" y="1550"/>
                    <a:pt x="39107" y="1883"/>
                  </a:cubicBezTo>
                  <a:cubicBezTo>
                    <a:pt x="38571" y="2132"/>
                    <a:pt x="38154" y="2617"/>
                    <a:pt x="37751" y="3086"/>
                  </a:cubicBezTo>
                  <a:cubicBezTo>
                    <a:pt x="37451" y="3438"/>
                    <a:pt x="37166" y="3770"/>
                    <a:pt x="36845" y="3997"/>
                  </a:cubicBezTo>
                  <a:cubicBezTo>
                    <a:pt x="35555" y="4910"/>
                    <a:pt x="34008" y="5238"/>
                    <a:pt x="32512" y="5556"/>
                  </a:cubicBezTo>
                  <a:cubicBezTo>
                    <a:pt x="31293" y="5814"/>
                    <a:pt x="30037" y="6081"/>
                    <a:pt x="28898" y="6660"/>
                  </a:cubicBezTo>
                  <a:cubicBezTo>
                    <a:pt x="28887" y="6556"/>
                    <a:pt x="28854" y="6453"/>
                    <a:pt x="28801" y="6361"/>
                  </a:cubicBezTo>
                  <a:cubicBezTo>
                    <a:pt x="28741" y="6260"/>
                    <a:pt x="28641" y="6212"/>
                    <a:pt x="28541" y="6212"/>
                  </a:cubicBezTo>
                  <a:cubicBezTo>
                    <a:pt x="28421" y="6212"/>
                    <a:pt x="28302" y="6282"/>
                    <a:pt x="28256" y="6414"/>
                  </a:cubicBezTo>
                  <a:cubicBezTo>
                    <a:pt x="28061" y="6968"/>
                    <a:pt x="27745" y="7423"/>
                    <a:pt x="27385" y="7863"/>
                  </a:cubicBezTo>
                  <a:cubicBezTo>
                    <a:pt x="27312" y="7336"/>
                    <a:pt x="27245" y="6802"/>
                    <a:pt x="27194" y="6259"/>
                  </a:cubicBezTo>
                  <a:cubicBezTo>
                    <a:pt x="27180" y="6099"/>
                    <a:pt x="27046" y="5985"/>
                    <a:pt x="26895" y="5985"/>
                  </a:cubicBezTo>
                  <a:cubicBezTo>
                    <a:pt x="26869" y="5985"/>
                    <a:pt x="26842" y="5988"/>
                    <a:pt x="26815" y="5996"/>
                  </a:cubicBezTo>
                  <a:cubicBezTo>
                    <a:pt x="26248" y="6150"/>
                    <a:pt x="25845" y="6512"/>
                    <a:pt x="25457" y="6863"/>
                  </a:cubicBezTo>
                  <a:cubicBezTo>
                    <a:pt x="25037" y="7241"/>
                    <a:pt x="24640" y="7599"/>
                    <a:pt x="24042" y="7711"/>
                  </a:cubicBezTo>
                  <a:cubicBezTo>
                    <a:pt x="23925" y="7733"/>
                    <a:pt x="23832" y="7821"/>
                    <a:pt x="23804" y="7937"/>
                  </a:cubicBezTo>
                  <a:cubicBezTo>
                    <a:pt x="23696" y="8382"/>
                    <a:pt x="23562" y="8634"/>
                    <a:pt x="23380" y="8727"/>
                  </a:cubicBezTo>
                  <a:cubicBezTo>
                    <a:pt x="23311" y="8763"/>
                    <a:pt x="23226" y="8781"/>
                    <a:pt x="23124" y="8781"/>
                  </a:cubicBezTo>
                  <a:cubicBezTo>
                    <a:pt x="22973" y="8781"/>
                    <a:pt x="22785" y="8741"/>
                    <a:pt x="22558" y="8662"/>
                  </a:cubicBezTo>
                  <a:cubicBezTo>
                    <a:pt x="22548" y="8549"/>
                    <a:pt x="22531" y="8436"/>
                    <a:pt x="22515" y="8324"/>
                  </a:cubicBezTo>
                  <a:cubicBezTo>
                    <a:pt x="22490" y="8153"/>
                    <a:pt x="22466" y="7992"/>
                    <a:pt x="22468" y="7847"/>
                  </a:cubicBezTo>
                  <a:cubicBezTo>
                    <a:pt x="22470" y="7749"/>
                    <a:pt x="22425" y="7656"/>
                    <a:pt x="22347" y="7597"/>
                  </a:cubicBezTo>
                  <a:cubicBezTo>
                    <a:pt x="22294" y="7559"/>
                    <a:pt x="22231" y="7538"/>
                    <a:pt x="22166" y="7538"/>
                  </a:cubicBezTo>
                  <a:cubicBezTo>
                    <a:pt x="22135" y="7538"/>
                    <a:pt x="22104" y="7543"/>
                    <a:pt x="22073" y="7553"/>
                  </a:cubicBezTo>
                  <a:lnTo>
                    <a:pt x="21919" y="7602"/>
                  </a:lnTo>
                  <a:cubicBezTo>
                    <a:pt x="21151" y="7850"/>
                    <a:pt x="20688" y="8001"/>
                    <a:pt x="19817" y="8011"/>
                  </a:cubicBezTo>
                  <a:cubicBezTo>
                    <a:pt x="19667" y="8013"/>
                    <a:pt x="19541" y="8124"/>
                    <a:pt x="19522" y="8274"/>
                  </a:cubicBezTo>
                  <a:cubicBezTo>
                    <a:pt x="19326" y="9738"/>
                    <a:pt x="18949" y="10599"/>
                    <a:pt x="18371" y="10906"/>
                  </a:cubicBezTo>
                  <a:cubicBezTo>
                    <a:pt x="18206" y="10994"/>
                    <a:pt x="18019" y="11038"/>
                    <a:pt x="17810" y="11038"/>
                  </a:cubicBezTo>
                  <a:cubicBezTo>
                    <a:pt x="17537" y="11038"/>
                    <a:pt x="17226" y="10962"/>
                    <a:pt x="16880" y="10812"/>
                  </a:cubicBezTo>
                  <a:cubicBezTo>
                    <a:pt x="16968" y="10328"/>
                    <a:pt x="17034" y="9835"/>
                    <a:pt x="17094" y="9350"/>
                  </a:cubicBezTo>
                  <a:cubicBezTo>
                    <a:pt x="17605" y="8521"/>
                    <a:pt x="17839" y="7431"/>
                    <a:pt x="17633" y="5929"/>
                  </a:cubicBezTo>
                  <a:cubicBezTo>
                    <a:pt x="17614" y="5786"/>
                    <a:pt x="17495" y="5677"/>
                    <a:pt x="17353" y="5668"/>
                  </a:cubicBezTo>
                  <a:cubicBezTo>
                    <a:pt x="17346" y="5667"/>
                    <a:pt x="17340" y="5667"/>
                    <a:pt x="17333" y="5667"/>
                  </a:cubicBezTo>
                  <a:cubicBezTo>
                    <a:pt x="17198" y="5667"/>
                    <a:pt x="17077" y="5759"/>
                    <a:pt x="17042" y="5892"/>
                  </a:cubicBezTo>
                  <a:cubicBezTo>
                    <a:pt x="16793" y="6830"/>
                    <a:pt x="16670" y="7837"/>
                    <a:pt x="16552" y="8810"/>
                  </a:cubicBezTo>
                  <a:cubicBezTo>
                    <a:pt x="16539" y="8919"/>
                    <a:pt x="16525" y="9029"/>
                    <a:pt x="16512" y="9138"/>
                  </a:cubicBezTo>
                  <a:cubicBezTo>
                    <a:pt x="15731" y="10311"/>
                    <a:pt x="14270" y="10878"/>
                    <a:pt x="12676" y="11496"/>
                  </a:cubicBezTo>
                  <a:cubicBezTo>
                    <a:pt x="12254" y="11660"/>
                    <a:pt x="11828" y="11825"/>
                    <a:pt x="11413" y="12003"/>
                  </a:cubicBezTo>
                  <a:cubicBezTo>
                    <a:pt x="10448" y="12418"/>
                    <a:pt x="9715" y="12828"/>
                    <a:pt x="9004" y="13223"/>
                  </a:cubicBezTo>
                  <a:cubicBezTo>
                    <a:pt x="8063" y="13747"/>
                    <a:pt x="7175" y="14242"/>
                    <a:pt x="5865" y="14679"/>
                  </a:cubicBezTo>
                  <a:cubicBezTo>
                    <a:pt x="5195" y="14902"/>
                    <a:pt x="4534" y="15290"/>
                    <a:pt x="3894" y="15666"/>
                  </a:cubicBezTo>
                  <a:cubicBezTo>
                    <a:pt x="2908" y="16245"/>
                    <a:pt x="1892" y="16841"/>
                    <a:pt x="832" y="16841"/>
                  </a:cubicBezTo>
                  <a:cubicBezTo>
                    <a:pt x="681" y="16841"/>
                    <a:pt x="529" y="16829"/>
                    <a:pt x="377" y="16803"/>
                  </a:cubicBezTo>
                  <a:cubicBezTo>
                    <a:pt x="360" y="16800"/>
                    <a:pt x="343" y="16799"/>
                    <a:pt x="326" y="16799"/>
                  </a:cubicBezTo>
                  <a:cubicBezTo>
                    <a:pt x="181" y="16799"/>
                    <a:pt x="53" y="16903"/>
                    <a:pt x="28" y="17050"/>
                  </a:cubicBezTo>
                  <a:cubicBezTo>
                    <a:pt x="1" y="17215"/>
                    <a:pt x="111" y="17371"/>
                    <a:pt x="277" y="17399"/>
                  </a:cubicBezTo>
                  <a:cubicBezTo>
                    <a:pt x="463" y="17430"/>
                    <a:pt x="651" y="17446"/>
                    <a:pt x="840" y="17446"/>
                  </a:cubicBezTo>
                  <a:cubicBezTo>
                    <a:pt x="2052" y="17446"/>
                    <a:pt x="3141" y="16807"/>
                    <a:pt x="4199" y="16189"/>
                  </a:cubicBezTo>
                  <a:cubicBezTo>
                    <a:pt x="4840" y="15813"/>
                    <a:pt x="5446" y="15458"/>
                    <a:pt x="6055" y="15254"/>
                  </a:cubicBezTo>
                  <a:cubicBezTo>
                    <a:pt x="7419" y="14800"/>
                    <a:pt x="8331" y="14292"/>
                    <a:pt x="9297" y="13753"/>
                  </a:cubicBezTo>
                  <a:cubicBezTo>
                    <a:pt x="9994" y="13364"/>
                    <a:pt x="10715" y="12962"/>
                    <a:pt x="11651" y="12560"/>
                  </a:cubicBezTo>
                  <a:cubicBezTo>
                    <a:pt x="12059" y="12385"/>
                    <a:pt x="12477" y="12223"/>
                    <a:pt x="12893" y="12062"/>
                  </a:cubicBezTo>
                  <a:cubicBezTo>
                    <a:pt x="14157" y="11572"/>
                    <a:pt x="15440" y="11074"/>
                    <a:pt x="16364" y="10226"/>
                  </a:cubicBezTo>
                  <a:lnTo>
                    <a:pt x="16364" y="10226"/>
                  </a:lnTo>
                  <a:cubicBezTo>
                    <a:pt x="16328" y="10463"/>
                    <a:pt x="16288" y="10698"/>
                    <a:pt x="16243" y="10930"/>
                  </a:cubicBezTo>
                  <a:cubicBezTo>
                    <a:pt x="16217" y="11064"/>
                    <a:pt x="16283" y="11198"/>
                    <a:pt x="16405" y="11259"/>
                  </a:cubicBezTo>
                  <a:cubicBezTo>
                    <a:pt x="16921" y="11514"/>
                    <a:pt x="17391" y="11642"/>
                    <a:pt x="17813" y="11642"/>
                  </a:cubicBezTo>
                  <a:cubicBezTo>
                    <a:pt x="18118" y="11642"/>
                    <a:pt x="18399" y="11575"/>
                    <a:pt x="18652" y="11441"/>
                  </a:cubicBezTo>
                  <a:cubicBezTo>
                    <a:pt x="19591" y="10943"/>
                    <a:pt x="19924" y="9644"/>
                    <a:pt x="20083" y="8609"/>
                  </a:cubicBezTo>
                  <a:cubicBezTo>
                    <a:pt x="20805" y="8576"/>
                    <a:pt x="21280" y="8443"/>
                    <a:pt x="21893" y="8247"/>
                  </a:cubicBezTo>
                  <a:cubicBezTo>
                    <a:pt x="21900" y="8304"/>
                    <a:pt x="21909" y="8360"/>
                    <a:pt x="21917" y="8415"/>
                  </a:cubicBezTo>
                  <a:cubicBezTo>
                    <a:pt x="21941" y="8580"/>
                    <a:pt x="21964" y="8736"/>
                    <a:pt x="21962" y="8869"/>
                  </a:cubicBezTo>
                  <a:cubicBezTo>
                    <a:pt x="21958" y="8995"/>
                    <a:pt x="22034" y="9110"/>
                    <a:pt x="22151" y="9157"/>
                  </a:cubicBezTo>
                  <a:cubicBezTo>
                    <a:pt x="22533" y="9310"/>
                    <a:pt x="22854" y="9386"/>
                    <a:pt x="23129" y="9386"/>
                  </a:cubicBezTo>
                  <a:cubicBezTo>
                    <a:pt x="23327" y="9386"/>
                    <a:pt x="23501" y="9346"/>
                    <a:pt x="23656" y="9266"/>
                  </a:cubicBezTo>
                  <a:cubicBezTo>
                    <a:pt x="24047" y="9064"/>
                    <a:pt x="24233" y="8647"/>
                    <a:pt x="24344" y="8262"/>
                  </a:cubicBezTo>
                  <a:cubicBezTo>
                    <a:pt x="25004" y="8085"/>
                    <a:pt x="25457" y="7677"/>
                    <a:pt x="25862" y="7312"/>
                  </a:cubicBezTo>
                  <a:cubicBezTo>
                    <a:pt x="26115" y="7083"/>
                    <a:pt x="26357" y="6864"/>
                    <a:pt x="26633" y="6715"/>
                  </a:cubicBezTo>
                  <a:cubicBezTo>
                    <a:pt x="26696" y="7315"/>
                    <a:pt x="26778" y="7901"/>
                    <a:pt x="26864" y="8476"/>
                  </a:cubicBezTo>
                  <a:cubicBezTo>
                    <a:pt x="26380" y="9038"/>
                    <a:pt x="25897" y="9630"/>
                    <a:pt x="25628" y="10387"/>
                  </a:cubicBezTo>
                  <a:cubicBezTo>
                    <a:pt x="25236" y="11499"/>
                    <a:pt x="25268" y="13765"/>
                    <a:pt x="26213" y="14783"/>
                  </a:cubicBezTo>
                  <a:cubicBezTo>
                    <a:pt x="26525" y="15118"/>
                    <a:pt x="26908" y="15289"/>
                    <a:pt x="27339" y="15289"/>
                  </a:cubicBezTo>
                  <a:cubicBezTo>
                    <a:pt x="27497" y="15289"/>
                    <a:pt x="27662" y="15266"/>
                    <a:pt x="27831" y="15220"/>
                  </a:cubicBezTo>
                  <a:cubicBezTo>
                    <a:pt x="27957" y="15186"/>
                    <a:pt x="28047" y="15076"/>
                    <a:pt x="28053" y="14946"/>
                  </a:cubicBezTo>
                  <a:cubicBezTo>
                    <a:pt x="28168" y="12932"/>
                    <a:pt x="27891" y="11156"/>
                    <a:pt x="27598" y="9274"/>
                  </a:cubicBezTo>
                  <a:cubicBezTo>
                    <a:pt x="27567" y="9071"/>
                    <a:pt x="27535" y="8866"/>
                    <a:pt x="27504" y="8660"/>
                  </a:cubicBezTo>
                  <a:cubicBezTo>
                    <a:pt x="27841" y="8268"/>
                    <a:pt x="28181" y="7864"/>
                    <a:pt x="28457" y="7399"/>
                  </a:cubicBezTo>
                  <a:cubicBezTo>
                    <a:pt x="28478" y="7412"/>
                    <a:pt x="28501" y="7425"/>
                    <a:pt x="28524" y="7434"/>
                  </a:cubicBezTo>
                  <a:cubicBezTo>
                    <a:pt x="28558" y="7448"/>
                    <a:pt x="28595" y="7454"/>
                    <a:pt x="28631" y="7454"/>
                  </a:cubicBezTo>
                  <a:cubicBezTo>
                    <a:pt x="28685" y="7454"/>
                    <a:pt x="28739" y="7439"/>
                    <a:pt x="28786" y="7411"/>
                  </a:cubicBezTo>
                  <a:cubicBezTo>
                    <a:pt x="29947" y="6718"/>
                    <a:pt x="31254" y="6439"/>
                    <a:pt x="32637" y="6146"/>
                  </a:cubicBezTo>
                  <a:cubicBezTo>
                    <a:pt x="34193" y="5816"/>
                    <a:pt x="35802" y="5475"/>
                    <a:pt x="37195" y="4489"/>
                  </a:cubicBezTo>
                  <a:cubicBezTo>
                    <a:pt x="37575" y="4220"/>
                    <a:pt x="37899" y="3843"/>
                    <a:pt x="38210" y="3479"/>
                  </a:cubicBezTo>
                  <a:cubicBezTo>
                    <a:pt x="38587" y="3039"/>
                    <a:pt x="38944" y="2624"/>
                    <a:pt x="39360" y="2432"/>
                  </a:cubicBezTo>
                  <a:cubicBezTo>
                    <a:pt x="39994" y="2138"/>
                    <a:pt x="40465" y="2080"/>
                    <a:pt x="40880" y="2028"/>
                  </a:cubicBezTo>
                  <a:cubicBezTo>
                    <a:pt x="41641" y="1934"/>
                    <a:pt x="42297" y="1852"/>
                    <a:pt x="43243" y="473"/>
                  </a:cubicBezTo>
                  <a:cubicBezTo>
                    <a:pt x="43337" y="335"/>
                    <a:pt x="43301" y="148"/>
                    <a:pt x="43163" y="53"/>
                  </a:cubicBezTo>
                  <a:cubicBezTo>
                    <a:pt x="43111" y="18"/>
                    <a:pt x="43052" y="0"/>
                    <a:pt x="4299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088625" y="4101075"/>
              <a:ext cx="1059500" cy="513525"/>
            </a:xfrm>
            <a:custGeom>
              <a:avLst/>
              <a:gdLst/>
              <a:ahLst/>
              <a:cxnLst/>
              <a:rect l="l" t="t" r="r" b="b"/>
              <a:pathLst>
                <a:path w="42380" h="20541" extrusionOk="0">
                  <a:moveTo>
                    <a:pt x="19517" y="8100"/>
                  </a:moveTo>
                  <a:cubicBezTo>
                    <a:pt x="19594" y="8227"/>
                    <a:pt x="19649" y="8367"/>
                    <a:pt x="19680" y="8514"/>
                  </a:cubicBezTo>
                  <a:cubicBezTo>
                    <a:pt x="19787" y="9011"/>
                    <a:pt x="19644" y="9535"/>
                    <a:pt x="19329" y="9833"/>
                  </a:cubicBezTo>
                  <a:lnTo>
                    <a:pt x="19329" y="8379"/>
                  </a:lnTo>
                  <a:lnTo>
                    <a:pt x="19328" y="8380"/>
                  </a:lnTo>
                  <a:cubicBezTo>
                    <a:pt x="19389" y="8285"/>
                    <a:pt x="19452" y="8192"/>
                    <a:pt x="19517" y="8100"/>
                  </a:cubicBezTo>
                  <a:close/>
                  <a:moveTo>
                    <a:pt x="18725" y="9431"/>
                  </a:moveTo>
                  <a:lnTo>
                    <a:pt x="18725" y="10150"/>
                  </a:lnTo>
                  <a:cubicBezTo>
                    <a:pt x="18607" y="10180"/>
                    <a:pt x="18486" y="10197"/>
                    <a:pt x="18364" y="10201"/>
                  </a:cubicBezTo>
                  <a:cubicBezTo>
                    <a:pt x="18477" y="9938"/>
                    <a:pt x="18598" y="9681"/>
                    <a:pt x="18725" y="9431"/>
                  </a:cubicBezTo>
                  <a:close/>
                  <a:moveTo>
                    <a:pt x="3574" y="2803"/>
                  </a:moveTo>
                  <a:cubicBezTo>
                    <a:pt x="3689" y="2803"/>
                    <a:pt x="4054" y="2921"/>
                    <a:pt x="4458" y="4244"/>
                  </a:cubicBezTo>
                  <a:cubicBezTo>
                    <a:pt x="5119" y="6414"/>
                    <a:pt x="4623" y="11413"/>
                    <a:pt x="3043" y="14659"/>
                  </a:cubicBezTo>
                  <a:cubicBezTo>
                    <a:pt x="2811" y="14534"/>
                    <a:pt x="2592" y="14387"/>
                    <a:pt x="2389" y="14219"/>
                  </a:cubicBezTo>
                  <a:cubicBezTo>
                    <a:pt x="974" y="13071"/>
                    <a:pt x="1311" y="8861"/>
                    <a:pt x="1687" y="6794"/>
                  </a:cubicBezTo>
                  <a:cubicBezTo>
                    <a:pt x="2009" y="5028"/>
                    <a:pt x="2938" y="2838"/>
                    <a:pt x="3565" y="2803"/>
                  </a:cubicBezTo>
                  <a:close/>
                  <a:moveTo>
                    <a:pt x="18725" y="10770"/>
                  </a:moveTo>
                  <a:lnTo>
                    <a:pt x="18728" y="18919"/>
                  </a:lnTo>
                  <a:cubicBezTo>
                    <a:pt x="18728" y="19238"/>
                    <a:pt x="18717" y="19518"/>
                    <a:pt x="18586" y="19710"/>
                  </a:cubicBezTo>
                  <a:cubicBezTo>
                    <a:pt x="18467" y="19884"/>
                    <a:pt x="18275" y="19928"/>
                    <a:pt x="18134" y="19935"/>
                  </a:cubicBezTo>
                  <a:cubicBezTo>
                    <a:pt x="18127" y="19935"/>
                    <a:pt x="18119" y="19936"/>
                    <a:pt x="18112" y="19936"/>
                  </a:cubicBezTo>
                  <a:cubicBezTo>
                    <a:pt x="17822" y="19936"/>
                    <a:pt x="17513" y="19807"/>
                    <a:pt x="17335" y="19595"/>
                  </a:cubicBezTo>
                  <a:cubicBezTo>
                    <a:pt x="16967" y="19160"/>
                    <a:pt x="16908" y="18516"/>
                    <a:pt x="16900" y="17886"/>
                  </a:cubicBezTo>
                  <a:cubicBezTo>
                    <a:pt x="16869" y="15669"/>
                    <a:pt x="17253" y="13073"/>
                    <a:pt x="18119" y="10802"/>
                  </a:cubicBezTo>
                  <a:cubicBezTo>
                    <a:pt x="18179" y="10806"/>
                    <a:pt x="18238" y="10809"/>
                    <a:pt x="18298" y="10809"/>
                  </a:cubicBezTo>
                  <a:cubicBezTo>
                    <a:pt x="18441" y="10809"/>
                    <a:pt x="18584" y="10796"/>
                    <a:pt x="18725" y="10770"/>
                  </a:cubicBezTo>
                  <a:close/>
                  <a:moveTo>
                    <a:pt x="42055" y="0"/>
                  </a:moveTo>
                  <a:cubicBezTo>
                    <a:pt x="40683" y="69"/>
                    <a:pt x="39354" y="505"/>
                    <a:pt x="38208" y="1262"/>
                  </a:cubicBezTo>
                  <a:cubicBezTo>
                    <a:pt x="38089" y="1340"/>
                    <a:pt x="37972" y="1421"/>
                    <a:pt x="37854" y="1504"/>
                  </a:cubicBezTo>
                  <a:cubicBezTo>
                    <a:pt x="37573" y="1701"/>
                    <a:pt x="37307" y="1887"/>
                    <a:pt x="37017" y="2023"/>
                  </a:cubicBezTo>
                  <a:cubicBezTo>
                    <a:pt x="36320" y="2347"/>
                    <a:pt x="35530" y="2359"/>
                    <a:pt x="34694" y="2373"/>
                  </a:cubicBezTo>
                  <a:cubicBezTo>
                    <a:pt x="34437" y="2376"/>
                    <a:pt x="34179" y="2379"/>
                    <a:pt x="33925" y="2393"/>
                  </a:cubicBezTo>
                  <a:cubicBezTo>
                    <a:pt x="32622" y="2463"/>
                    <a:pt x="31347" y="2787"/>
                    <a:pt x="30167" y="3342"/>
                  </a:cubicBezTo>
                  <a:cubicBezTo>
                    <a:pt x="29455" y="3681"/>
                    <a:pt x="28941" y="4066"/>
                    <a:pt x="28614" y="4512"/>
                  </a:cubicBezTo>
                  <a:lnTo>
                    <a:pt x="28431" y="3957"/>
                  </a:lnTo>
                  <a:cubicBezTo>
                    <a:pt x="28387" y="3822"/>
                    <a:pt x="28266" y="3750"/>
                    <a:pt x="28144" y="3750"/>
                  </a:cubicBezTo>
                  <a:cubicBezTo>
                    <a:pt x="28043" y="3750"/>
                    <a:pt x="27941" y="3799"/>
                    <a:pt x="27883" y="3902"/>
                  </a:cubicBezTo>
                  <a:cubicBezTo>
                    <a:pt x="27223" y="5060"/>
                    <a:pt x="26254" y="5771"/>
                    <a:pt x="25230" y="6523"/>
                  </a:cubicBezTo>
                  <a:cubicBezTo>
                    <a:pt x="24855" y="6798"/>
                    <a:pt x="24469" y="7082"/>
                    <a:pt x="24090" y="7393"/>
                  </a:cubicBezTo>
                  <a:cubicBezTo>
                    <a:pt x="23904" y="7545"/>
                    <a:pt x="23693" y="7719"/>
                    <a:pt x="23475" y="7757"/>
                  </a:cubicBezTo>
                  <a:cubicBezTo>
                    <a:pt x="23439" y="7763"/>
                    <a:pt x="23404" y="7766"/>
                    <a:pt x="23370" y="7766"/>
                  </a:cubicBezTo>
                  <a:cubicBezTo>
                    <a:pt x="22650" y="7766"/>
                    <a:pt x="22312" y="6390"/>
                    <a:pt x="22274" y="6225"/>
                  </a:cubicBezTo>
                  <a:cubicBezTo>
                    <a:pt x="22244" y="6093"/>
                    <a:pt x="22131" y="5997"/>
                    <a:pt x="21996" y="5990"/>
                  </a:cubicBezTo>
                  <a:cubicBezTo>
                    <a:pt x="21993" y="5990"/>
                    <a:pt x="21990" y="5990"/>
                    <a:pt x="21987" y="5990"/>
                  </a:cubicBezTo>
                  <a:cubicBezTo>
                    <a:pt x="21845" y="5990"/>
                    <a:pt x="21736" y="6068"/>
                    <a:pt x="21695" y="6194"/>
                  </a:cubicBezTo>
                  <a:cubicBezTo>
                    <a:pt x="21579" y="6526"/>
                    <a:pt x="21365" y="6817"/>
                    <a:pt x="21082" y="7029"/>
                  </a:cubicBezTo>
                  <a:cubicBezTo>
                    <a:pt x="21077" y="6779"/>
                    <a:pt x="21042" y="6527"/>
                    <a:pt x="20896" y="6246"/>
                  </a:cubicBezTo>
                  <a:cubicBezTo>
                    <a:pt x="20840" y="6140"/>
                    <a:pt x="20734" y="6082"/>
                    <a:pt x="20626" y="6082"/>
                  </a:cubicBezTo>
                  <a:cubicBezTo>
                    <a:pt x="20556" y="6082"/>
                    <a:pt x="20485" y="6106"/>
                    <a:pt x="20427" y="6157"/>
                  </a:cubicBezTo>
                  <a:cubicBezTo>
                    <a:pt x="20062" y="6483"/>
                    <a:pt x="19726" y="6838"/>
                    <a:pt x="19422" y="7221"/>
                  </a:cubicBezTo>
                  <a:cubicBezTo>
                    <a:pt x="19317" y="7169"/>
                    <a:pt x="19205" y="7131"/>
                    <a:pt x="19090" y="7107"/>
                  </a:cubicBezTo>
                  <a:cubicBezTo>
                    <a:pt x="19070" y="7103"/>
                    <a:pt x="19049" y="7101"/>
                    <a:pt x="19029" y="7101"/>
                  </a:cubicBezTo>
                  <a:cubicBezTo>
                    <a:pt x="18960" y="7101"/>
                    <a:pt x="18892" y="7124"/>
                    <a:pt x="18837" y="7168"/>
                  </a:cubicBezTo>
                  <a:cubicBezTo>
                    <a:pt x="18766" y="7226"/>
                    <a:pt x="18725" y="7311"/>
                    <a:pt x="18725" y="7403"/>
                  </a:cubicBezTo>
                  <a:lnTo>
                    <a:pt x="18725" y="8210"/>
                  </a:lnTo>
                  <a:cubicBezTo>
                    <a:pt x="18354" y="8806"/>
                    <a:pt x="18029" y="9451"/>
                    <a:pt x="17746" y="10127"/>
                  </a:cubicBezTo>
                  <a:cubicBezTo>
                    <a:pt x="17271" y="9999"/>
                    <a:pt x="16825" y="9719"/>
                    <a:pt x="16527" y="9362"/>
                  </a:cubicBezTo>
                  <a:cubicBezTo>
                    <a:pt x="15579" y="8228"/>
                    <a:pt x="15624" y="6529"/>
                    <a:pt x="15734" y="5616"/>
                  </a:cubicBezTo>
                  <a:cubicBezTo>
                    <a:pt x="15752" y="5455"/>
                    <a:pt x="15638" y="5308"/>
                    <a:pt x="15478" y="5285"/>
                  </a:cubicBezTo>
                  <a:cubicBezTo>
                    <a:pt x="15463" y="5283"/>
                    <a:pt x="15449" y="5282"/>
                    <a:pt x="15434" y="5282"/>
                  </a:cubicBezTo>
                  <a:cubicBezTo>
                    <a:pt x="15291" y="5282"/>
                    <a:pt x="15164" y="5384"/>
                    <a:pt x="15138" y="5529"/>
                  </a:cubicBezTo>
                  <a:cubicBezTo>
                    <a:pt x="15065" y="5952"/>
                    <a:pt x="15032" y="6481"/>
                    <a:pt x="14994" y="7096"/>
                  </a:cubicBezTo>
                  <a:cubicBezTo>
                    <a:pt x="14875" y="8987"/>
                    <a:pt x="14718" y="11521"/>
                    <a:pt x="13194" y="12035"/>
                  </a:cubicBezTo>
                  <a:cubicBezTo>
                    <a:pt x="13424" y="11011"/>
                    <a:pt x="13166" y="10081"/>
                    <a:pt x="12459" y="9430"/>
                  </a:cubicBezTo>
                  <a:cubicBezTo>
                    <a:pt x="12399" y="9374"/>
                    <a:pt x="12327" y="9349"/>
                    <a:pt x="12256" y="9349"/>
                  </a:cubicBezTo>
                  <a:cubicBezTo>
                    <a:pt x="12093" y="9349"/>
                    <a:pt x="11939" y="9483"/>
                    <a:pt x="11953" y="9674"/>
                  </a:cubicBezTo>
                  <a:cubicBezTo>
                    <a:pt x="12056" y="11072"/>
                    <a:pt x="11624" y="12378"/>
                    <a:pt x="10800" y="13168"/>
                  </a:cubicBezTo>
                  <a:cubicBezTo>
                    <a:pt x="10218" y="13723"/>
                    <a:pt x="9458" y="14013"/>
                    <a:pt x="8584" y="14013"/>
                  </a:cubicBezTo>
                  <a:cubicBezTo>
                    <a:pt x="8489" y="14013"/>
                    <a:pt x="8393" y="14009"/>
                    <a:pt x="8295" y="14002"/>
                  </a:cubicBezTo>
                  <a:cubicBezTo>
                    <a:pt x="8147" y="13092"/>
                    <a:pt x="8341" y="12093"/>
                    <a:pt x="8530" y="11126"/>
                  </a:cubicBezTo>
                  <a:cubicBezTo>
                    <a:pt x="8704" y="10232"/>
                    <a:pt x="8869" y="9388"/>
                    <a:pt x="8793" y="8584"/>
                  </a:cubicBezTo>
                  <a:cubicBezTo>
                    <a:pt x="8779" y="8433"/>
                    <a:pt x="8655" y="8316"/>
                    <a:pt x="8503" y="8311"/>
                  </a:cubicBezTo>
                  <a:cubicBezTo>
                    <a:pt x="8349" y="8311"/>
                    <a:pt x="8219" y="8412"/>
                    <a:pt x="8195" y="8562"/>
                  </a:cubicBezTo>
                  <a:cubicBezTo>
                    <a:pt x="7847" y="10610"/>
                    <a:pt x="6602" y="14120"/>
                    <a:pt x="4748" y="14818"/>
                  </a:cubicBezTo>
                  <a:cubicBezTo>
                    <a:pt x="4530" y="14900"/>
                    <a:pt x="4309" y="14941"/>
                    <a:pt x="4084" y="14941"/>
                  </a:cubicBezTo>
                  <a:cubicBezTo>
                    <a:pt x="3927" y="14941"/>
                    <a:pt x="3768" y="14921"/>
                    <a:pt x="3608" y="14881"/>
                  </a:cubicBezTo>
                  <a:cubicBezTo>
                    <a:pt x="5256" y="11467"/>
                    <a:pt x="5741" y="6380"/>
                    <a:pt x="5035" y="4068"/>
                  </a:cubicBezTo>
                  <a:cubicBezTo>
                    <a:pt x="4652" y="2814"/>
                    <a:pt x="4185" y="2198"/>
                    <a:pt x="3586" y="2198"/>
                  </a:cubicBezTo>
                  <a:cubicBezTo>
                    <a:pt x="3568" y="2198"/>
                    <a:pt x="3549" y="2199"/>
                    <a:pt x="3531" y="2200"/>
                  </a:cubicBezTo>
                  <a:cubicBezTo>
                    <a:pt x="2170" y="2279"/>
                    <a:pt x="1263" y="5759"/>
                    <a:pt x="1094" y="6687"/>
                  </a:cubicBezTo>
                  <a:cubicBezTo>
                    <a:pt x="977" y="7334"/>
                    <a:pt x="0" y="13058"/>
                    <a:pt x="2009" y="14689"/>
                  </a:cubicBezTo>
                  <a:cubicBezTo>
                    <a:pt x="2244" y="14881"/>
                    <a:pt x="2497" y="15051"/>
                    <a:pt x="2765" y="15194"/>
                  </a:cubicBezTo>
                  <a:cubicBezTo>
                    <a:pt x="2063" y="16440"/>
                    <a:pt x="1243" y="17232"/>
                    <a:pt x="382" y="17485"/>
                  </a:cubicBezTo>
                  <a:cubicBezTo>
                    <a:pt x="222" y="17531"/>
                    <a:pt x="130" y="17699"/>
                    <a:pt x="177" y="17860"/>
                  </a:cubicBezTo>
                  <a:cubicBezTo>
                    <a:pt x="216" y="17991"/>
                    <a:pt x="337" y="18076"/>
                    <a:pt x="468" y="18076"/>
                  </a:cubicBezTo>
                  <a:cubicBezTo>
                    <a:pt x="496" y="18076"/>
                    <a:pt x="524" y="18072"/>
                    <a:pt x="552" y="18064"/>
                  </a:cubicBezTo>
                  <a:cubicBezTo>
                    <a:pt x="1597" y="17757"/>
                    <a:pt x="2530" y="16869"/>
                    <a:pt x="3326" y="15428"/>
                  </a:cubicBezTo>
                  <a:cubicBezTo>
                    <a:pt x="3582" y="15507"/>
                    <a:pt x="3836" y="15546"/>
                    <a:pt x="4087" y="15546"/>
                  </a:cubicBezTo>
                  <a:cubicBezTo>
                    <a:pt x="4382" y="15546"/>
                    <a:pt x="4673" y="15492"/>
                    <a:pt x="4961" y="15384"/>
                  </a:cubicBezTo>
                  <a:cubicBezTo>
                    <a:pt x="6138" y="14941"/>
                    <a:pt x="7074" y="13602"/>
                    <a:pt x="7738" y="12113"/>
                  </a:cubicBezTo>
                  <a:lnTo>
                    <a:pt x="7738" y="12113"/>
                  </a:lnTo>
                  <a:cubicBezTo>
                    <a:pt x="7626" y="12864"/>
                    <a:pt x="7581" y="13618"/>
                    <a:pt x="7748" y="14350"/>
                  </a:cubicBezTo>
                  <a:cubicBezTo>
                    <a:pt x="7775" y="14474"/>
                    <a:pt x="7879" y="14567"/>
                    <a:pt x="8006" y="14582"/>
                  </a:cubicBezTo>
                  <a:cubicBezTo>
                    <a:pt x="8203" y="14605"/>
                    <a:pt x="8395" y="14616"/>
                    <a:pt x="8583" y="14616"/>
                  </a:cubicBezTo>
                  <a:cubicBezTo>
                    <a:pt x="9617" y="14616"/>
                    <a:pt x="10519" y="14273"/>
                    <a:pt x="11217" y="13603"/>
                  </a:cubicBezTo>
                  <a:cubicBezTo>
                    <a:pt x="11970" y="12882"/>
                    <a:pt x="12441" y="11804"/>
                    <a:pt x="12548" y="10605"/>
                  </a:cubicBezTo>
                  <a:lnTo>
                    <a:pt x="12548" y="10605"/>
                  </a:lnTo>
                  <a:cubicBezTo>
                    <a:pt x="12734" y="11099"/>
                    <a:pt x="12713" y="11685"/>
                    <a:pt x="12480" y="12321"/>
                  </a:cubicBezTo>
                  <a:cubicBezTo>
                    <a:pt x="12407" y="12519"/>
                    <a:pt x="12555" y="12727"/>
                    <a:pt x="12762" y="12727"/>
                  </a:cubicBezTo>
                  <a:cubicBezTo>
                    <a:pt x="12769" y="12727"/>
                    <a:pt x="12777" y="12727"/>
                    <a:pt x="12785" y="12726"/>
                  </a:cubicBezTo>
                  <a:cubicBezTo>
                    <a:pt x="14704" y="12591"/>
                    <a:pt x="15251" y="10676"/>
                    <a:pt x="15468" y="8754"/>
                  </a:cubicBezTo>
                  <a:cubicBezTo>
                    <a:pt x="15614" y="9115"/>
                    <a:pt x="15815" y="9451"/>
                    <a:pt x="16062" y="9750"/>
                  </a:cubicBezTo>
                  <a:cubicBezTo>
                    <a:pt x="16427" y="10186"/>
                    <a:pt x="16952" y="10525"/>
                    <a:pt x="17521" y="10693"/>
                  </a:cubicBezTo>
                  <a:cubicBezTo>
                    <a:pt x="16650" y="13019"/>
                    <a:pt x="16263" y="15648"/>
                    <a:pt x="16296" y="17894"/>
                  </a:cubicBezTo>
                  <a:cubicBezTo>
                    <a:pt x="16306" y="18637"/>
                    <a:pt x="16383" y="19404"/>
                    <a:pt x="16872" y="19985"/>
                  </a:cubicBezTo>
                  <a:cubicBezTo>
                    <a:pt x="17161" y="20326"/>
                    <a:pt x="17633" y="20540"/>
                    <a:pt x="18091" y="20540"/>
                  </a:cubicBezTo>
                  <a:cubicBezTo>
                    <a:pt x="18116" y="20540"/>
                    <a:pt x="18141" y="20540"/>
                    <a:pt x="18165" y="20537"/>
                  </a:cubicBezTo>
                  <a:cubicBezTo>
                    <a:pt x="18558" y="20517"/>
                    <a:pt x="18884" y="20345"/>
                    <a:pt x="19085" y="20049"/>
                  </a:cubicBezTo>
                  <a:cubicBezTo>
                    <a:pt x="19333" y="19689"/>
                    <a:pt x="19333" y="19243"/>
                    <a:pt x="19333" y="18919"/>
                  </a:cubicBezTo>
                  <a:lnTo>
                    <a:pt x="19330" y="10562"/>
                  </a:lnTo>
                  <a:cubicBezTo>
                    <a:pt x="19424" y="10513"/>
                    <a:pt x="19512" y="10458"/>
                    <a:pt x="19596" y="10396"/>
                  </a:cubicBezTo>
                  <a:cubicBezTo>
                    <a:pt x="20169" y="9974"/>
                    <a:pt x="20440" y="9167"/>
                    <a:pt x="20271" y="8385"/>
                  </a:cubicBezTo>
                  <a:cubicBezTo>
                    <a:pt x="20204" y="8074"/>
                    <a:pt x="20074" y="7805"/>
                    <a:pt x="19895" y="7592"/>
                  </a:cubicBezTo>
                  <a:cubicBezTo>
                    <a:pt x="20077" y="7366"/>
                    <a:pt x="20270" y="7150"/>
                    <a:pt x="20473" y="6943"/>
                  </a:cubicBezTo>
                  <a:cubicBezTo>
                    <a:pt x="20480" y="7050"/>
                    <a:pt x="20478" y="7163"/>
                    <a:pt x="20473" y="7298"/>
                  </a:cubicBezTo>
                  <a:cubicBezTo>
                    <a:pt x="20471" y="7375"/>
                    <a:pt x="20468" y="7454"/>
                    <a:pt x="20468" y="7539"/>
                  </a:cubicBezTo>
                  <a:cubicBezTo>
                    <a:pt x="20468" y="7638"/>
                    <a:pt x="20516" y="7732"/>
                    <a:pt x="20598" y="7789"/>
                  </a:cubicBezTo>
                  <a:cubicBezTo>
                    <a:pt x="20649" y="7824"/>
                    <a:pt x="20710" y="7843"/>
                    <a:pt x="20770" y="7843"/>
                  </a:cubicBezTo>
                  <a:cubicBezTo>
                    <a:pt x="20806" y="7843"/>
                    <a:pt x="20843" y="7836"/>
                    <a:pt x="20877" y="7824"/>
                  </a:cubicBezTo>
                  <a:cubicBezTo>
                    <a:pt x="21282" y="7667"/>
                    <a:pt x="21637" y="7403"/>
                    <a:pt x="21902" y="7059"/>
                  </a:cubicBezTo>
                  <a:cubicBezTo>
                    <a:pt x="22195" y="7782"/>
                    <a:pt x="22681" y="8370"/>
                    <a:pt x="23363" y="8370"/>
                  </a:cubicBezTo>
                  <a:cubicBezTo>
                    <a:pt x="23432" y="8370"/>
                    <a:pt x="23504" y="8364"/>
                    <a:pt x="23577" y="8351"/>
                  </a:cubicBezTo>
                  <a:cubicBezTo>
                    <a:pt x="23952" y="8286"/>
                    <a:pt x="24241" y="8049"/>
                    <a:pt x="24472" y="7858"/>
                  </a:cubicBezTo>
                  <a:cubicBezTo>
                    <a:pt x="24838" y="7558"/>
                    <a:pt x="25218" y="7278"/>
                    <a:pt x="25585" y="7008"/>
                  </a:cubicBezTo>
                  <a:cubicBezTo>
                    <a:pt x="26499" y="6338"/>
                    <a:pt x="27371" y="5698"/>
                    <a:pt x="28055" y="4746"/>
                  </a:cubicBezTo>
                  <a:lnTo>
                    <a:pt x="28272" y="5396"/>
                  </a:lnTo>
                  <a:cubicBezTo>
                    <a:pt x="28309" y="5512"/>
                    <a:pt x="28411" y="5605"/>
                    <a:pt x="28531" y="5605"/>
                  </a:cubicBezTo>
                  <a:cubicBezTo>
                    <a:pt x="28542" y="5605"/>
                    <a:pt x="28553" y="5605"/>
                    <a:pt x="28565" y="5603"/>
                  </a:cubicBezTo>
                  <a:cubicBezTo>
                    <a:pt x="28698" y="5599"/>
                    <a:pt x="28813" y="5510"/>
                    <a:pt x="28849" y="5381"/>
                  </a:cubicBezTo>
                  <a:cubicBezTo>
                    <a:pt x="29009" y="4802"/>
                    <a:pt x="29525" y="4314"/>
                    <a:pt x="30426" y="3887"/>
                  </a:cubicBezTo>
                  <a:cubicBezTo>
                    <a:pt x="31534" y="3365"/>
                    <a:pt x="32732" y="3063"/>
                    <a:pt x="33956" y="2996"/>
                  </a:cubicBezTo>
                  <a:cubicBezTo>
                    <a:pt x="34203" y="2983"/>
                    <a:pt x="34453" y="2979"/>
                    <a:pt x="34703" y="2975"/>
                  </a:cubicBezTo>
                  <a:cubicBezTo>
                    <a:pt x="35566" y="2962"/>
                    <a:pt x="36457" y="2948"/>
                    <a:pt x="37271" y="2569"/>
                  </a:cubicBezTo>
                  <a:cubicBezTo>
                    <a:pt x="37610" y="2412"/>
                    <a:pt x="37911" y="2201"/>
                    <a:pt x="38201" y="1998"/>
                  </a:cubicBezTo>
                  <a:cubicBezTo>
                    <a:pt x="38313" y="1918"/>
                    <a:pt x="38425" y="1840"/>
                    <a:pt x="38540" y="1764"/>
                  </a:cubicBezTo>
                  <a:cubicBezTo>
                    <a:pt x="39596" y="1067"/>
                    <a:pt x="40820" y="666"/>
                    <a:pt x="42085" y="603"/>
                  </a:cubicBezTo>
                  <a:cubicBezTo>
                    <a:pt x="42251" y="595"/>
                    <a:pt x="42380" y="453"/>
                    <a:pt x="42372" y="286"/>
                  </a:cubicBezTo>
                  <a:cubicBezTo>
                    <a:pt x="42364" y="120"/>
                    <a:pt x="42242" y="4"/>
                    <a:pt x="4205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 rot="-335960">
            <a:off x="1092970" y="3456285"/>
            <a:ext cx="1494062" cy="1131599"/>
            <a:chOff x="4652175" y="2728550"/>
            <a:chExt cx="1735450" cy="1314425"/>
          </a:xfrm>
        </p:grpSpPr>
        <p:sp>
          <p:nvSpPr>
            <p:cNvPr id="410" name="Google Shape;410;p26"/>
            <p:cNvSpPr/>
            <p:nvPr/>
          </p:nvSpPr>
          <p:spPr>
            <a:xfrm>
              <a:off x="4658325" y="2734875"/>
              <a:ext cx="387175" cy="280825"/>
            </a:xfrm>
            <a:custGeom>
              <a:avLst/>
              <a:gdLst/>
              <a:ahLst/>
              <a:cxnLst/>
              <a:rect l="l" t="t" r="r" b="b"/>
              <a:pathLst>
                <a:path w="15487" h="11233" extrusionOk="0">
                  <a:moveTo>
                    <a:pt x="9234" y="1"/>
                  </a:moveTo>
                  <a:cubicBezTo>
                    <a:pt x="9011" y="1"/>
                    <a:pt x="8787" y="33"/>
                    <a:pt x="8568" y="98"/>
                  </a:cubicBezTo>
                  <a:cubicBezTo>
                    <a:pt x="6623" y="673"/>
                    <a:pt x="2914" y="2131"/>
                    <a:pt x="1823" y="3257"/>
                  </a:cubicBezTo>
                  <a:cubicBezTo>
                    <a:pt x="437" y="4687"/>
                    <a:pt x="0" y="7261"/>
                    <a:pt x="666" y="8477"/>
                  </a:cubicBezTo>
                  <a:cubicBezTo>
                    <a:pt x="1332" y="9692"/>
                    <a:pt x="4062" y="11232"/>
                    <a:pt x="4062" y="11232"/>
                  </a:cubicBezTo>
                  <a:lnTo>
                    <a:pt x="15486" y="4282"/>
                  </a:lnTo>
                  <a:lnTo>
                    <a:pt x="12443" y="1738"/>
                  </a:lnTo>
                  <a:lnTo>
                    <a:pt x="10579" y="427"/>
                  </a:lnTo>
                  <a:cubicBezTo>
                    <a:pt x="10181" y="147"/>
                    <a:pt x="9710" y="1"/>
                    <a:pt x="923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652175" y="2728550"/>
              <a:ext cx="404125" cy="294450"/>
            </a:xfrm>
            <a:custGeom>
              <a:avLst/>
              <a:gdLst/>
              <a:ahLst/>
              <a:cxnLst/>
              <a:rect l="l" t="t" r="r" b="b"/>
              <a:pathLst>
                <a:path w="16165" h="11778" extrusionOk="0">
                  <a:moveTo>
                    <a:pt x="9472" y="505"/>
                  </a:moveTo>
                  <a:cubicBezTo>
                    <a:pt x="9476" y="505"/>
                    <a:pt x="9479" y="505"/>
                    <a:pt x="9483" y="505"/>
                  </a:cubicBezTo>
                  <a:cubicBezTo>
                    <a:pt x="9912" y="505"/>
                    <a:pt x="10330" y="637"/>
                    <a:pt x="10680" y="885"/>
                  </a:cubicBezTo>
                  <a:lnTo>
                    <a:pt x="12536" y="2190"/>
                  </a:lnTo>
                  <a:lnTo>
                    <a:pt x="15301" y="4501"/>
                  </a:lnTo>
                  <a:lnTo>
                    <a:pt x="4305" y="11192"/>
                  </a:lnTo>
                  <a:cubicBezTo>
                    <a:pt x="3767" y="10876"/>
                    <a:pt x="1677" y="9604"/>
                    <a:pt x="1133" y="8608"/>
                  </a:cubicBezTo>
                  <a:cubicBezTo>
                    <a:pt x="535" y="7517"/>
                    <a:pt x="900" y="5078"/>
                    <a:pt x="2250" y="3685"/>
                  </a:cubicBezTo>
                  <a:cubicBezTo>
                    <a:pt x="3254" y="2649"/>
                    <a:pt x="6748" y="1223"/>
                    <a:pt x="8885" y="591"/>
                  </a:cubicBezTo>
                  <a:cubicBezTo>
                    <a:pt x="9076" y="535"/>
                    <a:pt x="9273" y="505"/>
                    <a:pt x="9472" y="505"/>
                  </a:cubicBezTo>
                  <a:close/>
                  <a:moveTo>
                    <a:pt x="9483" y="1"/>
                  </a:moveTo>
                  <a:cubicBezTo>
                    <a:pt x="9235" y="1"/>
                    <a:pt x="8985" y="37"/>
                    <a:pt x="8743" y="110"/>
                  </a:cubicBezTo>
                  <a:cubicBezTo>
                    <a:pt x="7106" y="593"/>
                    <a:pt x="3109" y="2076"/>
                    <a:pt x="1889" y="3335"/>
                  </a:cubicBezTo>
                  <a:cubicBezTo>
                    <a:pt x="371" y="4900"/>
                    <a:pt x="0" y="7586"/>
                    <a:pt x="691" y="8851"/>
                  </a:cubicBezTo>
                  <a:cubicBezTo>
                    <a:pt x="1383" y="10114"/>
                    <a:pt x="4070" y="11642"/>
                    <a:pt x="4185" y="11705"/>
                  </a:cubicBezTo>
                  <a:lnTo>
                    <a:pt x="4313" y="11777"/>
                  </a:lnTo>
                  <a:lnTo>
                    <a:pt x="16165" y="4567"/>
                  </a:lnTo>
                  <a:lnTo>
                    <a:pt x="12853" y="1798"/>
                  </a:lnTo>
                  <a:lnTo>
                    <a:pt x="10971" y="473"/>
                  </a:lnTo>
                  <a:cubicBezTo>
                    <a:pt x="10531" y="162"/>
                    <a:pt x="10010" y="1"/>
                    <a:pt x="9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4696150" y="2763725"/>
              <a:ext cx="1681475" cy="1270950"/>
            </a:xfrm>
            <a:custGeom>
              <a:avLst/>
              <a:gdLst/>
              <a:ahLst/>
              <a:cxnLst/>
              <a:rect l="l" t="t" r="r" b="b"/>
              <a:pathLst>
                <a:path w="67259" h="50838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5" y="4181"/>
                  </a:lnTo>
                  <a:cubicBezTo>
                    <a:pt x="3055" y="4181"/>
                    <a:pt x="1" y="5908"/>
                    <a:pt x="966" y="11197"/>
                  </a:cubicBezTo>
                  <a:lnTo>
                    <a:pt x="53900" y="50173"/>
                  </a:lnTo>
                  <a:cubicBezTo>
                    <a:pt x="53900" y="50173"/>
                    <a:pt x="54810" y="50837"/>
                    <a:pt x="56505" y="50837"/>
                  </a:cubicBezTo>
                  <a:cubicBezTo>
                    <a:pt x="57220" y="50837"/>
                    <a:pt x="58076" y="50719"/>
                    <a:pt x="59062" y="50382"/>
                  </a:cubicBezTo>
                  <a:cubicBezTo>
                    <a:pt x="62384" y="49249"/>
                    <a:pt x="65791" y="45329"/>
                    <a:pt x="66524" y="42019"/>
                  </a:cubicBezTo>
                  <a:cubicBezTo>
                    <a:pt x="67258" y="38710"/>
                    <a:pt x="64952" y="37663"/>
                    <a:pt x="64499" y="37296"/>
                  </a:cubicBezTo>
                  <a:cubicBezTo>
                    <a:pt x="64046" y="36930"/>
                    <a:pt x="13901" y="440"/>
                    <a:pt x="13901" y="440"/>
                  </a:cubicBezTo>
                  <a:cubicBezTo>
                    <a:pt x="13901" y="440"/>
                    <a:pt x="13225" y="1"/>
                    <a:pt x="1250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689450" y="2757425"/>
              <a:ext cx="1693150" cy="1283600"/>
            </a:xfrm>
            <a:custGeom>
              <a:avLst/>
              <a:gdLst/>
              <a:ahLst/>
              <a:cxnLst/>
              <a:rect l="l" t="t" r="r" b="b"/>
              <a:pathLst>
                <a:path w="67726" h="51344" extrusionOk="0">
                  <a:moveTo>
                    <a:pt x="12770" y="504"/>
                  </a:moveTo>
                  <a:cubicBezTo>
                    <a:pt x="13403" y="504"/>
                    <a:pt x="14019" y="896"/>
                    <a:pt x="14020" y="896"/>
                  </a:cubicBezTo>
                  <a:cubicBezTo>
                    <a:pt x="14521" y="1260"/>
                    <a:pt x="64086" y="37328"/>
                    <a:pt x="64607" y="37744"/>
                  </a:cubicBezTo>
                  <a:cubicBezTo>
                    <a:pt x="64665" y="37790"/>
                    <a:pt x="64748" y="37846"/>
                    <a:pt x="64850" y="37915"/>
                  </a:cubicBezTo>
                  <a:cubicBezTo>
                    <a:pt x="65541" y="38376"/>
                    <a:pt x="67158" y="39457"/>
                    <a:pt x="66546" y="42216"/>
                  </a:cubicBezTo>
                  <a:cubicBezTo>
                    <a:pt x="65821" y="45495"/>
                    <a:pt x="62410" y="49317"/>
                    <a:pt x="59248" y="50396"/>
                  </a:cubicBezTo>
                  <a:cubicBezTo>
                    <a:pt x="58298" y="50720"/>
                    <a:pt x="57473" y="50834"/>
                    <a:pt x="56784" y="50834"/>
                  </a:cubicBezTo>
                  <a:cubicBezTo>
                    <a:pt x="55194" y="50834"/>
                    <a:pt x="54328" y="50231"/>
                    <a:pt x="54317" y="50223"/>
                  </a:cubicBezTo>
                  <a:lnTo>
                    <a:pt x="1464" y="11305"/>
                  </a:lnTo>
                  <a:cubicBezTo>
                    <a:pt x="599" y="6350"/>
                    <a:pt x="3330" y="4718"/>
                    <a:pt x="3426" y="4662"/>
                  </a:cubicBezTo>
                  <a:lnTo>
                    <a:pt x="12468" y="537"/>
                  </a:lnTo>
                  <a:cubicBezTo>
                    <a:pt x="12567" y="514"/>
                    <a:pt x="12669" y="504"/>
                    <a:pt x="12770" y="504"/>
                  </a:cubicBezTo>
                  <a:close/>
                  <a:moveTo>
                    <a:pt x="12767" y="1"/>
                  </a:moveTo>
                  <a:cubicBezTo>
                    <a:pt x="12621" y="1"/>
                    <a:pt x="12473" y="16"/>
                    <a:pt x="12325" y="53"/>
                  </a:cubicBezTo>
                  <a:lnTo>
                    <a:pt x="3199" y="4213"/>
                  </a:lnTo>
                  <a:cubicBezTo>
                    <a:pt x="3068" y="4287"/>
                    <a:pt x="1" y="6091"/>
                    <a:pt x="986" y="11494"/>
                  </a:cubicBezTo>
                  <a:lnTo>
                    <a:pt x="1005" y="11592"/>
                  </a:lnTo>
                  <a:lnTo>
                    <a:pt x="54019" y="50630"/>
                  </a:lnTo>
                  <a:cubicBezTo>
                    <a:pt x="54075" y="50670"/>
                    <a:pt x="55026" y="51344"/>
                    <a:pt x="56763" y="51344"/>
                  </a:cubicBezTo>
                  <a:cubicBezTo>
                    <a:pt x="57506" y="51344"/>
                    <a:pt x="58392" y="51221"/>
                    <a:pt x="59412" y="50873"/>
                  </a:cubicBezTo>
                  <a:cubicBezTo>
                    <a:pt x="62774" y="49727"/>
                    <a:pt x="66267" y="45813"/>
                    <a:pt x="67040" y="42327"/>
                  </a:cubicBezTo>
                  <a:cubicBezTo>
                    <a:pt x="67725" y="39231"/>
                    <a:pt x="65840" y="37970"/>
                    <a:pt x="65132" y="37497"/>
                  </a:cubicBezTo>
                  <a:cubicBezTo>
                    <a:pt x="65046" y="37439"/>
                    <a:pt x="64974" y="37392"/>
                    <a:pt x="64926" y="37353"/>
                  </a:cubicBezTo>
                  <a:cubicBezTo>
                    <a:pt x="64474" y="36985"/>
                    <a:pt x="16365" y="1979"/>
                    <a:pt x="14307" y="481"/>
                  </a:cubicBezTo>
                  <a:cubicBezTo>
                    <a:pt x="14272" y="458"/>
                    <a:pt x="13558" y="1"/>
                    <a:pt x="12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003400" y="3712350"/>
              <a:ext cx="384225" cy="324300"/>
            </a:xfrm>
            <a:custGeom>
              <a:avLst/>
              <a:gdLst/>
              <a:ahLst/>
              <a:cxnLst/>
              <a:rect l="l" t="t" r="r" b="b"/>
              <a:pathLst>
                <a:path w="15369" h="12972" extrusionOk="0">
                  <a:moveTo>
                    <a:pt x="11461" y="0"/>
                  </a:moveTo>
                  <a:cubicBezTo>
                    <a:pt x="9519" y="0"/>
                    <a:pt x="6944" y="1182"/>
                    <a:pt x="4693" y="3287"/>
                  </a:cubicBezTo>
                  <a:cubicBezTo>
                    <a:pt x="1363" y="6402"/>
                    <a:pt x="1" y="10359"/>
                    <a:pt x="1653" y="12126"/>
                  </a:cubicBezTo>
                  <a:cubicBezTo>
                    <a:pt x="2189" y="12699"/>
                    <a:pt x="2976" y="12971"/>
                    <a:pt x="3908" y="12971"/>
                  </a:cubicBezTo>
                  <a:cubicBezTo>
                    <a:pt x="5851" y="12971"/>
                    <a:pt x="8425" y="11789"/>
                    <a:pt x="10676" y="9685"/>
                  </a:cubicBezTo>
                  <a:cubicBezTo>
                    <a:pt x="14007" y="6570"/>
                    <a:pt x="15368" y="2613"/>
                    <a:pt x="13717" y="845"/>
                  </a:cubicBezTo>
                  <a:cubicBezTo>
                    <a:pt x="13181" y="272"/>
                    <a:pt x="12394" y="0"/>
                    <a:pt x="114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014900" y="3706000"/>
              <a:ext cx="361250" cy="336975"/>
            </a:xfrm>
            <a:custGeom>
              <a:avLst/>
              <a:gdLst/>
              <a:ahLst/>
              <a:cxnLst/>
              <a:rect l="l" t="t" r="r" b="b"/>
              <a:pathLst>
                <a:path w="14450" h="13479" extrusionOk="0">
                  <a:moveTo>
                    <a:pt x="11006" y="505"/>
                  </a:moveTo>
                  <a:cubicBezTo>
                    <a:pt x="11886" y="505"/>
                    <a:pt x="12597" y="763"/>
                    <a:pt x="13072" y="1272"/>
                  </a:cubicBezTo>
                  <a:cubicBezTo>
                    <a:pt x="13804" y="2055"/>
                    <a:pt x="13908" y="3354"/>
                    <a:pt x="13366" y="4931"/>
                  </a:cubicBezTo>
                  <a:cubicBezTo>
                    <a:pt x="12805" y="6564"/>
                    <a:pt x="11625" y="8276"/>
                    <a:pt x="10044" y="9755"/>
                  </a:cubicBezTo>
                  <a:cubicBezTo>
                    <a:pt x="8461" y="11234"/>
                    <a:pt x="6673" y="12296"/>
                    <a:pt x="5008" y="12746"/>
                  </a:cubicBezTo>
                  <a:cubicBezTo>
                    <a:pt x="4443" y="12899"/>
                    <a:pt x="3918" y="12975"/>
                    <a:pt x="3442" y="12975"/>
                  </a:cubicBezTo>
                  <a:cubicBezTo>
                    <a:pt x="2562" y="12975"/>
                    <a:pt x="1852" y="12716"/>
                    <a:pt x="1376" y="12208"/>
                  </a:cubicBezTo>
                  <a:cubicBezTo>
                    <a:pt x="644" y="11425"/>
                    <a:pt x="539" y="10126"/>
                    <a:pt x="1082" y="8548"/>
                  </a:cubicBezTo>
                  <a:cubicBezTo>
                    <a:pt x="1643" y="6916"/>
                    <a:pt x="2823" y="5204"/>
                    <a:pt x="4404" y="3725"/>
                  </a:cubicBezTo>
                  <a:cubicBezTo>
                    <a:pt x="5987" y="2246"/>
                    <a:pt x="7775" y="1183"/>
                    <a:pt x="9439" y="732"/>
                  </a:cubicBezTo>
                  <a:cubicBezTo>
                    <a:pt x="10005" y="579"/>
                    <a:pt x="10530" y="505"/>
                    <a:pt x="11006" y="505"/>
                  </a:cubicBezTo>
                  <a:close/>
                  <a:moveTo>
                    <a:pt x="11007" y="1"/>
                  </a:moveTo>
                  <a:cubicBezTo>
                    <a:pt x="10486" y="1"/>
                    <a:pt x="9916" y="82"/>
                    <a:pt x="9309" y="247"/>
                  </a:cubicBezTo>
                  <a:cubicBezTo>
                    <a:pt x="7566" y="719"/>
                    <a:pt x="5703" y="1823"/>
                    <a:pt x="4062" y="3357"/>
                  </a:cubicBezTo>
                  <a:cubicBezTo>
                    <a:pt x="2422" y="4891"/>
                    <a:pt x="1195" y="6677"/>
                    <a:pt x="607" y="8384"/>
                  </a:cubicBezTo>
                  <a:cubicBezTo>
                    <a:pt x="1" y="10146"/>
                    <a:pt x="144" y="11626"/>
                    <a:pt x="1009" y="12552"/>
                  </a:cubicBezTo>
                  <a:cubicBezTo>
                    <a:pt x="1582" y="13165"/>
                    <a:pt x="2421" y="13479"/>
                    <a:pt x="3444" y="13479"/>
                  </a:cubicBezTo>
                  <a:cubicBezTo>
                    <a:pt x="3965" y="13479"/>
                    <a:pt x="4533" y="13397"/>
                    <a:pt x="5140" y="13233"/>
                  </a:cubicBezTo>
                  <a:cubicBezTo>
                    <a:pt x="6884" y="12761"/>
                    <a:pt x="8747" y="11656"/>
                    <a:pt x="10388" y="10122"/>
                  </a:cubicBezTo>
                  <a:cubicBezTo>
                    <a:pt x="12029" y="8589"/>
                    <a:pt x="13256" y="6803"/>
                    <a:pt x="13842" y="5095"/>
                  </a:cubicBezTo>
                  <a:cubicBezTo>
                    <a:pt x="14449" y="3334"/>
                    <a:pt x="14306" y="1854"/>
                    <a:pt x="13440" y="928"/>
                  </a:cubicBezTo>
                  <a:cubicBezTo>
                    <a:pt x="12867" y="315"/>
                    <a:pt x="12030" y="1"/>
                    <a:pt x="1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4696150" y="2763725"/>
              <a:ext cx="1225825" cy="953750"/>
            </a:xfrm>
            <a:custGeom>
              <a:avLst/>
              <a:gdLst/>
              <a:ahLst/>
              <a:cxnLst/>
              <a:rect l="l" t="t" r="r" b="b"/>
              <a:pathLst>
                <a:path w="49033" h="38150" extrusionOk="0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4" y="4181"/>
                  </a:lnTo>
                  <a:cubicBezTo>
                    <a:pt x="3054" y="4181"/>
                    <a:pt x="1" y="5907"/>
                    <a:pt x="966" y="11197"/>
                  </a:cubicBezTo>
                  <a:lnTo>
                    <a:pt x="37569" y="38150"/>
                  </a:lnTo>
                  <a:cubicBezTo>
                    <a:pt x="37309" y="36909"/>
                    <a:pt x="37358" y="35090"/>
                    <a:pt x="38756" y="32928"/>
                  </a:cubicBezTo>
                  <a:cubicBezTo>
                    <a:pt x="40056" y="30914"/>
                    <a:pt x="45883" y="27669"/>
                    <a:pt x="49033" y="26014"/>
                  </a:cubicBezTo>
                  <a:cubicBezTo>
                    <a:pt x="34152" y="15176"/>
                    <a:pt x="13901" y="440"/>
                    <a:pt x="13901" y="440"/>
                  </a:cubicBezTo>
                  <a:cubicBezTo>
                    <a:pt x="13901" y="440"/>
                    <a:pt x="13224" y="1"/>
                    <a:pt x="1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687050" y="2755250"/>
              <a:ext cx="1244975" cy="970675"/>
            </a:xfrm>
            <a:custGeom>
              <a:avLst/>
              <a:gdLst/>
              <a:ahLst/>
              <a:cxnLst/>
              <a:rect l="l" t="t" r="r" b="b"/>
              <a:pathLst>
                <a:path w="49799" h="38827" extrusionOk="0">
                  <a:moveTo>
                    <a:pt x="12865" y="678"/>
                  </a:moveTo>
                  <a:cubicBezTo>
                    <a:pt x="13439" y="678"/>
                    <a:pt x="14010" y="1019"/>
                    <a:pt x="14075" y="1060"/>
                  </a:cubicBezTo>
                  <a:cubicBezTo>
                    <a:pt x="14555" y="1409"/>
                    <a:pt x="34106" y="15635"/>
                    <a:pt x="48759" y="26308"/>
                  </a:cubicBezTo>
                  <a:cubicBezTo>
                    <a:pt x="45396" y="28095"/>
                    <a:pt x="40104" y="31121"/>
                    <a:pt x="38835" y="33083"/>
                  </a:cubicBezTo>
                  <a:cubicBezTo>
                    <a:pt x="37645" y="34925"/>
                    <a:pt x="37405" y="36539"/>
                    <a:pt x="37489" y="37740"/>
                  </a:cubicBezTo>
                  <a:lnTo>
                    <a:pt x="1639" y="11344"/>
                  </a:lnTo>
                  <a:cubicBezTo>
                    <a:pt x="805" y="6481"/>
                    <a:pt x="3471" y="4880"/>
                    <a:pt x="3559" y="4827"/>
                  </a:cubicBezTo>
                  <a:lnTo>
                    <a:pt x="12593" y="707"/>
                  </a:lnTo>
                  <a:cubicBezTo>
                    <a:pt x="12682" y="687"/>
                    <a:pt x="12774" y="678"/>
                    <a:pt x="12865" y="678"/>
                  </a:cubicBezTo>
                  <a:close/>
                  <a:moveTo>
                    <a:pt x="12863" y="1"/>
                  </a:moveTo>
                  <a:cubicBezTo>
                    <a:pt x="12710" y="1"/>
                    <a:pt x="12555" y="17"/>
                    <a:pt x="12401" y="56"/>
                  </a:cubicBezTo>
                  <a:cubicBezTo>
                    <a:pt x="12380" y="60"/>
                    <a:pt x="12360" y="67"/>
                    <a:pt x="12342" y="77"/>
                  </a:cubicBezTo>
                  <a:lnTo>
                    <a:pt x="3252" y="4225"/>
                  </a:lnTo>
                  <a:cubicBezTo>
                    <a:pt x="3119" y="4300"/>
                    <a:pt x="0" y="6134"/>
                    <a:pt x="997" y="11596"/>
                  </a:cubicBezTo>
                  <a:cubicBezTo>
                    <a:pt x="1012" y="11681"/>
                    <a:pt x="1061" y="11757"/>
                    <a:pt x="1130" y="11809"/>
                  </a:cubicBezTo>
                  <a:lnTo>
                    <a:pt x="37733" y="38760"/>
                  </a:lnTo>
                  <a:cubicBezTo>
                    <a:pt x="37790" y="38804"/>
                    <a:pt x="37861" y="38827"/>
                    <a:pt x="37934" y="38827"/>
                  </a:cubicBezTo>
                  <a:lnTo>
                    <a:pt x="37934" y="38826"/>
                  </a:lnTo>
                  <a:cubicBezTo>
                    <a:pt x="38149" y="38826"/>
                    <a:pt x="38309" y="38628"/>
                    <a:pt x="38265" y="38417"/>
                  </a:cubicBezTo>
                  <a:cubicBezTo>
                    <a:pt x="38033" y="37315"/>
                    <a:pt x="38042" y="35556"/>
                    <a:pt x="39404" y="33449"/>
                  </a:cubicBezTo>
                  <a:cubicBezTo>
                    <a:pt x="40314" y="32041"/>
                    <a:pt x="44014" y="29562"/>
                    <a:pt x="49553" y="26652"/>
                  </a:cubicBezTo>
                  <a:cubicBezTo>
                    <a:pt x="49775" y="26536"/>
                    <a:pt x="49798" y="26226"/>
                    <a:pt x="49596" y="26079"/>
                  </a:cubicBezTo>
                  <a:cubicBezTo>
                    <a:pt x="34715" y="15242"/>
                    <a:pt x="14464" y="505"/>
                    <a:pt x="14464" y="505"/>
                  </a:cubicBezTo>
                  <a:cubicBezTo>
                    <a:pt x="14459" y="502"/>
                    <a:pt x="14454" y="499"/>
                    <a:pt x="14449" y="495"/>
                  </a:cubicBezTo>
                  <a:cubicBezTo>
                    <a:pt x="14413" y="472"/>
                    <a:pt x="13681" y="1"/>
                    <a:pt x="12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580550" y="3298425"/>
              <a:ext cx="680850" cy="498775"/>
            </a:xfrm>
            <a:custGeom>
              <a:avLst/>
              <a:gdLst/>
              <a:ahLst/>
              <a:cxnLst/>
              <a:rect l="l" t="t" r="r" b="b"/>
              <a:pathLst>
                <a:path w="27234" h="19951" extrusionOk="0">
                  <a:moveTo>
                    <a:pt x="5404" y="1"/>
                  </a:moveTo>
                  <a:cubicBezTo>
                    <a:pt x="5016" y="1"/>
                    <a:pt x="4627" y="95"/>
                    <a:pt x="4273" y="287"/>
                  </a:cubicBezTo>
                  <a:lnTo>
                    <a:pt x="1280" y="1920"/>
                  </a:lnTo>
                  <a:cubicBezTo>
                    <a:pt x="562" y="2311"/>
                    <a:pt x="97" y="3042"/>
                    <a:pt x="49" y="3858"/>
                  </a:cubicBezTo>
                  <a:cubicBezTo>
                    <a:pt x="1" y="4672"/>
                    <a:pt x="376" y="5454"/>
                    <a:pt x="1042" y="5926"/>
                  </a:cubicBezTo>
                  <a:lnTo>
                    <a:pt x="20379" y="19951"/>
                  </a:lnTo>
                  <a:lnTo>
                    <a:pt x="20674" y="19542"/>
                  </a:lnTo>
                  <a:lnTo>
                    <a:pt x="1335" y="5516"/>
                  </a:lnTo>
                  <a:cubicBezTo>
                    <a:pt x="810" y="5144"/>
                    <a:pt x="515" y="4529"/>
                    <a:pt x="553" y="3887"/>
                  </a:cubicBezTo>
                  <a:cubicBezTo>
                    <a:pt x="591" y="3247"/>
                    <a:pt x="956" y="2670"/>
                    <a:pt x="1520" y="2363"/>
                  </a:cubicBezTo>
                  <a:lnTo>
                    <a:pt x="4513" y="730"/>
                  </a:lnTo>
                  <a:cubicBezTo>
                    <a:pt x="4793" y="578"/>
                    <a:pt x="5100" y="504"/>
                    <a:pt x="5405" y="504"/>
                  </a:cubicBezTo>
                  <a:cubicBezTo>
                    <a:pt x="5790" y="504"/>
                    <a:pt x="6173" y="622"/>
                    <a:pt x="6497" y="856"/>
                  </a:cubicBezTo>
                  <a:lnTo>
                    <a:pt x="26938" y="15661"/>
                  </a:lnTo>
                  <a:lnTo>
                    <a:pt x="27234" y="15253"/>
                  </a:lnTo>
                  <a:lnTo>
                    <a:pt x="6793" y="448"/>
                  </a:lnTo>
                  <a:cubicBezTo>
                    <a:pt x="6380" y="151"/>
                    <a:pt x="5893" y="1"/>
                    <a:pt x="5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035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1568425" y="-308450"/>
            <a:ext cx="6007146" cy="3732462"/>
          </a:xfrm>
          <a:custGeom>
            <a:avLst/>
            <a:gdLst/>
            <a:ahLst/>
            <a:cxnLst/>
            <a:rect l="l" t="t" r="r" b="b"/>
            <a:pathLst>
              <a:path w="281530" h="174925" extrusionOk="0">
                <a:moveTo>
                  <a:pt x="152218" y="1"/>
                </a:moveTo>
                <a:cubicBezTo>
                  <a:pt x="143335" y="1"/>
                  <a:pt x="133756" y="1444"/>
                  <a:pt x="123586" y="4763"/>
                </a:cubicBezTo>
                <a:cubicBezTo>
                  <a:pt x="81202" y="18594"/>
                  <a:pt x="66923" y="66333"/>
                  <a:pt x="34799" y="82841"/>
                </a:cubicBezTo>
                <a:cubicBezTo>
                  <a:pt x="2676" y="99349"/>
                  <a:pt x="0" y="125674"/>
                  <a:pt x="13830" y="153782"/>
                </a:cubicBezTo>
                <a:cubicBezTo>
                  <a:pt x="22633" y="171673"/>
                  <a:pt x="33523" y="174925"/>
                  <a:pt x="40277" y="174925"/>
                </a:cubicBezTo>
                <a:cubicBezTo>
                  <a:pt x="44134" y="174925"/>
                  <a:pt x="46642" y="173864"/>
                  <a:pt x="46642" y="173864"/>
                </a:cubicBezTo>
                <a:lnTo>
                  <a:pt x="252083" y="173412"/>
                </a:lnTo>
                <a:cubicBezTo>
                  <a:pt x="252083" y="173412"/>
                  <a:pt x="277959" y="158241"/>
                  <a:pt x="279744" y="136826"/>
                </a:cubicBezTo>
                <a:cubicBezTo>
                  <a:pt x="281529" y="115410"/>
                  <a:pt x="275282" y="97562"/>
                  <a:pt x="249851" y="80163"/>
                </a:cubicBezTo>
                <a:cubicBezTo>
                  <a:pt x="224419" y="62763"/>
                  <a:pt x="226651" y="49826"/>
                  <a:pt x="212374" y="29748"/>
                </a:cubicBezTo>
                <a:cubicBezTo>
                  <a:pt x="201522" y="14487"/>
                  <a:pt x="180359" y="1"/>
                  <a:pt x="152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28526" y="3668432"/>
            <a:ext cx="6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API Test Case</a:t>
            </a:r>
            <a:endParaRPr sz="2800" b="1" dirty="0"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2779323" y="404164"/>
            <a:ext cx="3620795" cy="3019837"/>
            <a:chOff x="644550" y="238150"/>
            <a:chExt cx="6280650" cy="5238225"/>
          </a:xfrm>
        </p:grpSpPr>
        <p:sp>
          <p:nvSpPr>
            <p:cNvPr id="426" name="Google Shape;426;p27"/>
            <p:cNvSpPr/>
            <p:nvPr/>
          </p:nvSpPr>
          <p:spPr>
            <a:xfrm>
              <a:off x="1930150" y="246175"/>
              <a:ext cx="1971600" cy="127550"/>
            </a:xfrm>
            <a:custGeom>
              <a:avLst/>
              <a:gdLst/>
              <a:ahLst/>
              <a:cxnLst/>
              <a:rect l="l" t="t" r="r" b="b"/>
              <a:pathLst>
                <a:path w="78864" h="5102" extrusionOk="0">
                  <a:moveTo>
                    <a:pt x="72952" y="0"/>
                  </a:moveTo>
                  <a:cubicBezTo>
                    <a:pt x="67166" y="0"/>
                    <a:pt x="55645" y="2084"/>
                    <a:pt x="47822" y="2583"/>
                  </a:cubicBezTo>
                  <a:cubicBezTo>
                    <a:pt x="46735" y="2653"/>
                    <a:pt x="45506" y="2684"/>
                    <a:pt x="44169" y="2684"/>
                  </a:cubicBezTo>
                  <a:cubicBezTo>
                    <a:pt x="33372" y="2684"/>
                    <a:pt x="15528" y="651"/>
                    <a:pt x="8810" y="277"/>
                  </a:cubicBezTo>
                  <a:cubicBezTo>
                    <a:pt x="7972" y="230"/>
                    <a:pt x="7212" y="210"/>
                    <a:pt x="6522" y="210"/>
                  </a:cubicBezTo>
                  <a:cubicBezTo>
                    <a:pt x="996" y="210"/>
                    <a:pt x="0" y="1536"/>
                    <a:pt x="0" y="1536"/>
                  </a:cubicBezTo>
                  <a:lnTo>
                    <a:pt x="2938" y="4891"/>
                  </a:lnTo>
                  <a:lnTo>
                    <a:pt x="75088" y="5102"/>
                  </a:lnTo>
                  <a:cubicBezTo>
                    <a:pt x="75088" y="5102"/>
                    <a:pt x="78863" y="2164"/>
                    <a:pt x="76137" y="488"/>
                  </a:cubicBezTo>
                  <a:cubicBezTo>
                    <a:pt x="75574" y="141"/>
                    <a:pt x="74457" y="0"/>
                    <a:pt x="7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921475" y="238150"/>
              <a:ext cx="1947075" cy="143575"/>
            </a:xfrm>
            <a:custGeom>
              <a:avLst/>
              <a:gdLst/>
              <a:ahLst/>
              <a:cxnLst/>
              <a:rect l="l" t="t" r="r" b="b"/>
              <a:pathLst>
                <a:path w="77883" h="5743" extrusionOk="0">
                  <a:moveTo>
                    <a:pt x="73339" y="640"/>
                  </a:moveTo>
                  <a:cubicBezTo>
                    <a:pt x="74757" y="640"/>
                    <a:pt x="75807" y="768"/>
                    <a:pt x="76317" y="1081"/>
                  </a:cubicBezTo>
                  <a:cubicBezTo>
                    <a:pt x="76853" y="1411"/>
                    <a:pt x="77125" y="1796"/>
                    <a:pt x="77151" y="2259"/>
                  </a:cubicBezTo>
                  <a:cubicBezTo>
                    <a:pt x="77210" y="3323"/>
                    <a:pt x="75924" y="4610"/>
                    <a:pt x="75324" y="5102"/>
                  </a:cubicBezTo>
                  <a:lnTo>
                    <a:pt x="3430" y="4893"/>
                  </a:lnTo>
                  <a:lnTo>
                    <a:pt x="804" y="1892"/>
                  </a:lnTo>
                  <a:cubicBezTo>
                    <a:pt x="1306" y="1564"/>
                    <a:pt x="2855" y="851"/>
                    <a:pt x="6871" y="851"/>
                  </a:cubicBezTo>
                  <a:cubicBezTo>
                    <a:pt x="7553" y="851"/>
                    <a:pt x="8307" y="872"/>
                    <a:pt x="9139" y="919"/>
                  </a:cubicBezTo>
                  <a:cubicBezTo>
                    <a:pt x="11314" y="1039"/>
                    <a:pt x="14674" y="1336"/>
                    <a:pt x="18565" y="1679"/>
                  </a:cubicBezTo>
                  <a:cubicBezTo>
                    <a:pt x="26626" y="2391"/>
                    <a:pt x="37206" y="3326"/>
                    <a:pt x="44535" y="3326"/>
                  </a:cubicBezTo>
                  <a:cubicBezTo>
                    <a:pt x="45873" y="3326"/>
                    <a:pt x="47103" y="3294"/>
                    <a:pt x="48189" y="3225"/>
                  </a:cubicBezTo>
                  <a:cubicBezTo>
                    <a:pt x="51733" y="2999"/>
                    <a:pt x="56040" y="2447"/>
                    <a:pt x="60203" y="1914"/>
                  </a:cubicBezTo>
                  <a:cubicBezTo>
                    <a:pt x="65122" y="1284"/>
                    <a:pt x="70156" y="640"/>
                    <a:pt x="73339" y="640"/>
                  </a:cubicBezTo>
                  <a:close/>
                  <a:moveTo>
                    <a:pt x="73268" y="0"/>
                  </a:moveTo>
                  <a:cubicBezTo>
                    <a:pt x="70121" y="0"/>
                    <a:pt x="65358" y="610"/>
                    <a:pt x="60122" y="1280"/>
                  </a:cubicBezTo>
                  <a:cubicBezTo>
                    <a:pt x="55968" y="1812"/>
                    <a:pt x="51671" y="2361"/>
                    <a:pt x="48148" y="2587"/>
                  </a:cubicBezTo>
                  <a:cubicBezTo>
                    <a:pt x="47073" y="2655"/>
                    <a:pt x="45854" y="2686"/>
                    <a:pt x="44527" y="2686"/>
                  </a:cubicBezTo>
                  <a:cubicBezTo>
                    <a:pt x="37235" y="2686"/>
                    <a:pt x="26669" y="1753"/>
                    <a:pt x="18621" y="1043"/>
                  </a:cubicBezTo>
                  <a:cubicBezTo>
                    <a:pt x="14726" y="698"/>
                    <a:pt x="11361" y="400"/>
                    <a:pt x="9174" y="279"/>
                  </a:cubicBezTo>
                  <a:cubicBezTo>
                    <a:pt x="8321" y="231"/>
                    <a:pt x="7546" y="210"/>
                    <a:pt x="6842" y="210"/>
                  </a:cubicBezTo>
                  <a:cubicBezTo>
                    <a:pt x="1360" y="210"/>
                    <a:pt x="215" y="1501"/>
                    <a:pt x="91" y="1665"/>
                  </a:cubicBezTo>
                  <a:cubicBezTo>
                    <a:pt x="0" y="1786"/>
                    <a:pt x="7" y="1954"/>
                    <a:pt x="107" y="2068"/>
                  </a:cubicBezTo>
                  <a:lnTo>
                    <a:pt x="3043" y="5423"/>
                  </a:lnTo>
                  <a:cubicBezTo>
                    <a:pt x="3103" y="5492"/>
                    <a:pt x="3191" y="5533"/>
                    <a:pt x="3283" y="5533"/>
                  </a:cubicBezTo>
                  <a:lnTo>
                    <a:pt x="75435" y="5742"/>
                  </a:lnTo>
                  <a:cubicBezTo>
                    <a:pt x="75507" y="5742"/>
                    <a:pt x="75576" y="5719"/>
                    <a:pt x="75631" y="5676"/>
                  </a:cubicBezTo>
                  <a:cubicBezTo>
                    <a:pt x="75724" y="5605"/>
                    <a:pt x="77882" y="3904"/>
                    <a:pt x="77790" y="2225"/>
                  </a:cubicBezTo>
                  <a:cubicBezTo>
                    <a:pt x="77753" y="1547"/>
                    <a:pt x="77369" y="979"/>
                    <a:pt x="76650" y="536"/>
                  </a:cubicBezTo>
                  <a:cubicBezTo>
                    <a:pt x="76032" y="155"/>
                    <a:pt x="74856" y="0"/>
                    <a:pt x="73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14775" y="284350"/>
              <a:ext cx="424775" cy="2354575"/>
            </a:xfrm>
            <a:custGeom>
              <a:avLst/>
              <a:gdLst/>
              <a:ahLst/>
              <a:cxnLst/>
              <a:rect l="l" t="t" r="r" b="b"/>
              <a:pathLst>
                <a:path w="16991" h="94183" extrusionOk="0">
                  <a:moveTo>
                    <a:pt x="4895" y="0"/>
                  </a:moveTo>
                  <a:cubicBezTo>
                    <a:pt x="4805" y="0"/>
                    <a:pt x="4711" y="3"/>
                    <a:pt x="4615" y="9"/>
                  </a:cubicBezTo>
                  <a:cubicBezTo>
                    <a:pt x="1260" y="219"/>
                    <a:pt x="1" y="4203"/>
                    <a:pt x="1888" y="8608"/>
                  </a:cubicBezTo>
                  <a:cubicBezTo>
                    <a:pt x="3776" y="13013"/>
                    <a:pt x="5454" y="12803"/>
                    <a:pt x="8390" y="23290"/>
                  </a:cubicBezTo>
                  <a:cubicBezTo>
                    <a:pt x="11326" y="33777"/>
                    <a:pt x="9439" y="72369"/>
                    <a:pt x="9439" y="82018"/>
                  </a:cubicBezTo>
                  <a:cubicBezTo>
                    <a:pt x="9439" y="91667"/>
                    <a:pt x="9648" y="94182"/>
                    <a:pt x="9648" y="94182"/>
                  </a:cubicBezTo>
                  <a:lnTo>
                    <a:pt x="16990" y="93134"/>
                  </a:lnTo>
                  <a:cubicBezTo>
                    <a:pt x="16990" y="93134"/>
                    <a:pt x="15522" y="27485"/>
                    <a:pt x="13425" y="16997"/>
                  </a:cubicBezTo>
                  <a:cubicBezTo>
                    <a:pt x="11326" y="6511"/>
                    <a:pt x="7553" y="3364"/>
                    <a:pt x="7553" y="3364"/>
                  </a:cubicBezTo>
                  <a:cubicBezTo>
                    <a:pt x="7553" y="3364"/>
                    <a:pt x="7948" y="0"/>
                    <a:pt x="48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824300" y="276350"/>
              <a:ext cx="423350" cy="2370575"/>
            </a:xfrm>
            <a:custGeom>
              <a:avLst/>
              <a:gdLst/>
              <a:ahLst/>
              <a:cxnLst/>
              <a:rect l="l" t="t" r="r" b="b"/>
              <a:pathLst>
                <a:path w="16934" h="94823" extrusionOk="0">
                  <a:moveTo>
                    <a:pt x="4511" y="640"/>
                  </a:moveTo>
                  <a:cubicBezTo>
                    <a:pt x="5239" y="640"/>
                    <a:pt x="5804" y="848"/>
                    <a:pt x="6195" y="1259"/>
                  </a:cubicBezTo>
                  <a:cubicBezTo>
                    <a:pt x="7016" y="2125"/>
                    <a:pt x="6855" y="3633"/>
                    <a:pt x="6854" y="3648"/>
                  </a:cubicBezTo>
                  <a:cubicBezTo>
                    <a:pt x="6841" y="3754"/>
                    <a:pt x="6883" y="3860"/>
                    <a:pt x="6965" y="3930"/>
                  </a:cubicBezTo>
                  <a:cubicBezTo>
                    <a:pt x="7003" y="3961"/>
                    <a:pt x="10686" y="7161"/>
                    <a:pt x="12730" y="17380"/>
                  </a:cubicBezTo>
                  <a:cubicBezTo>
                    <a:pt x="14728" y="27370"/>
                    <a:pt x="16174" y="88459"/>
                    <a:pt x="16283" y="93177"/>
                  </a:cubicBezTo>
                  <a:lnTo>
                    <a:pt x="9566" y="94138"/>
                  </a:lnTo>
                  <a:cubicBezTo>
                    <a:pt x="9513" y="93177"/>
                    <a:pt x="9378" y="89996"/>
                    <a:pt x="9378" y="82338"/>
                  </a:cubicBezTo>
                  <a:cubicBezTo>
                    <a:pt x="9378" y="80241"/>
                    <a:pt x="9466" y="76830"/>
                    <a:pt x="9578" y="72512"/>
                  </a:cubicBezTo>
                  <a:cubicBezTo>
                    <a:pt x="9971" y="57275"/>
                    <a:pt x="10629" y="31773"/>
                    <a:pt x="8318" y="23523"/>
                  </a:cubicBezTo>
                  <a:cubicBezTo>
                    <a:pt x="6338" y="16450"/>
                    <a:pt x="4899" y="14170"/>
                    <a:pt x="3631" y="12158"/>
                  </a:cubicBezTo>
                  <a:cubicBezTo>
                    <a:pt x="3005" y="11167"/>
                    <a:pt x="2415" y="10231"/>
                    <a:pt x="1802" y="8802"/>
                  </a:cubicBezTo>
                  <a:cubicBezTo>
                    <a:pt x="717" y="6267"/>
                    <a:pt x="655" y="3800"/>
                    <a:pt x="1639" y="2201"/>
                  </a:cubicBezTo>
                  <a:cubicBezTo>
                    <a:pt x="2221" y="1255"/>
                    <a:pt x="3126" y="719"/>
                    <a:pt x="4255" y="649"/>
                  </a:cubicBezTo>
                  <a:cubicBezTo>
                    <a:pt x="4342" y="643"/>
                    <a:pt x="4427" y="640"/>
                    <a:pt x="4511" y="640"/>
                  </a:cubicBezTo>
                  <a:close/>
                  <a:moveTo>
                    <a:pt x="4510" y="1"/>
                  </a:moveTo>
                  <a:cubicBezTo>
                    <a:pt x="4414" y="1"/>
                    <a:pt x="4315" y="4"/>
                    <a:pt x="4215" y="10"/>
                  </a:cubicBezTo>
                  <a:cubicBezTo>
                    <a:pt x="2868" y="95"/>
                    <a:pt x="1790" y="736"/>
                    <a:pt x="1095" y="1865"/>
                  </a:cubicBezTo>
                  <a:cubicBezTo>
                    <a:pt x="1" y="3642"/>
                    <a:pt x="46" y="6330"/>
                    <a:pt x="1213" y="9055"/>
                  </a:cubicBezTo>
                  <a:cubicBezTo>
                    <a:pt x="1846" y="10531"/>
                    <a:pt x="2449" y="11488"/>
                    <a:pt x="3089" y="12501"/>
                  </a:cubicBezTo>
                  <a:cubicBezTo>
                    <a:pt x="4334" y="14476"/>
                    <a:pt x="5747" y="16714"/>
                    <a:pt x="7702" y="23698"/>
                  </a:cubicBezTo>
                  <a:cubicBezTo>
                    <a:pt x="9986" y="31854"/>
                    <a:pt x="9330" y="57296"/>
                    <a:pt x="8938" y="72496"/>
                  </a:cubicBezTo>
                  <a:cubicBezTo>
                    <a:pt x="8826" y="76819"/>
                    <a:pt x="8738" y="80234"/>
                    <a:pt x="8738" y="82339"/>
                  </a:cubicBezTo>
                  <a:cubicBezTo>
                    <a:pt x="8738" y="91890"/>
                    <a:pt x="8941" y="94428"/>
                    <a:pt x="8949" y="94530"/>
                  </a:cubicBezTo>
                  <a:cubicBezTo>
                    <a:pt x="8964" y="94696"/>
                    <a:pt x="9102" y="94823"/>
                    <a:pt x="9269" y="94823"/>
                  </a:cubicBezTo>
                  <a:cubicBezTo>
                    <a:pt x="9283" y="94823"/>
                    <a:pt x="9299" y="94823"/>
                    <a:pt x="9314" y="94822"/>
                  </a:cubicBezTo>
                  <a:lnTo>
                    <a:pt x="16655" y="93773"/>
                  </a:lnTo>
                  <a:cubicBezTo>
                    <a:pt x="16814" y="93750"/>
                    <a:pt x="16933" y="93611"/>
                    <a:pt x="16929" y="93448"/>
                  </a:cubicBezTo>
                  <a:cubicBezTo>
                    <a:pt x="16914" y="92792"/>
                    <a:pt x="15436" y="27651"/>
                    <a:pt x="13357" y="17256"/>
                  </a:cubicBezTo>
                  <a:cubicBezTo>
                    <a:pt x="11452" y="7726"/>
                    <a:pt x="8194" y="4210"/>
                    <a:pt x="7503" y="3554"/>
                  </a:cubicBezTo>
                  <a:cubicBezTo>
                    <a:pt x="7527" y="3079"/>
                    <a:pt x="7516" y="1725"/>
                    <a:pt x="6662" y="823"/>
                  </a:cubicBezTo>
                  <a:cubicBezTo>
                    <a:pt x="6143" y="276"/>
                    <a:pt x="5419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2397575" y="2572475"/>
              <a:ext cx="172325" cy="2326600"/>
            </a:xfrm>
            <a:custGeom>
              <a:avLst/>
              <a:gdLst/>
              <a:ahLst/>
              <a:cxnLst/>
              <a:rect l="l" t="t" r="r" b="b"/>
              <a:pathLst>
                <a:path w="6893" h="93064" extrusionOk="0">
                  <a:moveTo>
                    <a:pt x="3134" y="1"/>
                  </a:moveTo>
                  <a:cubicBezTo>
                    <a:pt x="3134" y="840"/>
                    <a:pt x="0" y="93064"/>
                    <a:pt x="0" y="93064"/>
                  </a:cubicBezTo>
                  <a:lnTo>
                    <a:pt x="3561" y="92414"/>
                  </a:lnTo>
                  <a:lnTo>
                    <a:pt x="6893" y="1399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389425" y="2564475"/>
              <a:ext cx="188575" cy="2342625"/>
            </a:xfrm>
            <a:custGeom>
              <a:avLst/>
              <a:gdLst/>
              <a:ahLst/>
              <a:cxnLst/>
              <a:rect l="l" t="t" r="r" b="b"/>
              <a:pathLst>
                <a:path w="7543" h="93705" extrusionOk="0">
                  <a:moveTo>
                    <a:pt x="3769" y="778"/>
                  </a:moveTo>
                  <a:lnTo>
                    <a:pt x="6891" y="1939"/>
                  </a:lnTo>
                  <a:lnTo>
                    <a:pt x="3577" y="92466"/>
                  </a:lnTo>
                  <a:lnTo>
                    <a:pt x="661" y="92997"/>
                  </a:lnTo>
                  <a:cubicBezTo>
                    <a:pt x="903" y="85857"/>
                    <a:pt x="3564" y="7521"/>
                    <a:pt x="3769" y="778"/>
                  </a:cubicBezTo>
                  <a:close/>
                  <a:moveTo>
                    <a:pt x="3461" y="1"/>
                  </a:moveTo>
                  <a:cubicBezTo>
                    <a:pt x="3291" y="1"/>
                    <a:pt x="3141" y="138"/>
                    <a:pt x="3141" y="321"/>
                  </a:cubicBezTo>
                  <a:cubicBezTo>
                    <a:pt x="3141" y="1145"/>
                    <a:pt x="39" y="92451"/>
                    <a:pt x="7" y="93374"/>
                  </a:cubicBezTo>
                  <a:cubicBezTo>
                    <a:pt x="1" y="93554"/>
                    <a:pt x="146" y="93705"/>
                    <a:pt x="328" y="93705"/>
                  </a:cubicBezTo>
                  <a:cubicBezTo>
                    <a:pt x="347" y="93703"/>
                    <a:pt x="366" y="93702"/>
                    <a:pt x="385" y="93699"/>
                  </a:cubicBezTo>
                  <a:lnTo>
                    <a:pt x="3944" y="93049"/>
                  </a:lnTo>
                  <a:cubicBezTo>
                    <a:pt x="4092" y="93022"/>
                    <a:pt x="4202" y="92896"/>
                    <a:pt x="4208" y="92746"/>
                  </a:cubicBezTo>
                  <a:lnTo>
                    <a:pt x="7538" y="1731"/>
                  </a:lnTo>
                  <a:cubicBezTo>
                    <a:pt x="7542" y="1592"/>
                    <a:pt x="7459" y="1468"/>
                    <a:pt x="7330" y="1419"/>
                  </a:cubicBezTo>
                  <a:lnTo>
                    <a:pt x="3573" y="21"/>
                  </a:lnTo>
                  <a:cubicBezTo>
                    <a:pt x="3535" y="7"/>
                    <a:pt x="3498" y="1"/>
                    <a:pt x="3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2321200" y="2581225"/>
              <a:ext cx="154300" cy="2317850"/>
            </a:xfrm>
            <a:custGeom>
              <a:avLst/>
              <a:gdLst/>
              <a:ahLst/>
              <a:cxnLst/>
              <a:rect l="l" t="t" r="r" b="b"/>
              <a:pathLst>
                <a:path w="6172" h="92714" extrusionOk="0">
                  <a:moveTo>
                    <a:pt x="3445" y="1"/>
                  </a:moveTo>
                  <a:lnTo>
                    <a:pt x="0" y="91210"/>
                  </a:lnTo>
                  <a:lnTo>
                    <a:pt x="3057" y="92714"/>
                  </a:lnTo>
                  <a:lnTo>
                    <a:pt x="6171" y="420"/>
                  </a:lnTo>
                  <a:lnTo>
                    <a:pt x="34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13075" y="2573225"/>
              <a:ext cx="170550" cy="2333875"/>
            </a:xfrm>
            <a:custGeom>
              <a:avLst/>
              <a:gdLst/>
              <a:ahLst/>
              <a:cxnLst/>
              <a:rect l="l" t="t" r="r" b="b"/>
              <a:pathLst>
                <a:path w="6822" h="93355" extrusionOk="0">
                  <a:moveTo>
                    <a:pt x="4077" y="691"/>
                  </a:moveTo>
                  <a:lnTo>
                    <a:pt x="6168" y="1014"/>
                  </a:lnTo>
                  <a:lnTo>
                    <a:pt x="3078" y="92527"/>
                  </a:lnTo>
                  <a:lnTo>
                    <a:pt x="653" y="91334"/>
                  </a:lnTo>
                  <a:lnTo>
                    <a:pt x="4077" y="691"/>
                  </a:lnTo>
                  <a:close/>
                  <a:moveTo>
                    <a:pt x="3770" y="1"/>
                  </a:moveTo>
                  <a:cubicBezTo>
                    <a:pt x="3601" y="1"/>
                    <a:pt x="3457" y="134"/>
                    <a:pt x="3450" y="308"/>
                  </a:cubicBezTo>
                  <a:lnTo>
                    <a:pt x="6" y="91518"/>
                  </a:lnTo>
                  <a:cubicBezTo>
                    <a:pt x="0" y="91644"/>
                    <a:pt x="71" y="91761"/>
                    <a:pt x="183" y="91817"/>
                  </a:cubicBezTo>
                  <a:lnTo>
                    <a:pt x="3239" y="93321"/>
                  </a:lnTo>
                  <a:cubicBezTo>
                    <a:pt x="3283" y="93343"/>
                    <a:pt x="3332" y="93355"/>
                    <a:pt x="3382" y="93355"/>
                  </a:cubicBezTo>
                  <a:cubicBezTo>
                    <a:pt x="3553" y="93353"/>
                    <a:pt x="3695" y="93217"/>
                    <a:pt x="3701" y="93044"/>
                  </a:cubicBezTo>
                  <a:lnTo>
                    <a:pt x="6817" y="751"/>
                  </a:lnTo>
                  <a:cubicBezTo>
                    <a:pt x="6821" y="589"/>
                    <a:pt x="6706" y="448"/>
                    <a:pt x="6546" y="423"/>
                  </a:cubicBezTo>
                  <a:lnTo>
                    <a:pt x="3819" y="5"/>
                  </a:lnTo>
                  <a:cubicBezTo>
                    <a:pt x="3803" y="2"/>
                    <a:pt x="3786" y="1"/>
                    <a:pt x="3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3558325" y="2417625"/>
              <a:ext cx="310225" cy="2305150"/>
            </a:xfrm>
            <a:custGeom>
              <a:avLst/>
              <a:gdLst/>
              <a:ahLst/>
              <a:cxnLst/>
              <a:rect l="l" t="t" r="r" b="b"/>
              <a:pathLst>
                <a:path w="12409" h="92206" extrusionOk="0">
                  <a:moveTo>
                    <a:pt x="3647" y="1"/>
                  </a:moveTo>
                  <a:lnTo>
                    <a:pt x="0" y="1664"/>
                  </a:lnTo>
                  <a:lnTo>
                    <a:pt x="9635" y="90712"/>
                  </a:lnTo>
                  <a:lnTo>
                    <a:pt x="12408" y="92206"/>
                  </a:lnTo>
                  <a:cubicBezTo>
                    <a:pt x="12408" y="92206"/>
                    <a:pt x="3707" y="837"/>
                    <a:pt x="3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549975" y="2409650"/>
              <a:ext cx="327025" cy="2321150"/>
            </a:xfrm>
            <a:custGeom>
              <a:avLst/>
              <a:gdLst/>
              <a:ahLst/>
              <a:cxnLst/>
              <a:rect l="l" t="t" r="r" b="b"/>
              <a:pathLst>
                <a:path w="13081" h="92846" extrusionOk="0">
                  <a:moveTo>
                    <a:pt x="3703" y="799"/>
                  </a:moveTo>
                  <a:cubicBezTo>
                    <a:pt x="4318" y="7441"/>
                    <a:pt x="11582" y="83724"/>
                    <a:pt x="12367" y="91959"/>
                  </a:cubicBezTo>
                  <a:lnTo>
                    <a:pt x="12367" y="91959"/>
                  </a:lnTo>
                  <a:lnTo>
                    <a:pt x="10267" y="90829"/>
                  </a:lnTo>
                  <a:lnTo>
                    <a:pt x="676" y="2179"/>
                  </a:lnTo>
                  <a:lnTo>
                    <a:pt x="3703" y="799"/>
                  </a:lnTo>
                  <a:close/>
                  <a:moveTo>
                    <a:pt x="3981" y="0"/>
                  </a:moveTo>
                  <a:cubicBezTo>
                    <a:pt x="3936" y="0"/>
                    <a:pt x="3890" y="10"/>
                    <a:pt x="3847" y="28"/>
                  </a:cubicBezTo>
                  <a:lnTo>
                    <a:pt x="201" y="1693"/>
                  </a:lnTo>
                  <a:cubicBezTo>
                    <a:pt x="75" y="1750"/>
                    <a:pt x="1" y="1881"/>
                    <a:pt x="15" y="2018"/>
                  </a:cubicBezTo>
                  <a:lnTo>
                    <a:pt x="9649" y="91065"/>
                  </a:lnTo>
                  <a:cubicBezTo>
                    <a:pt x="9661" y="91170"/>
                    <a:pt x="9723" y="91262"/>
                    <a:pt x="9816" y="91312"/>
                  </a:cubicBezTo>
                  <a:lnTo>
                    <a:pt x="12591" y="92807"/>
                  </a:lnTo>
                  <a:cubicBezTo>
                    <a:pt x="12638" y="92832"/>
                    <a:pt x="12689" y="92845"/>
                    <a:pt x="12742" y="92845"/>
                  </a:cubicBezTo>
                  <a:cubicBezTo>
                    <a:pt x="12931" y="92845"/>
                    <a:pt x="13080" y="92681"/>
                    <a:pt x="13061" y="92494"/>
                  </a:cubicBezTo>
                  <a:cubicBezTo>
                    <a:pt x="12975" y="91580"/>
                    <a:pt x="4360" y="1119"/>
                    <a:pt x="4300" y="296"/>
                  </a:cubicBezTo>
                  <a:cubicBezTo>
                    <a:pt x="4293" y="191"/>
                    <a:pt x="4234" y="97"/>
                    <a:pt x="4145" y="44"/>
                  </a:cubicBezTo>
                  <a:cubicBezTo>
                    <a:pt x="4094" y="15"/>
                    <a:pt x="4038" y="0"/>
                    <a:pt x="39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3651300" y="2421400"/>
              <a:ext cx="297275" cy="2301375"/>
            </a:xfrm>
            <a:custGeom>
              <a:avLst/>
              <a:gdLst/>
              <a:ahLst/>
              <a:cxnLst/>
              <a:rect l="l" t="t" r="r" b="b"/>
              <a:pathLst>
                <a:path w="11891" h="92055" extrusionOk="0">
                  <a:moveTo>
                    <a:pt x="2691" y="1"/>
                  </a:moveTo>
                  <a:lnTo>
                    <a:pt x="1" y="616"/>
                  </a:lnTo>
                  <a:lnTo>
                    <a:pt x="8689" y="92055"/>
                  </a:lnTo>
                  <a:lnTo>
                    <a:pt x="11890" y="9141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3645375" y="2415700"/>
              <a:ext cx="309150" cy="2312750"/>
            </a:xfrm>
            <a:custGeom>
              <a:avLst/>
              <a:gdLst/>
              <a:ahLst/>
              <a:cxnLst/>
              <a:rect l="l" t="t" r="r" b="b"/>
              <a:pathLst>
                <a:path w="12366" h="92510" extrusionOk="0">
                  <a:moveTo>
                    <a:pt x="2727" y="508"/>
                  </a:moveTo>
                  <a:lnTo>
                    <a:pt x="11881" y="91460"/>
                  </a:lnTo>
                  <a:lnTo>
                    <a:pt x="9130" y="92010"/>
                  </a:lnTo>
                  <a:lnTo>
                    <a:pt x="484" y="1021"/>
                  </a:lnTo>
                  <a:lnTo>
                    <a:pt x="2727" y="508"/>
                  </a:lnTo>
                  <a:close/>
                  <a:moveTo>
                    <a:pt x="2927" y="1"/>
                  </a:moveTo>
                  <a:cubicBezTo>
                    <a:pt x="2910" y="1"/>
                    <a:pt x="2893" y="2"/>
                    <a:pt x="2877" y="6"/>
                  </a:cubicBezTo>
                  <a:lnTo>
                    <a:pt x="187" y="621"/>
                  </a:lnTo>
                  <a:cubicBezTo>
                    <a:pt x="75" y="646"/>
                    <a:pt x="1" y="750"/>
                    <a:pt x="11" y="864"/>
                  </a:cubicBezTo>
                  <a:lnTo>
                    <a:pt x="8701" y="92303"/>
                  </a:lnTo>
                  <a:cubicBezTo>
                    <a:pt x="8711" y="92420"/>
                    <a:pt x="8809" y="92510"/>
                    <a:pt x="8926" y="92510"/>
                  </a:cubicBezTo>
                  <a:cubicBezTo>
                    <a:pt x="8942" y="92510"/>
                    <a:pt x="8957" y="92510"/>
                    <a:pt x="8971" y="92507"/>
                  </a:cubicBezTo>
                  <a:lnTo>
                    <a:pt x="12173" y="91865"/>
                  </a:lnTo>
                  <a:cubicBezTo>
                    <a:pt x="12287" y="91842"/>
                    <a:pt x="12366" y="91736"/>
                    <a:pt x="12354" y="91619"/>
                  </a:cubicBezTo>
                  <a:lnTo>
                    <a:pt x="3154" y="205"/>
                  </a:lnTo>
                  <a:cubicBezTo>
                    <a:pt x="3142" y="86"/>
                    <a:pt x="3041" y="1"/>
                    <a:pt x="2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818350" y="2471125"/>
              <a:ext cx="122525" cy="1654050"/>
            </a:xfrm>
            <a:custGeom>
              <a:avLst/>
              <a:gdLst/>
              <a:ahLst/>
              <a:cxnLst/>
              <a:rect l="l" t="t" r="r" b="b"/>
              <a:pathLst>
                <a:path w="4901" h="66162" extrusionOk="0">
                  <a:moveTo>
                    <a:pt x="2229" y="0"/>
                  </a:moveTo>
                  <a:cubicBezTo>
                    <a:pt x="2229" y="596"/>
                    <a:pt x="0" y="66161"/>
                    <a:pt x="0" y="66161"/>
                  </a:cubicBezTo>
                  <a:lnTo>
                    <a:pt x="2532" y="65700"/>
                  </a:lnTo>
                  <a:lnTo>
                    <a:pt x="4900" y="994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812575" y="2465425"/>
              <a:ext cx="134075" cy="1665450"/>
            </a:xfrm>
            <a:custGeom>
              <a:avLst/>
              <a:gdLst/>
              <a:ahLst/>
              <a:cxnLst/>
              <a:rect l="l" t="t" r="r" b="b"/>
              <a:pathLst>
                <a:path w="5363" h="66618" extrusionOk="0">
                  <a:moveTo>
                    <a:pt x="2678" y="552"/>
                  </a:moveTo>
                  <a:lnTo>
                    <a:pt x="4897" y="1378"/>
                  </a:lnTo>
                  <a:lnTo>
                    <a:pt x="2542" y="65736"/>
                  </a:lnTo>
                  <a:lnTo>
                    <a:pt x="469" y="66116"/>
                  </a:lnTo>
                  <a:lnTo>
                    <a:pt x="469" y="66116"/>
                  </a:lnTo>
                  <a:cubicBezTo>
                    <a:pt x="641" y="61039"/>
                    <a:pt x="2533" y="5348"/>
                    <a:pt x="2678" y="552"/>
                  </a:cubicBezTo>
                  <a:close/>
                  <a:moveTo>
                    <a:pt x="2460" y="0"/>
                  </a:moveTo>
                  <a:cubicBezTo>
                    <a:pt x="2339" y="0"/>
                    <a:pt x="2232" y="98"/>
                    <a:pt x="2232" y="228"/>
                  </a:cubicBezTo>
                  <a:cubicBezTo>
                    <a:pt x="2232" y="814"/>
                    <a:pt x="26" y="65726"/>
                    <a:pt x="4" y="66382"/>
                  </a:cubicBezTo>
                  <a:cubicBezTo>
                    <a:pt x="0" y="66511"/>
                    <a:pt x="103" y="66618"/>
                    <a:pt x="231" y="66618"/>
                  </a:cubicBezTo>
                  <a:cubicBezTo>
                    <a:pt x="246" y="66616"/>
                    <a:pt x="259" y="66616"/>
                    <a:pt x="272" y="66613"/>
                  </a:cubicBezTo>
                  <a:lnTo>
                    <a:pt x="2804" y="66151"/>
                  </a:lnTo>
                  <a:cubicBezTo>
                    <a:pt x="2910" y="66132"/>
                    <a:pt x="2987" y="66042"/>
                    <a:pt x="2990" y="65935"/>
                  </a:cubicBezTo>
                  <a:lnTo>
                    <a:pt x="5358" y="1230"/>
                  </a:lnTo>
                  <a:cubicBezTo>
                    <a:pt x="5363" y="1132"/>
                    <a:pt x="5302" y="1042"/>
                    <a:pt x="5210" y="1009"/>
                  </a:cubicBezTo>
                  <a:lnTo>
                    <a:pt x="2539" y="14"/>
                  </a:lnTo>
                  <a:cubicBezTo>
                    <a:pt x="2513" y="5"/>
                    <a:pt x="2486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764050" y="2477350"/>
              <a:ext cx="109700" cy="1647825"/>
            </a:xfrm>
            <a:custGeom>
              <a:avLst/>
              <a:gdLst/>
              <a:ahLst/>
              <a:cxnLst/>
              <a:rect l="l" t="t" r="r" b="b"/>
              <a:pathLst>
                <a:path w="4388" h="65913" extrusionOk="0">
                  <a:moveTo>
                    <a:pt x="2449" y="0"/>
                  </a:moveTo>
                  <a:lnTo>
                    <a:pt x="1" y="64843"/>
                  </a:lnTo>
                  <a:lnTo>
                    <a:pt x="2172" y="65912"/>
                  </a:lnTo>
                  <a:lnTo>
                    <a:pt x="4388" y="29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758275" y="2471650"/>
              <a:ext cx="121275" cy="1659225"/>
            </a:xfrm>
            <a:custGeom>
              <a:avLst/>
              <a:gdLst/>
              <a:ahLst/>
              <a:cxnLst/>
              <a:rect l="l" t="t" r="r" b="b"/>
              <a:pathLst>
                <a:path w="4851" h="66369" extrusionOk="0">
                  <a:moveTo>
                    <a:pt x="2898" y="492"/>
                  </a:moveTo>
                  <a:lnTo>
                    <a:pt x="4385" y="720"/>
                  </a:lnTo>
                  <a:lnTo>
                    <a:pt x="2188" y="65782"/>
                  </a:lnTo>
                  <a:lnTo>
                    <a:pt x="463" y="64934"/>
                  </a:lnTo>
                  <a:lnTo>
                    <a:pt x="2898" y="492"/>
                  </a:lnTo>
                  <a:close/>
                  <a:moveTo>
                    <a:pt x="2683" y="0"/>
                  </a:moveTo>
                  <a:cubicBezTo>
                    <a:pt x="2629" y="0"/>
                    <a:pt x="2577" y="18"/>
                    <a:pt x="2535" y="52"/>
                  </a:cubicBezTo>
                  <a:cubicBezTo>
                    <a:pt x="2484" y="93"/>
                    <a:pt x="2455" y="155"/>
                    <a:pt x="2453" y="219"/>
                  </a:cubicBezTo>
                  <a:lnTo>
                    <a:pt x="5" y="65064"/>
                  </a:lnTo>
                  <a:cubicBezTo>
                    <a:pt x="0" y="65153"/>
                    <a:pt x="50" y="65237"/>
                    <a:pt x="131" y="65278"/>
                  </a:cubicBezTo>
                  <a:lnTo>
                    <a:pt x="2304" y="66345"/>
                  </a:lnTo>
                  <a:cubicBezTo>
                    <a:pt x="2335" y="66360"/>
                    <a:pt x="2368" y="66369"/>
                    <a:pt x="2403" y="66369"/>
                  </a:cubicBezTo>
                  <a:cubicBezTo>
                    <a:pt x="2444" y="66369"/>
                    <a:pt x="2485" y="66357"/>
                    <a:pt x="2521" y="66335"/>
                  </a:cubicBezTo>
                  <a:cubicBezTo>
                    <a:pt x="2586" y="66296"/>
                    <a:pt x="2629" y="66225"/>
                    <a:pt x="2630" y="66148"/>
                  </a:cubicBezTo>
                  <a:lnTo>
                    <a:pt x="4846" y="534"/>
                  </a:lnTo>
                  <a:cubicBezTo>
                    <a:pt x="4850" y="418"/>
                    <a:pt x="4767" y="319"/>
                    <a:pt x="4653" y="301"/>
                  </a:cubicBezTo>
                  <a:lnTo>
                    <a:pt x="2715" y="3"/>
                  </a:lnTo>
                  <a:cubicBezTo>
                    <a:pt x="2704" y="1"/>
                    <a:pt x="2694" y="0"/>
                    <a:pt x="2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003575" y="368450"/>
              <a:ext cx="2008275" cy="2322925"/>
            </a:xfrm>
            <a:custGeom>
              <a:avLst/>
              <a:gdLst/>
              <a:ahLst/>
              <a:cxnLst/>
              <a:rect l="l" t="t" r="r" b="b"/>
              <a:pathLst>
                <a:path w="80331" h="92917" extrusionOk="0">
                  <a:moveTo>
                    <a:pt x="1" y="0"/>
                  </a:moveTo>
                  <a:cubicBezTo>
                    <a:pt x="210" y="1050"/>
                    <a:pt x="5663" y="92917"/>
                    <a:pt x="5663" y="92917"/>
                  </a:cubicBezTo>
                  <a:lnTo>
                    <a:pt x="80331" y="89351"/>
                  </a:lnTo>
                  <a:lnTo>
                    <a:pt x="72151" y="2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995300" y="360450"/>
              <a:ext cx="2024950" cy="2338900"/>
            </a:xfrm>
            <a:custGeom>
              <a:avLst/>
              <a:gdLst/>
              <a:ahLst/>
              <a:cxnLst/>
              <a:rect l="l" t="t" r="r" b="b"/>
              <a:pathLst>
                <a:path w="80998" h="93556" extrusionOk="0">
                  <a:moveTo>
                    <a:pt x="683" y="642"/>
                  </a:moveTo>
                  <a:lnTo>
                    <a:pt x="72191" y="850"/>
                  </a:lnTo>
                  <a:lnTo>
                    <a:pt x="80312" y="89366"/>
                  </a:lnTo>
                  <a:lnTo>
                    <a:pt x="6294" y="92901"/>
                  </a:lnTo>
                  <a:cubicBezTo>
                    <a:pt x="5902" y="86277"/>
                    <a:pt x="1187" y="6916"/>
                    <a:pt x="683" y="642"/>
                  </a:cubicBezTo>
                  <a:close/>
                  <a:moveTo>
                    <a:pt x="332" y="1"/>
                  </a:moveTo>
                  <a:cubicBezTo>
                    <a:pt x="236" y="2"/>
                    <a:pt x="149" y="45"/>
                    <a:pt x="89" y="117"/>
                  </a:cubicBezTo>
                  <a:cubicBezTo>
                    <a:pt x="27" y="190"/>
                    <a:pt x="1" y="285"/>
                    <a:pt x="17" y="380"/>
                  </a:cubicBezTo>
                  <a:cubicBezTo>
                    <a:pt x="241" y="1748"/>
                    <a:pt x="5619" y="92341"/>
                    <a:pt x="5675" y="93256"/>
                  </a:cubicBezTo>
                  <a:cubicBezTo>
                    <a:pt x="5684" y="93424"/>
                    <a:pt x="5824" y="93556"/>
                    <a:pt x="5994" y="93556"/>
                  </a:cubicBezTo>
                  <a:lnTo>
                    <a:pt x="6009" y="93556"/>
                  </a:lnTo>
                  <a:lnTo>
                    <a:pt x="80678" y="89990"/>
                  </a:lnTo>
                  <a:cubicBezTo>
                    <a:pt x="80860" y="89981"/>
                    <a:pt x="80997" y="89823"/>
                    <a:pt x="80981" y="89642"/>
                  </a:cubicBezTo>
                  <a:lnTo>
                    <a:pt x="72803" y="502"/>
                  </a:lnTo>
                  <a:cubicBezTo>
                    <a:pt x="72787" y="336"/>
                    <a:pt x="72649" y="210"/>
                    <a:pt x="72484" y="210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82400" y="663475"/>
              <a:ext cx="219175" cy="871950"/>
            </a:xfrm>
            <a:custGeom>
              <a:avLst/>
              <a:gdLst/>
              <a:ahLst/>
              <a:cxnLst/>
              <a:rect l="l" t="t" r="r" b="b"/>
              <a:pathLst>
                <a:path w="8767" h="34878" extrusionOk="0">
                  <a:moveTo>
                    <a:pt x="6022" y="0"/>
                  </a:moveTo>
                  <a:lnTo>
                    <a:pt x="1" y="110"/>
                  </a:lnTo>
                  <a:lnTo>
                    <a:pt x="2746" y="34877"/>
                  </a:lnTo>
                  <a:lnTo>
                    <a:pt x="8766" y="34767"/>
                  </a:lnTo>
                  <a:lnTo>
                    <a:pt x="60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22750" y="916950"/>
              <a:ext cx="198800" cy="614450"/>
            </a:xfrm>
            <a:custGeom>
              <a:avLst/>
              <a:gdLst/>
              <a:ahLst/>
              <a:cxnLst/>
              <a:rect l="l" t="t" r="r" b="b"/>
              <a:pathLst>
                <a:path w="7952" h="24578" extrusionOk="0">
                  <a:moveTo>
                    <a:pt x="6020" y="1"/>
                  </a:moveTo>
                  <a:lnTo>
                    <a:pt x="0" y="112"/>
                  </a:lnTo>
                  <a:lnTo>
                    <a:pt x="1930" y="24577"/>
                  </a:lnTo>
                  <a:lnTo>
                    <a:pt x="7952" y="24467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2858800" y="1116850"/>
              <a:ext cx="182750" cy="410500"/>
            </a:xfrm>
            <a:custGeom>
              <a:avLst/>
              <a:gdLst/>
              <a:ahLst/>
              <a:cxnLst/>
              <a:rect l="l" t="t" r="r" b="b"/>
              <a:pathLst>
                <a:path w="7310" h="16420" extrusionOk="0">
                  <a:moveTo>
                    <a:pt x="6020" y="0"/>
                  </a:moveTo>
                  <a:lnTo>
                    <a:pt x="1" y="110"/>
                  </a:lnTo>
                  <a:lnTo>
                    <a:pt x="1288" y="16420"/>
                  </a:lnTo>
                  <a:lnTo>
                    <a:pt x="7309" y="16310"/>
                  </a:lnTo>
                  <a:lnTo>
                    <a:pt x="60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3042350" y="651400"/>
              <a:ext cx="219125" cy="871925"/>
            </a:xfrm>
            <a:custGeom>
              <a:avLst/>
              <a:gdLst/>
              <a:ahLst/>
              <a:cxnLst/>
              <a:rect l="l" t="t" r="r" b="b"/>
              <a:pathLst>
                <a:path w="8765" h="34877" extrusionOk="0">
                  <a:moveTo>
                    <a:pt x="6021" y="0"/>
                  </a:moveTo>
                  <a:lnTo>
                    <a:pt x="1" y="110"/>
                  </a:lnTo>
                  <a:lnTo>
                    <a:pt x="2745" y="34877"/>
                  </a:lnTo>
                  <a:lnTo>
                    <a:pt x="8765" y="34767"/>
                  </a:lnTo>
                  <a:lnTo>
                    <a:pt x="60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2217775" y="704400"/>
              <a:ext cx="104700" cy="13725"/>
            </a:xfrm>
            <a:custGeom>
              <a:avLst/>
              <a:gdLst/>
              <a:ahLst/>
              <a:cxnLst/>
              <a:rect l="l" t="t" r="r" b="b"/>
              <a:pathLst>
                <a:path w="4188" h="549" extrusionOk="0">
                  <a:moveTo>
                    <a:pt x="3945" y="1"/>
                  </a:moveTo>
                  <a:cubicBezTo>
                    <a:pt x="3944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3" y="68"/>
                  </a:lnTo>
                  <a:cubicBezTo>
                    <a:pt x="105" y="72"/>
                    <a:pt x="1" y="181"/>
                    <a:pt x="2" y="311"/>
                  </a:cubicBezTo>
                  <a:cubicBezTo>
                    <a:pt x="3" y="441"/>
                    <a:pt x="107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7" y="371"/>
                    <a:pt x="4186" y="238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227100" y="822425"/>
              <a:ext cx="104525" cy="13725"/>
            </a:xfrm>
            <a:custGeom>
              <a:avLst/>
              <a:gdLst/>
              <a:ahLst/>
              <a:cxnLst/>
              <a:rect l="l" t="t" r="r" b="b"/>
              <a:pathLst>
                <a:path w="4181" h="549" extrusionOk="0">
                  <a:moveTo>
                    <a:pt x="3939" y="1"/>
                  </a:moveTo>
                  <a:lnTo>
                    <a:pt x="234" y="68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2" y="441"/>
                    <a:pt x="108" y="547"/>
                    <a:pt x="238" y="548"/>
                  </a:cubicBezTo>
                  <a:lnTo>
                    <a:pt x="243" y="548"/>
                  </a:lnTo>
                  <a:lnTo>
                    <a:pt x="3947" y="481"/>
                  </a:lnTo>
                  <a:cubicBezTo>
                    <a:pt x="4078" y="477"/>
                    <a:pt x="4180" y="370"/>
                    <a:pt x="4179" y="239"/>
                  </a:cubicBezTo>
                  <a:cubicBezTo>
                    <a:pt x="4177" y="109"/>
                    <a:pt x="4073" y="4"/>
                    <a:pt x="3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2236275" y="940450"/>
              <a:ext cx="104675" cy="13750"/>
            </a:xfrm>
            <a:custGeom>
              <a:avLst/>
              <a:gdLst/>
              <a:ahLst/>
              <a:cxnLst/>
              <a:rect l="l" t="t" r="r" b="b"/>
              <a:pathLst>
                <a:path w="4187" h="550" extrusionOk="0">
                  <a:moveTo>
                    <a:pt x="3945" y="1"/>
                  </a:moveTo>
                  <a:lnTo>
                    <a:pt x="239" y="70"/>
                  </a:lnTo>
                  <a:cubicBezTo>
                    <a:pt x="107" y="70"/>
                    <a:pt x="0" y="179"/>
                    <a:pt x="2" y="311"/>
                  </a:cubicBezTo>
                  <a:cubicBezTo>
                    <a:pt x="3" y="444"/>
                    <a:pt x="111" y="550"/>
                    <a:pt x="243" y="550"/>
                  </a:cubicBezTo>
                  <a:lnTo>
                    <a:pt x="248" y="550"/>
                  </a:lnTo>
                  <a:lnTo>
                    <a:pt x="3954" y="481"/>
                  </a:lnTo>
                  <a:cubicBezTo>
                    <a:pt x="4083" y="477"/>
                    <a:pt x="4187" y="370"/>
                    <a:pt x="4185" y="239"/>
                  </a:cubicBezTo>
                  <a:cubicBezTo>
                    <a:pt x="4184" y="109"/>
                    <a:pt x="4078" y="4"/>
                    <a:pt x="39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2245750" y="1058525"/>
              <a:ext cx="104500" cy="13700"/>
            </a:xfrm>
            <a:custGeom>
              <a:avLst/>
              <a:gdLst/>
              <a:ahLst/>
              <a:cxnLst/>
              <a:rect l="l" t="t" r="r" b="b"/>
              <a:pathLst>
                <a:path w="4180" h="548" extrusionOk="0">
                  <a:moveTo>
                    <a:pt x="3938" y="0"/>
                  </a:move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40"/>
                    <a:pt x="107" y="545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77" y="475"/>
                    <a:pt x="4180" y="368"/>
                    <a:pt x="4178" y="238"/>
                  </a:cubicBezTo>
                  <a:cubicBezTo>
                    <a:pt x="4177" y="107"/>
                    <a:pt x="4073" y="2"/>
                    <a:pt x="3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254900" y="1176550"/>
              <a:ext cx="104800" cy="13750"/>
            </a:xfrm>
            <a:custGeom>
              <a:avLst/>
              <a:gdLst/>
              <a:ahLst/>
              <a:cxnLst/>
              <a:rect l="l" t="t" r="r" b="b"/>
              <a:pathLst>
                <a:path w="4192" h="550" extrusionOk="0">
                  <a:moveTo>
                    <a:pt x="3953" y="0"/>
                  </a:moveTo>
                  <a:cubicBezTo>
                    <a:pt x="3950" y="0"/>
                    <a:pt x="3947" y="0"/>
                    <a:pt x="3944" y="0"/>
                  </a:cubicBezTo>
                  <a:lnTo>
                    <a:pt x="241" y="68"/>
                  </a:lnTo>
                  <a:cubicBezTo>
                    <a:pt x="107" y="69"/>
                    <a:pt x="0" y="178"/>
                    <a:pt x="2" y="311"/>
                  </a:cubicBezTo>
                  <a:cubicBezTo>
                    <a:pt x="3" y="442"/>
                    <a:pt x="110" y="548"/>
                    <a:pt x="241" y="548"/>
                  </a:cubicBezTo>
                  <a:cubicBezTo>
                    <a:pt x="242" y="548"/>
                    <a:pt x="243" y="548"/>
                    <a:pt x="244" y="548"/>
                  </a:cubicBezTo>
                  <a:lnTo>
                    <a:pt x="249" y="550"/>
                  </a:lnTo>
                  <a:lnTo>
                    <a:pt x="3954" y="482"/>
                  </a:lnTo>
                  <a:cubicBezTo>
                    <a:pt x="4086" y="479"/>
                    <a:pt x="4191" y="369"/>
                    <a:pt x="4189" y="236"/>
                  </a:cubicBezTo>
                  <a:cubicBezTo>
                    <a:pt x="4187" y="107"/>
                    <a:pt x="4107" y="0"/>
                    <a:pt x="3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2264375" y="1294575"/>
              <a:ext cx="104650" cy="13725"/>
            </a:xfrm>
            <a:custGeom>
              <a:avLst/>
              <a:gdLst/>
              <a:ahLst/>
              <a:cxnLst/>
              <a:rect l="l" t="t" r="r" b="b"/>
              <a:pathLst>
                <a:path w="4186" h="549" extrusionOk="0">
                  <a:moveTo>
                    <a:pt x="3945" y="1"/>
                  </a:moveTo>
                  <a:cubicBezTo>
                    <a:pt x="3945" y="1"/>
                    <a:pt x="3944" y="1"/>
                    <a:pt x="3943" y="1"/>
                  </a:cubicBezTo>
                  <a:lnTo>
                    <a:pt x="3938" y="1"/>
                  </a:lnTo>
                  <a:lnTo>
                    <a:pt x="234" y="69"/>
                  </a:lnTo>
                  <a:cubicBezTo>
                    <a:pt x="103" y="74"/>
                    <a:pt x="1" y="181"/>
                    <a:pt x="2" y="311"/>
                  </a:cubicBezTo>
                  <a:cubicBezTo>
                    <a:pt x="4" y="441"/>
                    <a:pt x="108" y="547"/>
                    <a:pt x="238" y="548"/>
                  </a:cubicBezTo>
                  <a:lnTo>
                    <a:pt x="242" y="548"/>
                  </a:lnTo>
                  <a:lnTo>
                    <a:pt x="3947" y="481"/>
                  </a:lnTo>
                  <a:cubicBezTo>
                    <a:pt x="4080" y="479"/>
                    <a:pt x="4186" y="371"/>
                    <a:pt x="4186" y="239"/>
                  </a:cubicBezTo>
                  <a:cubicBezTo>
                    <a:pt x="4184" y="107"/>
                    <a:pt x="4077" y="1"/>
                    <a:pt x="3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273525" y="1412600"/>
              <a:ext cx="104700" cy="13750"/>
            </a:xfrm>
            <a:custGeom>
              <a:avLst/>
              <a:gdLst/>
              <a:ahLst/>
              <a:cxnLst/>
              <a:rect l="l" t="t" r="r" b="b"/>
              <a:pathLst>
                <a:path w="4188" h="550" extrusionOk="0">
                  <a:moveTo>
                    <a:pt x="3946" y="1"/>
                  </a:moveTo>
                  <a:lnTo>
                    <a:pt x="241" y="69"/>
                  </a:lnTo>
                  <a:cubicBezTo>
                    <a:pt x="108" y="69"/>
                    <a:pt x="1" y="179"/>
                    <a:pt x="2" y="311"/>
                  </a:cubicBezTo>
                  <a:cubicBezTo>
                    <a:pt x="4" y="444"/>
                    <a:pt x="112" y="550"/>
                    <a:pt x="245" y="550"/>
                  </a:cubicBezTo>
                  <a:lnTo>
                    <a:pt x="250" y="550"/>
                  </a:lnTo>
                  <a:lnTo>
                    <a:pt x="3955" y="481"/>
                  </a:lnTo>
                  <a:cubicBezTo>
                    <a:pt x="4083" y="477"/>
                    <a:pt x="4187" y="370"/>
                    <a:pt x="4186" y="239"/>
                  </a:cubicBezTo>
                  <a:cubicBezTo>
                    <a:pt x="4184" y="109"/>
                    <a:pt x="4080" y="4"/>
                    <a:pt x="39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283025" y="1530675"/>
              <a:ext cx="104650" cy="13700"/>
            </a:xfrm>
            <a:custGeom>
              <a:avLst/>
              <a:gdLst/>
              <a:ahLst/>
              <a:cxnLst/>
              <a:rect l="l" t="t" r="r" b="b"/>
              <a:pathLst>
                <a:path w="4186" h="548" extrusionOk="0">
                  <a:moveTo>
                    <a:pt x="3945" y="0"/>
                  </a:moveTo>
                  <a:cubicBezTo>
                    <a:pt x="3944" y="0"/>
                    <a:pt x="3943" y="0"/>
                    <a:pt x="3942" y="0"/>
                  </a:cubicBezTo>
                  <a:lnTo>
                    <a:pt x="3938" y="0"/>
                  </a:lnTo>
                  <a:lnTo>
                    <a:pt x="233" y="68"/>
                  </a:lnTo>
                  <a:cubicBezTo>
                    <a:pt x="103" y="72"/>
                    <a:pt x="0" y="179"/>
                    <a:pt x="2" y="309"/>
                  </a:cubicBezTo>
                  <a:cubicBezTo>
                    <a:pt x="3" y="439"/>
                    <a:pt x="107" y="545"/>
                    <a:pt x="237" y="548"/>
                  </a:cubicBezTo>
                  <a:lnTo>
                    <a:pt x="242" y="548"/>
                  </a:lnTo>
                  <a:lnTo>
                    <a:pt x="3947" y="480"/>
                  </a:lnTo>
                  <a:cubicBezTo>
                    <a:pt x="4080" y="479"/>
                    <a:pt x="4185" y="371"/>
                    <a:pt x="4185" y="237"/>
                  </a:cubicBezTo>
                  <a:cubicBezTo>
                    <a:pt x="4184" y="105"/>
                    <a:pt x="4077" y="0"/>
                    <a:pt x="39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774375" y="1813800"/>
              <a:ext cx="356975" cy="247350"/>
            </a:xfrm>
            <a:custGeom>
              <a:avLst/>
              <a:gdLst/>
              <a:ahLst/>
              <a:cxnLst/>
              <a:rect l="l" t="t" r="r" b="b"/>
              <a:pathLst>
                <a:path w="14279" h="9894" extrusionOk="0">
                  <a:moveTo>
                    <a:pt x="10751" y="1"/>
                  </a:moveTo>
                  <a:lnTo>
                    <a:pt x="1" y="9390"/>
                  </a:lnTo>
                  <a:lnTo>
                    <a:pt x="14265" y="9894"/>
                  </a:lnTo>
                  <a:cubicBezTo>
                    <a:pt x="14271" y="9727"/>
                    <a:pt x="14278" y="9560"/>
                    <a:pt x="14278" y="9390"/>
                  </a:cubicBezTo>
                  <a:cubicBezTo>
                    <a:pt x="14278" y="5794"/>
                    <a:pt x="12946" y="2510"/>
                    <a:pt x="1075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2763650" y="1805775"/>
              <a:ext cx="375675" cy="263400"/>
            </a:xfrm>
            <a:custGeom>
              <a:avLst/>
              <a:gdLst/>
              <a:ahLst/>
              <a:cxnLst/>
              <a:rect l="l" t="t" r="r" b="b"/>
              <a:pathLst>
                <a:path w="15027" h="10536" extrusionOk="0">
                  <a:moveTo>
                    <a:pt x="11146" y="775"/>
                  </a:moveTo>
                  <a:cubicBezTo>
                    <a:pt x="13238" y="3282"/>
                    <a:pt x="14385" y="6446"/>
                    <a:pt x="14385" y="9711"/>
                  </a:cubicBezTo>
                  <a:cubicBezTo>
                    <a:pt x="14385" y="9768"/>
                    <a:pt x="14385" y="9827"/>
                    <a:pt x="14384" y="9884"/>
                  </a:cubicBezTo>
                  <a:lnTo>
                    <a:pt x="1250" y="9420"/>
                  </a:lnTo>
                  <a:lnTo>
                    <a:pt x="11146" y="775"/>
                  </a:lnTo>
                  <a:close/>
                  <a:moveTo>
                    <a:pt x="11179" y="1"/>
                  </a:moveTo>
                  <a:cubicBezTo>
                    <a:pt x="11104" y="1"/>
                    <a:pt x="11029" y="27"/>
                    <a:pt x="10969" y="80"/>
                  </a:cubicBezTo>
                  <a:lnTo>
                    <a:pt x="219" y="9471"/>
                  </a:lnTo>
                  <a:cubicBezTo>
                    <a:pt x="1" y="9661"/>
                    <a:pt x="128" y="10021"/>
                    <a:pt x="418" y="10032"/>
                  </a:cubicBezTo>
                  <a:lnTo>
                    <a:pt x="14682" y="10535"/>
                  </a:lnTo>
                  <a:lnTo>
                    <a:pt x="14691" y="10535"/>
                  </a:lnTo>
                  <a:cubicBezTo>
                    <a:pt x="14864" y="10535"/>
                    <a:pt x="15009" y="10341"/>
                    <a:pt x="15016" y="10166"/>
                  </a:cubicBezTo>
                  <a:cubicBezTo>
                    <a:pt x="15022" y="10014"/>
                    <a:pt x="15026" y="9863"/>
                    <a:pt x="15026" y="9711"/>
                  </a:cubicBezTo>
                  <a:cubicBezTo>
                    <a:pt x="15026" y="6180"/>
                    <a:pt x="13745" y="2768"/>
                    <a:pt x="11421" y="111"/>
                  </a:cubicBezTo>
                  <a:cubicBezTo>
                    <a:pt x="11357" y="38"/>
                    <a:pt x="11268" y="1"/>
                    <a:pt x="1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2417450" y="1691600"/>
              <a:ext cx="384925" cy="677000"/>
            </a:xfrm>
            <a:custGeom>
              <a:avLst/>
              <a:gdLst/>
              <a:ahLst/>
              <a:cxnLst/>
              <a:rect l="l" t="t" r="r" b="b"/>
              <a:pathLst>
                <a:path w="15397" h="27080" extrusionOk="0">
                  <a:moveTo>
                    <a:pt x="14278" y="1"/>
                  </a:moveTo>
                  <a:cubicBezTo>
                    <a:pt x="6392" y="1"/>
                    <a:pt x="0" y="6394"/>
                    <a:pt x="0" y="14278"/>
                  </a:cubicBezTo>
                  <a:cubicBezTo>
                    <a:pt x="0" y="19892"/>
                    <a:pt x="3241" y="24747"/>
                    <a:pt x="7953" y="27079"/>
                  </a:cubicBezTo>
                  <a:lnTo>
                    <a:pt x="14276" y="14278"/>
                  </a:lnTo>
                  <a:lnTo>
                    <a:pt x="15396" y="49"/>
                  </a:lnTo>
                  <a:cubicBezTo>
                    <a:pt x="15027" y="20"/>
                    <a:pt x="14654" y="1"/>
                    <a:pt x="14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2409425" y="1683625"/>
              <a:ext cx="401250" cy="692950"/>
            </a:xfrm>
            <a:custGeom>
              <a:avLst/>
              <a:gdLst/>
              <a:ahLst/>
              <a:cxnLst/>
              <a:rect l="l" t="t" r="r" b="b"/>
              <a:pathLst>
                <a:path w="16050" h="27718" extrusionOk="0">
                  <a:moveTo>
                    <a:pt x="14599" y="640"/>
                  </a:moveTo>
                  <a:cubicBezTo>
                    <a:pt x="14840" y="640"/>
                    <a:pt x="15092" y="648"/>
                    <a:pt x="15373" y="665"/>
                  </a:cubicBezTo>
                  <a:lnTo>
                    <a:pt x="14284" y="14511"/>
                  </a:lnTo>
                  <a:lnTo>
                    <a:pt x="8131" y="26965"/>
                  </a:lnTo>
                  <a:cubicBezTo>
                    <a:pt x="3503" y="24546"/>
                    <a:pt x="642" y="19835"/>
                    <a:pt x="642" y="14597"/>
                  </a:cubicBezTo>
                  <a:cubicBezTo>
                    <a:pt x="642" y="6902"/>
                    <a:pt x="6902" y="640"/>
                    <a:pt x="14599" y="640"/>
                  </a:cubicBezTo>
                  <a:close/>
                  <a:moveTo>
                    <a:pt x="14599" y="0"/>
                  </a:moveTo>
                  <a:cubicBezTo>
                    <a:pt x="6549" y="0"/>
                    <a:pt x="0" y="6549"/>
                    <a:pt x="0" y="14597"/>
                  </a:cubicBezTo>
                  <a:cubicBezTo>
                    <a:pt x="0" y="20188"/>
                    <a:pt x="3118" y="25202"/>
                    <a:pt x="8134" y="27685"/>
                  </a:cubicBezTo>
                  <a:cubicBezTo>
                    <a:pt x="8177" y="27707"/>
                    <a:pt x="8226" y="27718"/>
                    <a:pt x="8274" y="27718"/>
                  </a:cubicBezTo>
                  <a:cubicBezTo>
                    <a:pt x="8396" y="27718"/>
                    <a:pt x="8507" y="27649"/>
                    <a:pt x="8561" y="27541"/>
                  </a:cubicBezTo>
                  <a:lnTo>
                    <a:pt x="14886" y="14739"/>
                  </a:lnTo>
                  <a:cubicBezTo>
                    <a:pt x="14903" y="14702"/>
                    <a:pt x="14915" y="14663"/>
                    <a:pt x="14918" y="14622"/>
                  </a:cubicBezTo>
                  <a:lnTo>
                    <a:pt x="16037" y="393"/>
                  </a:lnTo>
                  <a:cubicBezTo>
                    <a:pt x="16050" y="217"/>
                    <a:pt x="15918" y="62"/>
                    <a:pt x="15742" y="49"/>
                  </a:cubicBezTo>
                  <a:cubicBezTo>
                    <a:pt x="15309" y="15"/>
                    <a:pt x="14946" y="0"/>
                    <a:pt x="14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616300" y="2048550"/>
              <a:ext cx="514725" cy="356950"/>
            </a:xfrm>
            <a:custGeom>
              <a:avLst/>
              <a:gdLst/>
              <a:ahLst/>
              <a:cxnLst/>
              <a:rect l="l" t="t" r="r" b="b"/>
              <a:pathLst>
                <a:path w="20589" h="14278" extrusionOk="0">
                  <a:moveTo>
                    <a:pt x="6324" y="0"/>
                  </a:moveTo>
                  <a:lnTo>
                    <a:pt x="1" y="12801"/>
                  </a:lnTo>
                  <a:cubicBezTo>
                    <a:pt x="1960" y="13772"/>
                    <a:pt x="4118" y="14278"/>
                    <a:pt x="6305" y="14278"/>
                  </a:cubicBezTo>
                  <a:cubicBezTo>
                    <a:pt x="6311" y="14278"/>
                    <a:pt x="6317" y="14278"/>
                    <a:pt x="6324" y="14278"/>
                  </a:cubicBezTo>
                  <a:cubicBezTo>
                    <a:pt x="14039" y="14278"/>
                    <a:pt x="20322" y="8155"/>
                    <a:pt x="20588" y="504"/>
                  </a:cubicBezTo>
                  <a:lnTo>
                    <a:pt x="63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607150" y="2040525"/>
              <a:ext cx="532000" cy="373000"/>
            </a:xfrm>
            <a:custGeom>
              <a:avLst/>
              <a:gdLst/>
              <a:ahLst/>
              <a:cxnLst/>
              <a:rect l="l" t="t" r="r" b="b"/>
              <a:pathLst>
                <a:path w="21280" h="14920" extrusionOk="0">
                  <a:moveTo>
                    <a:pt x="6884" y="649"/>
                  </a:moveTo>
                  <a:lnTo>
                    <a:pt x="20619" y="1134"/>
                  </a:lnTo>
                  <a:cubicBezTo>
                    <a:pt x="20198" y="8530"/>
                    <a:pt x="14139" y="14278"/>
                    <a:pt x="6690" y="14278"/>
                  </a:cubicBezTo>
                  <a:cubicBezTo>
                    <a:pt x="4629" y="14278"/>
                    <a:pt x="2648" y="13840"/>
                    <a:pt x="796" y="12973"/>
                  </a:cubicBezTo>
                  <a:lnTo>
                    <a:pt x="6884" y="649"/>
                  </a:lnTo>
                  <a:close/>
                  <a:moveTo>
                    <a:pt x="6675" y="1"/>
                  </a:moveTo>
                  <a:cubicBezTo>
                    <a:pt x="6556" y="1"/>
                    <a:pt x="6453" y="74"/>
                    <a:pt x="6403" y="179"/>
                  </a:cubicBezTo>
                  <a:lnTo>
                    <a:pt x="78" y="12980"/>
                  </a:lnTo>
                  <a:cubicBezTo>
                    <a:pt x="1" y="13139"/>
                    <a:pt x="65" y="13330"/>
                    <a:pt x="225" y="13409"/>
                  </a:cubicBezTo>
                  <a:cubicBezTo>
                    <a:pt x="2247" y="14411"/>
                    <a:pt x="4423" y="14919"/>
                    <a:pt x="6690" y="14919"/>
                  </a:cubicBezTo>
                  <a:cubicBezTo>
                    <a:pt x="14593" y="14919"/>
                    <a:pt x="20999" y="8732"/>
                    <a:pt x="21273" y="835"/>
                  </a:cubicBezTo>
                  <a:cubicBezTo>
                    <a:pt x="21279" y="659"/>
                    <a:pt x="21141" y="511"/>
                    <a:pt x="20964" y="506"/>
                  </a:cubicBezTo>
                  <a:lnTo>
                    <a:pt x="6701" y="2"/>
                  </a:lnTo>
                  <a:cubicBezTo>
                    <a:pt x="6693" y="1"/>
                    <a:pt x="6684" y="1"/>
                    <a:pt x="6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774375" y="1692800"/>
              <a:ext cx="268775" cy="355775"/>
            </a:xfrm>
            <a:custGeom>
              <a:avLst/>
              <a:gdLst/>
              <a:ahLst/>
              <a:cxnLst/>
              <a:rect l="l" t="t" r="r" b="b"/>
              <a:pathLst>
                <a:path w="10751" h="14231" extrusionOk="0">
                  <a:moveTo>
                    <a:pt x="1119" y="1"/>
                  </a:moveTo>
                  <a:lnTo>
                    <a:pt x="1" y="14230"/>
                  </a:lnTo>
                  <a:lnTo>
                    <a:pt x="1" y="14230"/>
                  </a:lnTo>
                  <a:lnTo>
                    <a:pt x="10751" y="4841"/>
                  </a:lnTo>
                  <a:cubicBezTo>
                    <a:pt x="8364" y="2110"/>
                    <a:pt x="4955" y="298"/>
                    <a:pt x="111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2766025" y="1684800"/>
              <a:ext cx="286050" cy="371775"/>
            </a:xfrm>
            <a:custGeom>
              <a:avLst/>
              <a:gdLst/>
              <a:ahLst/>
              <a:cxnLst/>
              <a:rect l="l" t="t" r="r" b="b"/>
              <a:pathLst>
                <a:path w="11442" h="14871" extrusionOk="0">
                  <a:moveTo>
                    <a:pt x="1748" y="668"/>
                  </a:moveTo>
                  <a:cubicBezTo>
                    <a:pt x="5169" y="1012"/>
                    <a:pt x="8302" y="2586"/>
                    <a:pt x="10631" y="5133"/>
                  </a:cubicBezTo>
                  <a:lnTo>
                    <a:pt x="715" y="13793"/>
                  </a:lnTo>
                  <a:lnTo>
                    <a:pt x="1748" y="668"/>
                  </a:lnTo>
                  <a:close/>
                  <a:moveTo>
                    <a:pt x="1452" y="0"/>
                  </a:moveTo>
                  <a:cubicBezTo>
                    <a:pt x="1286" y="0"/>
                    <a:pt x="1147" y="128"/>
                    <a:pt x="1134" y="296"/>
                  </a:cubicBezTo>
                  <a:lnTo>
                    <a:pt x="15" y="14525"/>
                  </a:lnTo>
                  <a:cubicBezTo>
                    <a:pt x="1" y="14711"/>
                    <a:pt x="147" y="14871"/>
                    <a:pt x="335" y="14871"/>
                  </a:cubicBezTo>
                  <a:cubicBezTo>
                    <a:pt x="412" y="14871"/>
                    <a:pt x="487" y="14843"/>
                    <a:pt x="546" y="14792"/>
                  </a:cubicBezTo>
                  <a:lnTo>
                    <a:pt x="11295" y="5402"/>
                  </a:lnTo>
                  <a:cubicBezTo>
                    <a:pt x="11429" y="5285"/>
                    <a:pt x="11442" y="5083"/>
                    <a:pt x="11326" y="4950"/>
                  </a:cubicBezTo>
                  <a:cubicBezTo>
                    <a:pt x="8796" y="2056"/>
                    <a:pt x="5299" y="297"/>
                    <a:pt x="1478" y="2"/>
                  </a:cubicBezTo>
                  <a:cubicBezTo>
                    <a:pt x="1469" y="1"/>
                    <a:pt x="1460" y="0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037925" y="1584650"/>
              <a:ext cx="1331050" cy="2786900"/>
            </a:xfrm>
            <a:custGeom>
              <a:avLst/>
              <a:gdLst/>
              <a:ahLst/>
              <a:cxnLst/>
              <a:rect l="l" t="t" r="r" b="b"/>
              <a:pathLst>
                <a:path w="53242" h="111476" extrusionOk="0">
                  <a:moveTo>
                    <a:pt x="25133" y="54215"/>
                  </a:moveTo>
                  <a:cubicBezTo>
                    <a:pt x="26190" y="55358"/>
                    <a:pt x="28899" y="56700"/>
                    <a:pt x="29251" y="56870"/>
                  </a:cubicBezTo>
                  <a:cubicBezTo>
                    <a:pt x="28882" y="57777"/>
                    <a:pt x="28514" y="58656"/>
                    <a:pt x="28154" y="59479"/>
                  </a:cubicBezTo>
                  <a:cubicBezTo>
                    <a:pt x="26912" y="62336"/>
                    <a:pt x="25770" y="64670"/>
                    <a:pt x="24948" y="66288"/>
                  </a:cubicBezTo>
                  <a:cubicBezTo>
                    <a:pt x="24783" y="66615"/>
                    <a:pt x="24635" y="66903"/>
                    <a:pt x="24496" y="67170"/>
                  </a:cubicBezTo>
                  <a:lnTo>
                    <a:pt x="24360" y="67170"/>
                  </a:lnTo>
                  <a:cubicBezTo>
                    <a:pt x="24319" y="66854"/>
                    <a:pt x="24273" y="66508"/>
                    <a:pt x="24221" y="66120"/>
                  </a:cubicBezTo>
                  <a:cubicBezTo>
                    <a:pt x="23970" y="64300"/>
                    <a:pt x="23576" y="61706"/>
                    <a:pt x="22963" y="58621"/>
                  </a:cubicBezTo>
                  <a:cubicBezTo>
                    <a:pt x="22771" y="57646"/>
                    <a:pt x="22547" y="56607"/>
                    <a:pt x="22307" y="55543"/>
                  </a:cubicBezTo>
                  <a:cubicBezTo>
                    <a:pt x="22548" y="55446"/>
                    <a:pt x="23919" y="54893"/>
                    <a:pt x="25133" y="54215"/>
                  </a:cubicBezTo>
                  <a:close/>
                  <a:moveTo>
                    <a:pt x="11331" y="0"/>
                  </a:moveTo>
                  <a:cubicBezTo>
                    <a:pt x="10982" y="0"/>
                    <a:pt x="10625" y="81"/>
                    <a:pt x="10281" y="259"/>
                  </a:cubicBezTo>
                  <a:cubicBezTo>
                    <a:pt x="8446" y="1208"/>
                    <a:pt x="7963" y="4904"/>
                    <a:pt x="8266" y="6724"/>
                  </a:cubicBezTo>
                  <a:cubicBezTo>
                    <a:pt x="8293" y="6880"/>
                    <a:pt x="8979" y="9272"/>
                    <a:pt x="9017" y="9272"/>
                  </a:cubicBezTo>
                  <a:cubicBezTo>
                    <a:pt x="9017" y="9272"/>
                    <a:pt x="9017" y="9272"/>
                    <a:pt x="9018" y="9272"/>
                  </a:cubicBezTo>
                  <a:lnTo>
                    <a:pt x="9054" y="9247"/>
                  </a:lnTo>
                  <a:lnTo>
                    <a:pt x="9054" y="9247"/>
                  </a:lnTo>
                  <a:cubicBezTo>
                    <a:pt x="8972" y="9830"/>
                    <a:pt x="8893" y="10457"/>
                    <a:pt x="8820" y="11142"/>
                  </a:cubicBezTo>
                  <a:cubicBezTo>
                    <a:pt x="8694" y="12407"/>
                    <a:pt x="8564" y="13841"/>
                    <a:pt x="8527" y="15409"/>
                  </a:cubicBezTo>
                  <a:cubicBezTo>
                    <a:pt x="8512" y="15984"/>
                    <a:pt x="8502" y="16576"/>
                    <a:pt x="8504" y="17186"/>
                  </a:cubicBezTo>
                  <a:lnTo>
                    <a:pt x="8504" y="17186"/>
                  </a:lnTo>
                  <a:cubicBezTo>
                    <a:pt x="8484" y="17030"/>
                    <a:pt x="7721" y="14814"/>
                    <a:pt x="7656" y="14675"/>
                  </a:cubicBezTo>
                  <a:cubicBezTo>
                    <a:pt x="6897" y="13089"/>
                    <a:pt x="4577" y="10519"/>
                    <a:pt x="2588" y="10519"/>
                  </a:cubicBezTo>
                  <a:cubicBezTo>
                    <a:pt x="2489" y="10519"/>
                    <a:pt x="2392" y="10526"/>
                    <a:pt x="2295" y="10539"/>
                  </a:cubicBezTo>
                  <a:cubicBezTo>
                    <a:pt x="820" y="10738"/>
                    <a:pt x="0" y="12214"/>
                    <a:pt x="332" y="13604"/>
                  </a:cubicBezTo>
                  <a:cubicBezTo>
                    <a:pt x="672" y="15023"/>
                    <a:pt x="2128" y="16075"/>
                    <a:pt x="3392" y="16627"/>
                  </a:cubicBezTo>
                  <a:cubicBezTo>
                    <a:pt x="4574" y="17145"/>
                    <a:pt x="7124" y="17198"/>
                    <a:pt x="8106" y="17198"/>
                  </a:cubicBezTo>
                  <a:cubicBezTo>
                    <a:pt x="8355" y="17198"/>
                    <a:pt x="8503" y="17194"/>
                    <a:pt x="8504" y="17194"/>
                  </a:cubicBezTo>
                  <a:cubicBezTo>
                    <a:pt x="8504" y="17194"/>
                    <a:pt x="8504" y="17194"/>
                    <a:pt x="8504" y="17194"/>
                  </a:cubicBezTo>
                  <a:lnTo>
                    <a:pt x="8504" y="17194"/>
                  </a:lnTo>
                  <a:cubicBezTo>
                    <a:pt x="8508" y="18243"/>
                    <a:pt x="8545" y="19342"/>
                    <a:pt x="8647" y="20476"/>
                  </a:cubicBezTo>
                  <a:cubicBezTo>
                    <a:pt x="8807" y="22276"/>
                    <a:pt x="9067" y="24160"/>
                    <a:pt x="9586" y="26067"/>
                  </a:cubicBezTo>
                  <a:cubicBezTo>
                    <a:pt x="9592" y="26089"/>
                    <a:pt x="9600" y="26111"/>
                    <a:pt x="9606" y="26131"/>
                  </a:cubicBezTo>
                  <a:cubicBezTo>
                    <a:pt x="9283" y="25622"/>
                    <a:pt x="8325" y="24223"/>
                    <a:pt x="8240" y="24125"/>
                  </a:cubicBezTo>
                  <a:cubicBezTo>
                    <a:pt x="7225" y="22953"/>
                    <a:pt x="4839" y="21363"/>
                    <a:pt x="2974" y="21363"/>
                  </a:cubicBezTo>
                  <a:cubicBezTo>
                    <a:pt x="2618" y="21363"/>
                    <a:pt x="2282" y="21421"/>
                    <a:pt x="1977" y="21551"/>
                  </a:cubicBezTo>
                  <a:cubicBezTo>
                    <a:pt x="606" y="22132"/>
                    <a:pt x="205" y="23772"/>
                    <a:pt x="893" y="25024"/>
                  </a:cubicBezTo>
                  <a:cubicBezTo>
                    <a:pt x="1596" y="26302"/>
                    <a:pt x="3279" y="26935"/>
                    <a:pt x="4642" y="27134"/>
                  </a:cubicBezTo>
                  <a:cubicBezTo>
                    <a:pt x="4805" y="27158"/>
                    <a:pt x="4988" y="27169"/>
                    <a:pt x="5184" y="27169"/>
                  </a:cubicBezTo>
                  <a:cubicBezTo>
                    <a:pt x="6834" y="27169"/>
                    <a:pt x="9445" y="26412"/>
                    <a:pt x="9674" y="26343"/>
                  </a:cubicBezTo>
                  <a:cubicBezTo>
                    <a:pt x="10185" y="28155"/>
                    <a:pt x="10857" y="29974"/>
                    <a:pt x="11637" y="31775"/>
                  </a:cubicBezTo>
                  <a:cubicBezTo>
                    <a:pt x="12082" y="32806"/>
                    <a:pt x="12564" y="33831"/>
                    <a:pt x="13058" y="34851"/>
                  </a:cubicBezTo>
                  <a:cubicBezTo>
                    <a:pt x="12763" y="34419"/>
                    <a:pt x="12495" y="34034"/>
                    <a:pt x="12453" y="33985"/>
                  </a:cubicBezTo>
                  <a:cubicBezTo>
                    <a:pt x="11438" y="32812"/>
                    <a:pt x="9051" y="31224"/>
                    <a:pt x="7186" y="31224"/>
                  </a:cubicBezTo>
                  <a:cubicBezTo>
                    <a:pt x="6830" y="31224"/>
                    <a:pt x="6494" y="31281"/>
                    <a:pt x="6190" y="31410"/>
                  </a:cubicBezTo>
                  <a:cubicBezTo>
                    <a:pt x="4819" y="31993"/>
                    <a:pt x="4418" y="33633"/>
                    <a:pt x="5106" y="34885"/>
                  </a:cubicBezTo>
                  <a:cubicBezTo>
                    <a:pt x="5809" y="36163"/>
                    <a:pt x="7492" y="36795"/>
                    <a:pt x="8855" y="36994"/>
                  </a:cubicBezTo>
                  <a:cubicBezTo>
                    <a:pt x="9017" y="37017"/>
                    <a:pt x="9198" y="37028"/>
                    <a:pt x="9392" y="37028"/>
                  </a:cubicBezTo>
                  <a:cubicBezTo>
                    <a:pt x="10860" y="37028"/>
                    <a:pt x="13099" y="36426"/>
                    <a:pt x="13746" y="36243"/>
                  </a:cubicBezTo>
                  <a:cubicBezTo>
                    <a:pt x="13941" y="36634"/>
                    <a:pt x="14130" y="37025"/>
                    <a:pt x="14324" y="37413"/>
                  </a:cubicBezTo>
                  <a:cubicBezTo>
                    <a:pt x="15263" y="39280"/>
                    <a:pt x="16206" y="41138"/>
                    <a:pt x="17074" y="42989"/>
                  </a:cubicBezTo>
                  <a:cubicBezTo>
                    <a:pt x="17382" y="43641"/>
                    <a:pt x="17660" y="44295"/>
                    <a:pt x="17940" y="44947"/>
                  </a:cubicBezTo>
                  <a:cubicBezTo>
                    <a:pt x="17678" y="44563"/>
                    <a:pt x="17454" y="44242"/>
                    <a:pt x="17414" y="44197"/>
                  </a:cubicBezTo>
                  <a:cubicBezTo>
                    <a:pt x="16401" y="43025"/>
                    <a:pt x="14013" y="41435"/>
                    <a:pt x="12149" y="41435"/>
                  </a:cubicBezTo>
                  <a:cubicBezTo>
                    <a:pt x="11793" y="41435"/>
                    <a:pt x="11457" y="41493"/>
                    <a:pt x="11153" y="41623"/>
                  </a:cubicBezTo>
                  <a:cubicBezTo>
                    <a:pt x="9782" y="42205"/>
                    <a:pt x="9381" y="43846"/>
                    <a:pt x="10069" y="45098"/>
                  </a:cubicBezTo>
                  <a:cubicBezTo>
                    <a:pt x="10772" y="46374"/>
                    <a:pt x="12453" y="47007"/>
                    <a:pt x="13818" y="47206"/>
                  </a:cubicBezTo>
                  <a:cubicBezTo>
                    <a:pt x="13980" y="47230"/>
                    <a:pt x="14162" y="47241"/>
                    <a:pt x="14357" y="47241"/>
                  </a:cubicBezTo>
                  <a:cubicBezTo>
                    <a:pt x="15745" y="47241"/>
                    <a:pt x="17813" y="46703"/>
                    <a:pt x="18577" y="46492"/>
                  </a:cubicBezTo>
                  <a:cubicBezTo>
                    <a:pt x="18843" y="47170"/>
                    <a:pt x="19113" y="47848"/>
                    <a:pt x="19341" y="48515"/>
                  </a:cubicBezTo>
                  <a:cubicBezTo>
                    <a:pt x="19486" y="48975"/>
                    <a:pt x="19659" y="49409"/>
                    <a:pt x="19779" y="49877"/>
                  </a:cubicBezTo>
                  <a:cubicBezTo>
                    <a:pt x="19908" y="50340"/>
                    <a:pt x="20037" y="50798"/>
                    <a:pt x="20163" y="51252"/>
                  </a:cubicBezTo>
                  <a:cubicBezTo>
                    <a:pt x="20375" y="52137"/>
                    <a:pt x="20599" y="53045"/>
                    <a:pt x="20784" y="53912"/>
                  </a:cubicBezTo>
                  <a:cubicBezTo>
                    <a:pt x="20917" y="54513"/>
                    <a:pt x="21033" y="55089"/>
                    <a:pt x="21151" y="55669"/>
                  </a:cubicBezTo>
                  <a:cubicBezTo>
                    <a:pt x="20854" y="55016"/>
                    <a:pt x="20243" y="53750"/>
                    <a:pt x="20182" y="53651"/>
                  </a:cubicBezTo>
                  <a:cubicBezTo>
                    <a:pt x="19290" y="52232"/>
                    <a:pt x="16885" y="50088"/>
                    <a:pt x="14952" y="50088"/>
                  </a:cubicBezTo>
                  <a:cubicBezTo>
                    <a:pt x="14756" y="50088"/>
                    <a:pt x="14565" y="50110"/>
                    <a:pt x="14382" y="50157"/>
                  </a:cubicBezTo>
                  <a:cubicBezTo>
                    <a:pt x="12939" y="50526"/>
                    <a:pt x="12293" y="52085"/>
                    <a:pt x="12784" y="53427"/>
                  </a:cubicBezTo>
                  <a:cubicBezTo>
                    <a:pt x="13286" y="54797"/>
                    <a:pt x="14853" y="55678"/>
                    <a:pt x="16171" y="56080"/>
                  </a:cubicBezTo>
                  <a:cubicBezTo>
                    <a:pt x="16672" y="56234"/>
                    <a:pt x="17384" y="56286"/>
                    <a:pt x="18117" y="56286"/>
                  </a:cubicBezTo>
                  <a:cubicBezTo>
                    <a:pt x="19506" y="56286"/>
                    <a:pt x="20972" y="56100"/>
                    <a:pt x="21235" y="56064"/>
                  </a:cubicBezTo>
                  <a:cubicBezTo>
                    <a:pt x="21428" y="57025"/>
                    <a:pt x="21605" y="57961"/>
                    <a:pt x="21759" y="58845"/>
                  </a:cubicBezTo>
                  <a:cubicBezTo>
                    <a:pt x="22301" y="61914"/>
                    <a:pt x="22635" y="64490"/>
                    <a:pt x="22843" y="66293"/>
                  </a:cubicBezTo>
                  <a:cubicBezTo>
                    <a:pt x="22879" y="66613"/>
                    <a:pt x="22911" y="66900"/>
                    <a:pt x="22941" y="67170"/>
                  </a:cubicBezTo>
                  <a:lnTo>
                    <a:pt x="16722" y="67170"/>
                  </a:lnTo>
                  <a:lnTo>
                    <a:pt x="18720" y="106185"/>
                  </a:lnTo>
                  <a:cubicBezTo>
                    <a:pt x="18873" y="109150"/>
                    <a:pt x="21321" y="111476"/>
                    <a:pt x="24291" y="111476"/>
                  </a:cubicBezTo>
                  <a:cubicBezTo>
                    <a:pt x="27259" y="111476"/>
                    <a:pt x="29708" y="109150"/>
                    <a:pt x="29860" y="106185"/>
                  </a:cubicBezTo>
                  <a:lnTo>
                    <a:pt x="31860" y="67170"/>
                  </a:lnTo>
                  <a:lnTo>
                    <a:pt x="26066" y="67170"/>
                  </a:lnTo>
                  <a:cubicBezTo>
                    <a:pt x="26108" y="67081"/>
                    <a:pt x="26149" y="66997"/>
                    <a:pt x="26195" y="66903"/>
                  </a:cubicBezTo>
                  <a:cubicBezTo>
                    <a:pt x="26990" y="65247"/>
                    <a:pt x="28091" y="62868"/>
                    <a:pt x="29283" y="59955"/>
                  </a:cubicBezTo>
                  <a:cubicBezTo>
                    <a:pt x="29661" y="59037"/>
                    <a:pt x="30047" y="58047"/>
                    <a:pt x="30434" y="57026"/>
                  </a:cubicBezTo>
                  <a:cubicBezTo>
                    <a:pt x="30744" y="57092"/>
                    <a:pt x="32824" y="57515"/>
                    <a:pt x="34407" y="57515"/>
                  </a:cubicBezTo>
                  <a:cubicBezTo>
                    <a:pt x="34812" y="57515"/>
                    <a:pt x="35184" y="57487"/>
                    <a:pt x="35486" y="57419"/>
                  </a:cubicBezTo>
                  <a:cubicBezTo>
                    <a:pt x="36830" y="57116"/>
                    <a:pt x="38457" y="56356"/>
                    <a:pt x="39059" y="55026"/>
                  </a:cubicBezTo>
                  <a:cubicBezTo>
                    <a:pt x="39649" y="53726"/>
                    <a:pt x="39122" y="52121"/>
                    <a:pt x="37710" y="51646"/>
                  </a:cubicBezTo>
                  <a:cubicBezTo>
                    <a:pt x="37468" y="51565"/>
                    <a:pt x="37210" y="51528"/>
                    <a:pt x="36941" y="51528"/>
                  </a:cubicBezTo>
                  <a:cubicBezTo>
                    <a:pt x="35040" y="51528"/>
                    <a:pt x="32625" y="53397"/>
                    <a:pt x="31665" y="54698"/>
                  </a:cubicBezTo>
                  <a:cubicBezTo>
                    <a:pt x="31601" y="54786"/>
                    <a:pt x="31005" y="55814"/>
                    <a:pt x="30640" y="56470"/>
                  </a:cubicBezTo>
                  <a:cubicBezTo>
                    <a:pt x="30797" y="56051"/>
                    <a:pt x="30952" y="55648"/>
                    <a:pt x="31107" y="55216"/>
                  </a:cubicBezTo>
                  <a:cubicBezTo>
                    <a:pt x="31421" y="54363"/>
                    <a:pt x="31708" y="53503"/>
                    <a:pt x="32020" y="52580"/>
                  </a:cubicBezTo>
                  <a:cubicBezTo>
                    <a:pt x="32154" y="52128"/>
                    <a:pt x="32291" y="51673"/>
                    <a:pt x="32427" y="51213"/>
                  </a:cubicBezTo>
                  <a:cubicBezTo>
                    <a:pt x="32573" y="50760"/>
                    <a:pt x="32671" y="50262"/>
                    <a:pt x="32796" y="49782"/>
                  </a:cubicBezTo>
                  <a:cubicBezTo>
                    <a:pt x="33062" y="48663"/>
                    <a:pt x="33278" y="47517"/>
                    <a:pt x="33469" y="46357"/>
                  </a:cubicBezTo>
                  <a:cubicBezTo>
                    <a:pt x="34180" y="46616"/>
                    <a:pt x="36624" y="47467"/>
                    <a:pt x="38050" y="47467"/>
                  </a:cubicBezTo>
                  <a:cubicBezTo>
                    <a:pt x="38123" y="47467"/>
                    <a:pt x="38194" y="47464"/>
                    <a:pt x="38262" y="47460"/>
                  </a:cubicBezTo>
                  <a:cubicBezTo>
                    <a:pt x="39637" y="47363"/>
                    <a:pt x="41362" y="46858"/>
                    <a:pt x="42158" y="45636"/>
                  </a:cubicBezTo>
                  <a:cubicBezTo>
                    <a:pt x="42937" y="44439"/>
                    <a:pt x="42660" y="42774"/>
                    <a:pt x="41336" y="42091"/>
                  </a:cubicBezTo>
                  <a:cubicBezTo>
                    <a:pt x="40971" y="41903"/>
                    <a:pt x="40548" y="41821"/>
                    <a:pt x="40094" y="41821"/>
                  </a:cubicBezTo>
                  <a:cubicBezTo>
                    <a:pt x="38268" y="41821"/>
                    <a:pt x="35948" y="43148"/>
                    <a:pt x="34900" y="44191"/>
                  </a:cubicBezTo>
                  <a:cubicBezTo>
                    <a:pt x="34818" y="44272"/>
                    <a:pt x="33985" y="45311"/>
                    <a:pt x="33538" y="45891"/>
                  </a:cubicBezTo>
                  <a:cubicBezTo>
                    <a:pt x="33648" y="45194"/>
                    <a:pt x="33761" y="44497"/>
                    <a:pt x="33849" y="43787"/>
                  </a:cubicBezTo>
                  <a:cubicBezTo>
                    <a:pt x="34104" y="41738"/>
                    <a:pt x="34297" y="39657"/>
                    <a:pt x="34499" y="37581"/>
                  </a:cubicBezTo>
                  <a:cubicBezTo>
                    <a:pt x="34560" y="36945"/>
                    <a:pt x="34631" y="36313"/>
                    <a:pt x="34697" y="35679"/>
                  </a:cubicBezTo>
                  <a:cubicBezTo>
                    <a:pt x="34950" y="35774"/>
                    <a:pt x="37830" y="36847"/>
                    <a:pt x="39437" y="36847"/>
                  </a:cubicBezTo>
                  <a:cubicBezTo>
                    <a:pt x="39512" y="36847"/>
                    <a:pt x="39584" y="36845"/>
                    <a:pt x="39653" y="36840"/>
                  </a:cubicBezTo>
                  <a:cubicBezTo>
                    <a:pt x="41028" y="36745"/>
                    <a:pt x="42752" y="36240"/>
                    <a:pt x="43549" y="35017"/>
                  </a:cubicBezTo>
                  <a:cubicBezTo>
                    <a:pt x="44328" y="33819"/>
                    <a:pt x="44049" y="32154"/>
                    <a:pt x="42727" y="31472"/>
                  </a:cubicBezTo>
                  <a:cubicBezTo>
                    <a:pt x="42361" y="31283"/>
                    <a:pt x="41938" y="31201"/>
                    <a:pt x="41485" y="31201"/>
                  </a:cubicBezTo>
                  <a:cubicBezTo>
                    <a:pt x="39658" y="31201"/>
                    <a:pt x="37337" y="32529"/>
                    <a:pt x="36290" y="33572"/>
                  </a:cubicBezTo>
                  <a:cubicBezTo>
                    <a:pt x="36192" y="33670"/>
                    <a:pt x="34994" y="35168"/>
                    <a:pt x="34708" y="35563"/>
                  </a:cubicBezTo>
                  <a:cubicBezTo>
                    <a:pt x="34856" y="34168"/>
                    <a:pt x="35016" y="32778"/>
                    <a:pt x="35230" y="31415"/>
                  </a:cubicBezTo>
                  <a:cubicBezTo>
                    <a:pt x="35521" y="29533"/>
                    <a:pt x="35911" y="27702"/>
                    <a:pt x="36420" y="25957"/>
                  </a:cubicBezTo>
                  <a:cubicBezTo>
                    <a:pt x="36538" y="26002"/>
                    <a:pt x="39544" y="27135"/>
                    <a:pt x="41191" y="27135"/>
                  </a:cubicBezTo>
                  <a:cubicBezTo>
                    <a:pt x="41265" y="27135"/>
                    <a:pt x="41337" y="27133"/>
                    <a:pt x="41405" y="27128"/>
                  </a:cubicBezTo>
                  <a:cubicBezTo>
                    <a:pt x="42780" y="27033"/>
                    <a:pt x="44503" y="26528"/>
                    <a:pt x="45300" y="25305"/>
                  </a:cubicBezTo>
                  <a:cubicBezTo>
                    <a:pt x="46079" y="24107"/>
                    <a:pt x="45801" y="22442"/>
                    <a:pt x="44479" y="21760"/>
                  </a:cubicBezTo>
                  <a:cubicBezTo>
                    <a:pt x="44113" y="21572"/>
                    <a:pt x="43690" y="21490"/>
                    <a:pt x="43237" y="21490"/>
                  </a:cubicBezTo>
                  <a:cubicBezTo>
                    <a:pt x="41410" y="21490"/>
                    <a:pt x="39089" y="22817"/>
                    <a:pt x="38041" y="23860"/>
                  </a:cubicBezTo>
                  <a:cubicBezTo>
                    <a:pt x="37956" y="23945"/>
                    <a:pt x="37043" y="25086"/>
                    <a:pt x="36621" y="25638"/>
                  </a:cubicBezTo>
                  <a:lnTo>
                    <a:pt x="36517" y="25582"/>
                  </a:lnTo>
                  <a:cubicBezTo>
                    <a:pt x="37084" y="23719"/>
                    <a:pt x="37868" y="21987"/>
                    <a:pt x="38684" y="20401"/>
                  </a:cubicBezTo>
                  <a:cubicBezTo>
                    <a:pt x="39153" y="19482"/>
                    <a:pt x="39653" y="18629"/>
                    <a:pt x="40160" y="17811"/>
                  </a:cubicBezTo>
                  <a:cubicBezTo>
                    <a:pt x="40747" y="18104"/>
                    <a:pt x="43443" y="19413"/>
                    <a:pt x="44880" y="19470"/>
                  </a:cubicBezTo>
                  <a:cubicBezTo>
                    <a:pt x="44977" y="19474"/>
                    <a:pt x="45077" y="19476"/>
                    <a:pt x="45178" y="19476"/>
                  </a:cubicBezTo>
                  <a:cubicBezTo>
                    <a:pt x="46503" y="19476"/>
                    <a:pt x="48091" y="19132"/>
                    <a:pt x="48951" y="18085"/>
                  </a:cubicBezTo>
                  <a:cubicBezTo>
                    <a:pt x="49857" y="16980"/>
                    <a:pt x="49763" y="15295"/>
                    <a:pt x="48525" y="14470"/>
                  </a:cubicBezTo>
                  <a:cubicBezTo>
                    <a:pt x="48067" y="14167"/>
                    <a:pt x="47488" y="14041"/>
                    <a:pt x="46856" y="14041"/>
                  </a:cubicBezTo>
                  <a:cubicBezTo>
                    <a:pt x="45106" y="14041"/>
                    <a:pt x="42956" y="15007"/>
                    <a:pt x="41895" y="15851"/>
                  </a:cubicBezTo>
                  <a:cubicBezTo>
                    <a:pt x="41818" y="15914"/>
                    <a:pt x="41090" y="16638"/>
                    <a:pt x="40567" y="17172"/>
                  </a:cubicBezTo>
                  <a:cubicBezTo>
                    <a:pt x="40802" y="16808"/>
                    <a:pt x="41036" y="16425"/>
                    <a:pt x="41267" y="16078"/>
                  </a:cubicBezTo>
                  <a:cubicBezTo>
                    <a:pt x="42131" y="14778"/>
                    <a:pt x="43004" y="13639"/>
                    <a:pt x="43783" y="12636"/>
                  </a:cubicBezTo>
                  <a:cubicBezTo>
                    <a:pt x="44233" y="12070"/>
                    <a:pt x="44648" y="11567"/>
                    <a:pt x="45042" y="11100"/>
                  </a:cubicBezTo>
                  <a:cubicBezTo>
                    <a:pt x="45769" y="11088"/>
                    <a:pt x="48693" y="10998"/>
                    <a:pt x="49971" y="10398"/>
                  </a:cubicBezTo>
                  <a:cubicBezTo>
                    <a:pt x="51218" y="9812"/>
                    <a:pt x="52645" y="8720"/>
                    <a:pt x="52947" y="7292"/>
                  </a:cubicBezTo>
                  <a:cubicBezTo>
                    <a:pt x="53241" y="5895"/>
                    <a:pt x="52382" y="4441"/>
                    <a:pt x="50903" y="4280"/>
                  </a:cubicBezTo>
                  <a:cubicBezTo>
                    <a:pt x="50826" y="4272"/>
                    <a:pt x="50749" y="4268"/>
                    <a:pt x="50671" y="4268"/>
                  </a:cubicBezTo>
                  <a:cubicBezTo>
                    <a:pt x="48668" y="4268"/>
                    <a:pt x="46379" y="6938"/>
                    <a:pt x="45656" y="8560"/>
                  </a:cubicBezTo>
                  <a:cubicBezTo>
                    <a:pt x="45591" y="8707"/>
                    <a:pt x="44839" y="11101"/>
                    <a:pt x="44877" y="11101"/>
                  </a:cubicBezTo>
                  <a:lnTo>
                    <a:pt x="44921" y="11101"/>
                  </a:lnTo>
                  <a:cubicBezTo>
                    <a:pt x="44531" y="11542"/>
                    <a:pt x="44120" y="12021"/>
                    <a:pt x="43680" y="12551"/>
                  </a:cubicBezTo>
                  <a:cubicBezTo>
                    <a:pt x="42877" y="13538"/>
                    <a:pt x="41977" y="14661"/>
                    <a:pt x="41081" y="15949"/>
                  </a:cubicBezTo>
                  <a:cubicBezTo>
                    <a:pt x="40752" y="16420"/>
                    <a:pt x="40417" y="16909"/>
                    <a:pt x="40082" y="17418"/>
                  </a:cubicBezTo>
                  <a:lnTo>
                    <a:pt x="40082" y="17418"/>
                  </a:lnTo>
                  <a:cubicBezTo>
                    <a:pt x="40080" y="17423"/>
                    <a:pt x="40079" y="17425"/>
                    <a:pt x="40078" y="17426"/>
                  </a:cubicBezTo>
                  <a:lnTo>
                    <a:pt x="40078" y="17426"/>
                  </a:lnTo>
                  <a:cubicBezTo>
                    <a:pt x="40079" y="17423"/>
                    <a:pt x="40081" y="17421"/>
                    <a:pt x="40082" y="17418"/>
                  </a:cubicBezTo>
                  <a:lnTo>
                    <a:pt x="40082" y="17418"/>
                  </a:lnTo>
                  <a:cubicBezTo>
                    <a:pt x="40151" y="17275"/>
                    <a:pt x="40736" y="15010"/>
                    <a:pt x="40758" y="14857"/>
                  </a:cubicBezTo>
                  <a:cubicBezTo>
                    <a:pt x="41012" y="13030"/>
                    <a:pt x="40430" y="9348"/>
                    <a:pt x="38570" y="8450"/>
                  </a:cubicBezTo>
                  <a:cubicBezTo>
                    <a:pt x="38241" y="8292"/>
                    <a:pt x="37903" y="8219"/>
                    <a:pt x="37572" y="8219"/>
                  </a:cubicBezTo>
                  <a:cubicBezTo>
                    <a:pt x="36555" y="8219"/>
                    <a:pt x="35611" y="8911"/>
                    <a:pt x="35241" y="9924"/>
                  </a:cubicBezTo>
                  <a:cubicBezTo>
                    <a:pt x="34743" y="11294"/>
                    <a:pt x="35376" y="12977"/>
                    <a:pt x="36124" y="14134"/>
                  </a:cubicBezTo>
                  <a:cubicBezTo>
                    <a:pt x="37003" y="15491"/>
                    <a:pt x="40074" y="17424"/>
                    <a:pt x="40077" y="17426"/>
                  </a:cubicBezTo>
                  <a:cubicBezTo>
                    <a:pt x="40077" y="17426"/>
                    <a:pt x="40077" y="17426"/>
                    <a:pt x="40077" y="17426"/>
                  </a:cubicBezTo>
                  <a:cubicBezTo>
                    <a:pt x="40077" y="17426"/>
                    <a:pt x="40077" y="17426"/>
                    <a:pt x="40078" y="17426"/>
                  </a:cubicBezTo>
                  <a:lnTo>
                    <a:pt x="40078" y="17426"/>
                  </a:lnTo>
                  <a:cubicBezTo>
                    <a:pt x="39501" y="18303"/>
                    <a:pt x="38927" y="19240"/>
                    <a:pt x="38387" y="20242"/>
                  </a:cubicBezTo>
                  <a:cubicBezTo>
                    <a:pt x="37527" y="21830"/>
                    <a:pt x="36704" y="23547"/>
                    <a:pt x="36085" y="25422"/>
                  </a:cubicBezTo>
                  <a:cubicBezTo>
                    <a:pt x="36077" y="25444"/>
                    <a:pt x="36073" y="25468"/>
                    <a:pt x="36067" y="25488"/>
                  </a:cubicBezTo>
                  <a:cubicBezTo>
                    <a:pt x="36077" y="24884"/>
                    <a:pt x="36051" y="23189"/>
                    <a:pt x="36034" y="23060"/>
                  </a:cubicBezTo>
                  <a:cubicBezTo>
                    <a:pt x="35796" y="21231"/>
                    <a:pt x="34263" y="17834"/>
                    <a:pt x="32231" y="17459"/>
                  </a:cubicBezTo>
                  <a:cubicBezTo>
                    <a:pt x="32085" y="17432"/>
                    <a:pt x="31941" y="17419"/>
                    <a:pt x="31801" y="17419"/>
                  </a:cubicBezTo>
                  <a:cubicBezTo>
                    <a:pt x="30531" y="17419"/>
                    <a:pt x="29516" y="18477"/>
                    <a:pt x="29410" y="19758"/>
                  </a:cubicBezTo>
                  <a:cubicBezTo>
                    <a:pt x="29292" y="21212"/>
                    <a:pt x="30346" y="22668"/>
                    <a:pt x="31374" y="23586"/>
                  </a:cubicBezTo>
                  <a:cubicBezTo>
                    <a:pt x="32532" y="24621"/>
                    <a:pt x="35749" y="25624"/>
                    <a:pt x="36006" y="25704"/>
                  </a:cubicBezTo>
                  <a:cubicBezTo>
                    <a:pt x="35433" y="27496"/>
                    <a:pt x="34991" y="29382"/>
                    <a:pt x="34647" y="31316"/>
                  </a:cubicBezTo>
                  <a:cubicBezTo>
                    <a:pt x="34449" y="32422"/>
                    <a:pt x="34285" y="33541"/>
                    <a:pt x="34134" y="34665"/>
                  </a:cubicBezTo>
                  <a:cubicBezTo>
                    <a:pt x="34127" y="34143"/>
                    <a:pt x="34117" y="33674"/>
                    <a:pt x="34108" y="33610"/>
                  </a:cubicBezTo>
                  <a:cubicBezTo>
                    <a:pt x="33871" y="31779"/>
                    <a:pt x="32336" y="28383"/>
                    <a:pt x="30305" y="28008"/>
                  </a:cubicBezTo>
                  <a:cubicBezTo>
                    <a:pt x="30159" y="27982"/>
                    <a:pt x="30016" y="27969"/>
                    <a:pt x="29875" y="27969"/>
                  </a:cubicBezTo>
                  <a:cubicBezTo>
                    <a:pt x="28605" y="27969"/>
                    <a:pt x="27590" y="29026"/>
                    <a:pt x="27485" y="30308"/>
                  </a:cubicBezTo>
                  <a:cubicBezTo>
                    <a:pt x="27365" y="31762"/>
                    <a:pt x="28419" y="33217"/>
                    <a:pt x="29447" y="34135"/>
                  </a:cubicBezTo>
                  <a:cubicBezTo>
                    <a:pt x="30491" y="35067"/>
                    <a:pt x="33216" y="35976"/>
                    <a:pt x="33941" y="36207"/>
                  </a:cubicBezTo>
                  <a:cubicBezTo>
                    <a:pt x="33888" y="36639"/>
                    <a:pt x="33830" y="37070"/>
                    <a:pt x="33778" y="37502"/>
                  </a:cubicBezTo>
                  <a:cubicBezTo>
                    <a:pt x="33530" y="39575"/>
                    <a:pt x="33292" y="41646"/>
                    <a:pt x="32996" y="43670"/>
                  </a:cubicBezTo>
                  <a:cubicBezTo>
                    <a:pt x="32893" y="44383"/>
                    <a:pt x="32764" y="45081"/>
                    <a:pt x="32638" y="45781"/>
                  </a:cubicBezTo>
                  <a:cubicBezTo>
                    <a:pt x="32630" y="45316"/>
                    <a:pt x="32620" y="44925"/>
                    <a:pt x="32613" y="44865"/>
                  </a:cubicBezTo>
                  <a:cubicBezTo>
                    <a:pt x="32376" y="43036"/>
                    <a:pt x="30841" y="39640"/>
                    <a:pt x="28810" y="39264"/>
                  </a:cubicBezTo>
                  <a:cubicBezTo>
                    <a:pt x="28664" y="39237"/>
                    <a:pt x="28521" y="39224"/>
                    <a:pt x="28381" y="39224"/>
                  </a:cubicBezTo>
                  <a:cubicBezTo>
                    <a:pt x="27110" y="39224"/>
                    <a:pt x="26094" y="40282"/>
                    <a:pt x="25990" y="41564"/>
                  </a:cubicBezTo>
                  <a:cubicBezTo>
                    <a:pt x="25869" y="43017"/>
                    <a:pt x="26924" y="44472"/>
                    <a:pt x="27952" y="45390"/>
                  </a:cubicBezTo>
                  <a:cubicBezTo>
                    <a:pt x="28948" y="46279"/>
                    <a:pt x="31456" y="47142"/>
                    <a:pt x="32316" y="47422"/>
                  </a:cubicBezTo>
                  <a:cubicBezTo>
                    <a:pt x="32165" y="48133"/>
                    <a:pt x="32015" y="48846"/>
                    <a:pt x="31837" y="49530"/>
                  </a:cubicBezTo>
                  <a:cubicBezTo>
                    <a:pt x="31705" y="49993"/>
                    <a:pt x="31610" y="50450"/>
                    <a:pt x="31452" y="50908"/>
                  </a:cubicBezTo>
                  <a:cubicBezTo>
                    <a:pt x="31302" y="51366"/>
                    <a:pt x="31156" y="51819"/>
                    <a:pt x="31012" y="52267"/>
                  </a:cubicBezTo>
                  <a:cubicBezTo>
                    <a:pt x="30700" y="53121"/>
                    <a:pt x="30386" y="54002"/>
                    <a:pt x="30062" y="54827"/>
                  </a:cubicBezTo>
                  <a:cubicBezTo>
                    <a:pt x="29842" y="55402"/>
                    <a:pt x="29621" y="55947"/>
                    <a:pt x="29400" y="56496"/>
                  </a:cubicBezTo>
                  <a:cubicBezTo>
                    <a:pt x="29511" y="55787"/>
                    <a:pt x="29700" y="54395"/>
                    <a:pt x="29703" y="54276"/>
                  </a:cubicBezTo>
                  <a:cubicBezTo>
                    <a:pt x="29732" y="53051"/>
                    <a:pt x="29296" y="51059"/>
                    <a:pt x="28431" y="49658"/>
                  </a:cubicBezTo>
                  <a:cubicBezTo>
                    <a:pt x="28436" y="49476"/>
                    <a:pt x="28425" y="49296"/>
                    <a:pt x="28397" y="49117"/>
                  </a:cubicBezTo>
                  <a:cubicBezTo>
                    <a:pt x="28202" y="47906"/>
                    <a:pt x="27197" y="46963"/>
                    <a:pt x="26006" y="46963"/>
                  </a:cubicBezTo>
                  <a:cubicBezTo>
                    <a:pt x="25810" y="46963"/>
                    <a:pt x="25610" y="46988"/>
                    <a:pt x="25407" y="47042"/>
                  </a:cubicBezTo>
                  <a:cubicBezTo>
                    <a:pt x="23409" y="47574"/>
                    <a:pt x="22143" y="51079"/>
                    <a:pt x="22049" y="52922"/>
                  </a:cubicBezTo>
                  <a:cubicBezTo>
                    <a:pt x="22043" y="53030"/>
                    <a:pt x="22115" y="54216"/>
                    <a:pt x="22172" y="54964"/>
                  </a:cubicBezTo>
                  <a:cubicBezTo>
                    <a:pt x="22071" y="54530"/>
                    <a:pt x="21979" y="54108"/>
                    <a:pt x="21869" y="53661"/>
                  </a:cubicBezTo>
                  <a:cubicBezTo>
                    <a:pt x="21659" y="52778"/>
                    <a:pt x="21425" y="51902"/>
                    <a:pt x="21176" y="50961"/>
                  </a:cubicBezTo>
                  <a:cubicBezTo>
                    <a:pt x="21039" y="50510"/>
                    <a:pt x="20901" y="50054"/>
                    <a:pt x="20762" y="49595"/>
                  </a:cubicBezTo>
                  <a:cubicBezTo>
                    <a:pt x="20634" y="49135"/>
                    <a:pt x="20440" y="48666"/>
                    <a:pt x="20280" y="48198"/>
                  </a:cubicBezTo>
                  <a:cubicBezTo>
                    <a:pt x="19886" y="47117"/>
                    <a:pt x="19432" y="46042"/>
                    <a:pt x="18952" y="44970"/>
                  </a:cubicBezTo>
                  <a:cubicBezTo>
                    <a:pt x="19725" y="44784"/>
                    <a:pt x="22460" y="44086"/>
                    <a:pt x="23559" y="43244"/>
                  </a:cubicBezTo>
                  <a:cubicBezTo>
                    <a:pt x="24653" y="42406"/>
                    <a:pt x="25812" y="41032"/>
                    <a:pt x="25801" y="39574"/>
                  </a:cubicBezTo>
                  <a:cubicBezTo>
                    <a:pt x="25791" y="38231"/>
                    <a:pt x="24773" y="37057"/>
                    <a:pt x="23419" y="37057"/>
                  </a:cubicBezTo>
                  <a:cubicBezTo>
                    <a:pt x="23334" y="37057"/>
                    <a:pt x="23248" y="37062"/>
                    <a:pt x="23160" y="37071"/>
                  </a:cubicBezTo>
                  <a:cubicBezTo>
                    <a:pt x="21106" y="37294"/>
                    <a:pt x="19322" y="40567"/>
                    <a:pt x="18950" y="42374"/>
                  </a:cubicBezTo>
                  <a:cubicBezTo>
                    <a:pt x="18927" y="42487"/>
                    <a:pt x="18805" y="43813"/>
                    <a:pt x="18753" y="44543"/>
                  </a:cubicBezTo>
                  <a:cubicBezTo>
                    <a:pt x="18458" y="43900"/>
                    <a:pt x="18168" y="43257"/>
                    <a:pt x="17851" y="42617"/>
                  </a:cubicBezTo>
                  <a:cubicBezTo>
                    <a:pt x="16932" y="40767"/>
                    <a:pt x="15945" y="38925"/>
                    <a:pt x="14969" y="37082"/>
                  </a:cubicBezTo>
                  <a:cubicBezTo>
                    <a:pt x="14670" y="36518"/>
                    <a:pt x="14379" y="35951"/>
                    <a:pt x="14084" y="35386"/>
                  </a:cubicBezTo>
                  <a:cubicBezTo>
                    <a:pt x="14360" y="35323"/>
                    <a:pt x="17629" y="34564"/>
                    <a:pt x="18860" y="33620"/>
                  </a:cubicBezTo>
                  <a:cubicBezTo>
                    <a:pt x="19952" y="32782"/>
                    <a:pt x="21112" y="31409"/>
                    <a:pt x="21101" y="29950"/>
                  </a:cubicBezTo>
                  <a:cubicBezTo>
                    <a:pt x="21092" y="28607"/>
                    <a:pt x="20072" y="27433"/>
                    <a:pt x="18720" y="27433"/>
                  </a:cubicBezTo>
                  <a:cubicBezTo>
                    <a:pt x="18635" y="27433"/>
                    <a:pt x="18549" y="27438"/>
                    <a:pt x="18461" y="27448"/>
                  </a:cubicBezTo>
                  <a:cubicBezTo>
                    <a:pt x="16407" y="27670"/>
                    <a:pt x="14623" y="30943"/>
                    <a:pt x="14251" y="32750"/>
                  </a:cubicBezTo>
                  <a:cubicBezTo>
                    <a:pt x="14223" y="32886"/>
                    <a:pt x="14051" y="34796"/>
                    <a:pt x="14032" y="35283"/>
                  </a:cubicBezTo>
                  <a:cubicBezTo>
                    <a:pt x="13384" y="34037"/>
                    <a:pt x="12750" y="32790"/>
                    <a:pt x="12176" y="31535"/>
                  </a:cubicBezTo>
                  <a:cubicBezTo>
                    <a:pt x="11383" y="29804"/>
                    <a:pt x="10697" y="28063"/>
                    <a:pt x="10160" y="26326"/>
                  </a:cubicBezTo>
                  <a:cubicBezTo>
                    <a:pt x="10289" y="26298"/>
                    <a:pt x="13704" y="25522"/>
                    <a:pt x="14964" y="24554"/>
                  </a:cubicBezTo>
                  <a:cubicBezTo>
                    <a:pt x="16057" y="23716"/>
                    <a:pt x="17217" y="22343"/>
                    <a:pt x="17206" y="20884"/>
                  </a:cubicBezTo>
                  <a:cubicBezTo>
                    <a:pt x="17197" y="19541"/>
                    <a:pt x="16177" y="18368"/>
                    <a:pt x="14824" y="18368"/>
                  </a:cubicBezTo>
                  <a:cubicBezTo>
                    <a:pt x="14739" y="18368"/>
                    <a:pt x="14652" y="18372"/>
                    <a:pt x="14565" y="18382"/>
                  </a:cubicBezTo>
                  <a:cubicBezTo>
                    <a:pt x="12510" y="18604"/>
                    <a:pt x="10728" y="21877"/>
                    <a:pt x="10355" y="23684"/>
                  </a:cubicBezTo>
                  <a:cubicBezTo>
                    <a:pt x="10331" y="23803"/>
                    <a:pt x="10198" y="25258"/>
                    <a:pt x="10151" y="25951"/>
                  </a:cubicBezTo>
                  <a:lnTo>
                    <a:pt x="10034" y="25963"/>
                  </a:lnTo>
                  <a:cubicBezTo>
                    <a:pt x="9480" y="24096"/>
                    <a:pt x="9179" y="22217"/>
                    <a:pt x="8982" y="20445"/>
                  </a:cubicBezTo>
                  <a:cubicBezTo>
                    <a:pt x="8868" y="19419"/>
                    <a:pt x="8814" y="18432"/>
                    <a:pt x="8785" y="17469"/>
                  </a:cubicBezTo>
                  <a:cubicBezTo>
                    <a:pt x="9436" y="17390"/>
                    <a:pt x="12406" y="16995"/>
                    <a:pt x="13636" y="16250"/>
                  </a:cubicBezTo>
                  <a:cubicBezTo>
                    <a:pt x="14815" y="15537"/>
                    <a:pt x="16120" y="14299"/>
                    <a:pt x="16269" y="12848"/>
                  </a:cubicBezTo>
                  <a:cubicBezTo>
                    <a:pt x="16416" y="11428"/>
                    <a:pt x="15408" y="10073"/>
                    <a:pt x="13919" y="10070"/>
                  </a:cubicBezTo>
                  <a:cubicBezTo>
                    <a:pt x="13917" y="10070"/>
                    <a:pt x="13916" y="10070"/>
                    <a:pt x="13914" y="10070"/>
                  </a:cubicBezTo>
                  <a:cubicBezTo>
                    <a:pt x="11850" y="10070"/>
                    <a:pt x="9722" y="13125"/>
                    <a:pt x="9152" y="14879"/>
                  </a:cubicBezTo>
                  <a:cubicBezTo>
                    <a:pt x="9122" y="14974"/>
                    <a:pt x="8914" y="15979"/>
                    <a:pt x="8773" y="16712"/>
                  </a:cubicBezTo>
                  <a:cubicBezTo>
                    <a:pt x="8767" y="16279"/>
                    <a:pt x="8751" y="15831"/>
                    <a:pt x="8754" y="15415"/>
                  </a:cubicBezTo>
                  <a:cubicBezTo>
                    <a:pt x="8757" y="13853"/>
                    <a:pt x="8855" y="12422"/>
                    <a:pt x="8953" y="11155"/>
                  </a:cubicBezTo>
                  <a:cubicBezTo>
                    <a:pt x="9015" y="10435"/>
                    <a:pt x="9085" y="9785"/>
                    <a:pt x="9155" y="9178"/>
                  </a:cubicBezTo>
                  <a:cubicBezTo>
                    <a:pt x="9754" y="8767"/>
                    <a:pt x="12144" y="7080"/>
                    <a:pt x="12879" y="5875"/>
                  </a:cubicBezTo>
                  <a:cubicBezTo>
                    <a:pt x="13597" y="4697"/>
                    <a:pt x="14182" y="2999"/>
                    <a:pt x="13648" y="1643"/>
                  </a:cubicBezTo>
                  <a:cubicBezTo>
                    <a:pt x="13259" y="660"/>
                    <a:pt x="12326" y="0"/>
                    <a:pt x="1133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970375" y="2478325"/>
              <a:ext cx="343475" cy="236675"/>
            </a:xfrm>
            <a:custGeom>
              <a:avLst/>
              <a:gdLst/>
              <a:ahLst/>
              <a:cxnLst/>
              <a:rect l="l" t="t" r="r" b="b"/>
              <a:pathLst>
                <a:path w="13739" h="9467" extrusionOk="0">
                  <a:moveTo>
                    <a:pt x="7047" y="0"/>
                  </a:moveTo>
                  <a:cubicBezTo>
                    <a:pt x="6989" y="0"/>
                    <a:pt x="6947" y="9"/>
                    <a:pt x="6922" y="27"/>
                  </a:cubicBezTo>
                  <a:cubicBezTo>
                    <a:pt x="6502" y="342"/>
                    <a:pt x="0" y="5060"/>
                    <a:pt x="0" y="5060"/>
                  </a:cubicBezTo>
                  <a:cubicBezTo>
                    <a:pt x="0" y="5060"/>
                    <a:pt x="513" y="9467"/>
                    <a:pt x="828" y="9467"/>
                  </a:cubicBezTo>
                  <a:cubicBezTo>
                    <a:pt x="832" y="9467"/>
                    <a:pt x="836" y="9466"/>
                    <a:pt x="839" y="9465"/>
                  </a:cubicBezTo>
                  <a:cubicBezTo>
                    <a:pt x="1154" y="9359"/>
                    <a:pt x="12690" y="6214"/>
                    <a:pt x="13109" y="6004"/>
                  </a:cubicBezTo>
                  <a:cubicBezTo>
                    <a:pt x="13530" y="5795"/>
                    <a:pt x="13739" y="5375"/>
                    <a:pt x="13424" y="3802"/>
                  </a:cubicBezTo>
                  <a:cubicBezTo>
                    <a:pt x="13127" y="2320"/>
                    <a:pt x="7990" y="0"/>
                    <a:pt x="704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2125" y="2470250"/>
              <a:ext cx="359375" cy="252700"/>
            </a:xfrm>
            <a:custGeom>
              <a:avLst/>
              <a:gdLst/>
              <a:ahLst/>
              <a:cxnLst/>
              <a:rect l="l" t="t" r="r" b="b"/>
              <a:pathLst>
                <a:path w="14375" h="10108" extrusionOk="0">
                  <a:moveTo>
                    <a:pt x="7405" y="641"/>
                  </a:moveTo>
                  <a:cubicBezTo>
                    <a:pt x="8254" y="641"/>
                    <a:pt x="13198" y="2970"/>
                    <a:pt x="13441" y="4188"/>
                  </a:cubicBezTo>
                  <a:cubicBezTo>
                    <a:pt x="13764" y="5806"/>
                    <a:pt x="13471" y="5953"/>
                    <a:pt x="13302" y="6038"/>
                  </a:cubicBezTo>
                  <a:cubicBezTo>
                    <a:pt x="12936" y="6199"/>
                    <a:pt x="7043" y="7827"/>
                    <a:pt x="3877" y="8703"/>
                  </a:cubicBezTo>
                  <a:cubicBezTo>
                    <a:pt x="2521" y="9078"/>
                    <a:pt x="1686" y="9307"/>
                    <a:pt x="1304" y="9416"/>
                  </a:cubicBezTo>
                  <a:cubicBezTo>
                    <a:pt x="1128" y="8864"/>
                    <a:pt x="862" y="7139"/>
                    <a:pt x="672" y="5532"/>
                  </a:cubicBezTo>
                  <a:cubicBezTo>
                    <a:pt x="1645" y="4825"/>
                    <a:pt x="6740" y="1126"/>
                    <a:pt x="7396" y="641"/>
                  </a:cubicBezTo>
                  <a:close/>
                  <a:moveTo>
                    <a:pt x="7364" y="1"/>
                  </a:moveTo>
                  <a:cubicBezTo>
                    <a:pt x="7184" y="1"/>
                    <a:pt x="7114" y="53"/>
                    <a:pt x="7061" y="92"/>
                  </a:cubicBezTo>
                  <a:cubicBezTo>
                    <a:pt x="6649" y="403"/>
                    <a:pt x="209" y="5077"/>
                    <a:pt x="144" y="5124"/>
                  </a:cubicBezTo>
                  <a:cubicBezTo>
                    <a:pt x="51" y="5191"/>
                    <a:pt x="1" y="5304"/>
                    <a:pt x="14" y="5420"/>
                  </a:cubicBezTo>
                  <a:cubicBezTo>
                    <a:pt x="519" y="9767"/>
                    <a:pt x="831" y="9966"/>
                    <a:pt x="964" y="10051"/>
                  </a:cubicBezTo>
                  <a:cubicBezTo>
                    <a:pt x="1027" y="10088"/>
                    <a:pt x="1099" y="10107"/>
                    <a:pt x="1172" y="10107"/>
                  </a:cubicBezTo>
                  <a:cubicBezTo>
                    <a:pt x="1206" y="10107"/>
                    <a:pt x="1240" y="10101"/>
                    <a:pt x="1272" y="10091"/>
                  </a:cubicBezTo>
                  <a:cubicBezTo>
                    <a:pt x="1369" y="10059"/>
                    <a:pt x="2610" y="9716"/>
                    <a:pt x="4047" y="9319"/>
                  </a:cubicBezTo>
                  <a:cubicBezTo>
                    <a:pt x="10026" y="7667"/>
                    <a:pt x="13316" y="6746"/>
                    <a:pt x="13584" y="6613"/>
                  </a:cubicBezTo>
                  <a:cubicBezTo>
                    <a:pt x="14243" y="6284"/>
                    <a:pt x="14375" y="5591"/>
                    <a:pt x="14069" y="4061"/>
                  </a:cubicBezTo>
                  <a:cubicBezTo>
                    <a:pt x="13776" y="2598"/>
                    <a:pt x="10051" y="870"/>
                    <a:pt x="8769" y="379"/>
                  </a:cubicBezTo>
                  <a:cubicBezTo>
                    <a:pt x="7997" y="84"/>
                    <a:pt x="7592" y="1"/>
                    <a:pt x="73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3654500" y="1336100"/>
              <a:ext cx="217150" cy="353000"/>
            </a:xfrm>
            <a:custGeom>
              <a:avLst/>
              <a:gdLst/>
              <a:ahLst/>
              <a:cxnLst/>
              <a:rect l="l" t="t" r="r" b="b"/>
              <a:pathLst>
                <a:path w="8686" h="14120" extrusionOk="0">
                  <a:moveTo>
                    <a:pt x="4065" y="0"/>
                  </a:moveTo>
                  <a:cubicBezTo>
                    <a:pt x="3795" y="0"/>
                    <a:pt x="3515" y="219"/>
                    <a:pt x="3310" y="589"/>
                  </a:cubicBezTo>
                  <a:cubicBezTo>
                    <a:pt x="2862" y="1396"/>
                    <a:pt x="3040" y="2560"/>
                    <a:pt x="3847" y="3097"/>
                  </a:cubicBezTo>
                  <a:cubicBezTo>
                    <a:pt x="4654" y="3636"/>
                    <a:pt x="4922" y="4263"/>
                    <a:pt x="4922" y="4532"/>
                  </a:cubicBezTo>
                  <a:cubicBezTo>
                    <a:pt x="4922" y="4800"/>
                    <a:pt x="4295" y="5159"/>
                    <a:pt x="4295" y="5159"/>
                  </a:cubicBezTo>
                  <a:cubicBezTo>
                    <a:pt x="4295" y="5159"/>
                    <a:pt x="1607" y="2740"/>
                    <a:pt x="980" y="2560"/>
                  </a:cubicBezTo>
                  <a:cubicBezTo>
                    <a:pt x="845" y="2521"/>
                    <a:pt x="730" y="2499"/>
                    <a:pt x="634" y="2499"/>
                  </a:cubicBezTo>
                  <a:cubicBezTo>
                    <a:pt x="283" y="2499"/>
                    <a:pt x="173" y="2791"/>
                    <a:pt x="173" y="3635"/>
                  </a:cubicBezTo>
                  <a:cubicBezTo>
                    <a:pt x="173" y="4709"/>
                    <a:pt x="0" y="9287"/>
                    <a:pt x="716" y="10899"/>
                  </a:cubicBezTo>
                  <a:cubicBezTo>
                    <a:pt x="1434" y="12513"/>
                    <a:pt x="4563" y="14119"/>
                    <a:pt x="4563" y="14119"/>
                  </a:cubicBezTo>
                  <a:lnTo>
                    <a:pt x="6984" y="11790"/>
                  </a:lnTo>
                  <a:cubicBezTo>
                    <a:pt x="6984" y="11790"/>
                    <a:pt x="6445" y="10267"/>
                    <a:pt x="7073" y="8833"/>
                  </a:cubicBezTo>
                  <a:cubicBezTo>
                    <a:pt x="7700" y="7400"/>
                    <a:pt x="8685" y="6951"/>
                    <a:pt x="8237" y="5875"/>
                  </a:cubicBezTo>
                  <a:cubicBezTo>
                    <a:pt x="7789" y="4800"/>
                    <a:pt x="5101" y="2381"/>
                    <a:pt x="4833" y="1037"/>
                  </a:cubicBezTo>
                  <a:cubicBezTo>
                    <a:pt x="4687" y="308"/>
                    <a:pt x="4384" y="0"/>
                    <a:pt x="4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3648725" y="1328125"/>
              <a:ext cx="227975" cy="369000"/>
            </a:xfrm>
            <a:custGeom>
              <a:avLst/>
              <a:gdLst/>
              <a:ahLst/>
              <a:cxnLst/>
              <a:rect l="l" t="t" r="r" b="b"/>
              <a:pathLst>
                <a:path w="9119" h="14760" extrusionOk="0">
                  <a:moveTo>
                    <a:pt x="4297" y="642"/>
                  </a:moveTo>
                  <a:cubicBezTo>
                    <a:pt x="4306" y="642"/>
                    <a:pt x="4314" y="643"/>
                    <a:pt x="4321" y="644"/>
                  </a:cubicBezTo>
                  <a:cubicBezTo>
                    <a:pt x="4452" y="663"/>
                    <a:pt x="4642" y="880"/>
                    <a:pt x="4750" y="1420"/>
                  </a:cubicBezTo>
                  <a:cubicBezTo>
                    <a:pt x="4922" y="2278"/>
                    <a:pt x="5882" y="3410"/>
                    <a:pt x="6812" y="4507"/>
                  </a:cubicBezTo>
                  <a:cubicBezTo>
                    <a:pt x="7426" y="5229"/>
                    <a:pt x="8004" y="5911"/>
                    <a:pt x="8174" y="6319"/>
                  </a:cubicBezTo>
                  <a:cubicBezTo>
                    <a:pt x="8385" y="6824"/>
                    <a:pt x="8203" y="7117"/>
                    <a:pt x="7773" y="7732"/>
                  </a:cubicBezTo>
                  <a:cubicBezTo>
                    <a:pt x="7540" y="8066"/>
                    <a:pt x="7249" y="8480"/>
                    <a:pt x="7011" y="9025"/>
                  </a:cubicBezTo>
                  <a:cubicBezTo>
                    <a:pt x="6472" y="10258"/>
                    <a:pt x="6721" y="11530"/>
                    <a:pt x="6852" y="12015"/>
                  </a:cubicBezTo>
                  <a:lnTo>
                    <a:pt x="4742" y="14046"/>
                  </a:lnTo>
                  <a:cubicBezTo>
                    <a:pt x="4053" y="13668"/>
                    <a:pt x="1804" y="12356"/>
                    <a:pt x="1240" y="11089"/>
                  </a:cubicBezTo>
                  <a:cubicBezTo>
                    <a:pt x="643" y="9745"/>
                    <a:pt x="697" y="6086"/>
                    <a:pt x="719" y="4523"/>
                  </a:cubicBezTo>
                  <a:cubicBezTo>
                    <a:pt x="722" y="4286"/>
                    <a:pt x="725" y="4091"/>
                    <a:pt x="725" y="3955"/>
                  </a:cubicBezTo>
                  <a:cubicBezTo>
                    <a:pt x="725" y="3287"/>
                    <a:pt x="804" y="3163"/>
                    <a:pt x="824" y="3144"/>
                  </a:cubicBezTo>
                  <a:cubicBezTo>
                    <a:pt x="838" y="3139"/>
                    <a:pt x="851" y="3138"/>
                    <a:pt x="865" y="3138"/>
                  </a:cubicBezTo>
                  <a:cubicBezTo>
                    <a:pt x="906" y="3138"/>
                    <a:pt x="984" y="3147"/>
                    <a:pt x="1123" y="3188"/>
                  </a:cubicBezTo>
                  <a:cubicBezTo>
                    <a:pt x="1472" y="3287"/>
                    <a:pt x="3018" y="4553"/>
                    <a:pt x="4313" y="5717"/>
                  </a:cubicBezTo>
                  <a:cubicBezTo>
                    <a:pt x="4373" y="5771"/>
                    <a:pt x="4449" y="5799"/>
                    <a:pt x="4527" y="5799"/>
                  </a:cubicBezTo>
                  <a:cubicBezTo>
                    <a:pt x="4581" y="5799"/>
                    <a:pt x="4636" y="5785"/>
                    <a:pt x="4686" y="5756"/>
                  </a:cubicBezTo>
                  <a:cubicBezTo>
                    <a:pt x="4980" y="5588"/>
                    <a:pt x="5474" y="5247"/>
                    <a:pt x="5474" y="4851"/>
                  </a:cubicBezTo>
                  <a:cubicBezTo>
                    <a:pt x="5474" y="4424"/>
                    <a:pt x="5093" y="3709"/>
                    <a:pt x="4257" y="3151"/>
                  </a:cubicBezTo>
                  <a:cubicBezTo>
                    <a:pt x="3560" y="2688"/>
                    <a:pt x="3469" y="1699"/>
                    <a:pt x="3821" y="1064"/>
                  </a:cubicBezTo>
                  <a:cubicBezTo>
                    <a:pt x="3985" y="770"/>
                    <a:pt x="4178" y="642"/>
                    <a:pt x="4297" y="642"/>
                  </a:cubicBezTo>
                  <a:close/>
                  <a:moveTo>
                    <a:pt x="4290" y="0"/>
                  </a:moveTo>
                  <a:cubicBezTo>
                    <a:pt x="3904" y="0"/>
                    <a:pt x="3526" y="272"/>
                    <a:pt x="3260" y="753"/>
                  </a:cubicBezTo>
                  <a:cubicBezTo>
                    <a:pt x="2711" y="1742"/>
                    <a:pt x="3003" y="3085"/>
                    <a:pt x="3900" y="3683"/>
                  </a:cubicBezTo>
                  <a:cubicBezTo>
                    <a:pt x="4667" y="4194"/>
                    <a:pt x="4832" y="4743"/>
                    <a:pt x="4838" y="4815"/>
                  </a:cubicBezTo>
                  <a:cubicBezTo>
                    <a:pt x="4815" y="4869"/>
                    <a:pt x="4698" y="4976"/>
                    <a:pt x="4557" y="5077"/>
                  </a:cubicBezTo>
                  <a:cubicBezTo>
                    <a:pt x="3848" y="4444"/>
                    <a:pt x="1899" y="2743"/>
                    <a:pt x="1299" y="2571"/>
                  </a:cubicBezTo>
                  <a:cubicBezTo>
                    <a:pt x="1160" y="2531"/>
                    <a:pt x="1011" y="2497"/>
                    <a:pt x="864" y="2497"/>
                  </a:cubicBezTo>
                  <a:cubicBezTo>
                    <a:pt x="716" y="2497"/>
                    <a:pt x="570" y="2532"/>
                    <a:pt x="441" y="2630"/>
                  </a:cubicBezTo>
                  <a:cubicBezTo>
                    <a:pt x="144" y="2854"/>
                    <a:pt x="85" y="3303"/>
                    <a:pt x="85" y="3955"/>
                  </a:cubicBezTo>
                  <a:cubicBezTo>
                    <a:pt x="85" y="4090"/>
                    <a:pt x="82" y="4280"/>
                    <a:pt x="78" y="4513"/>
                  </a:cubicBezTo>
                  <a:cubicBezTo>
                    <a:pt x="53" y="6254"/>
                    <a:pt x="0" y="9877"/>
                    <a:pt x="655" y="11350"/>
                  </a:cubicBezTo>
                  <a:cubicBezTo>
                    <a:pt x="1409" y="13046"/>
                    <a:pt x="4518" y="14655"/>
                    <a:pt x="4649" y="14723"/>
                  </a:cubicBezTo>
                  <a:cubicBezTo>
                    <a:pt x="4695" y="14746"/>
                    <a:pt x="4745" y="14759"/>
                    <a:pt x="4796" y="14759"/>
                  </a:cubicBezTo>
                  <a:cubicBezTo>
                    <a:pt x="4878" y="14759"/>
                    <a:pt x="4958" y="14727"/>
                    <a:pt x="5018" y="14668"/>
                  </a:cubicBezTo>
                  <a:lnTo>
                    <a:pt x="7435" y="12339"/>
                  </a:lnTo>
                  <a:cubicBezTo>
                    <a:pt x="7525" y="12252"/>
                    <a:pt x="7556" y="12120"/>
                    <a:pt x="7515" y="12002"/>
                  </a:cubicBezTo>
                  <a:cubicBezTo>
                    <a:pt x="7509" y="11987"/>
                    <a:pt x="7026" y="10583"/>
                    <a:pt x="7596" y="9280"/>
                  </a:cubicBezTo>
                  <a:cubicBezTo>
                    <a:pt x="7808" y="8795"/>
                    <a:pt x="8067" y="8424"/>
                    <a:pt x="8296" y="8098"/>
                  </a:cubicBezTo>
                  <a:cubicBezTo>
                    <a:pt x="8719" y="7494"/>
                    <a:pt x="9119" y="6923"/>
                    <a:pt x="8763" y="6071"/>
                  </a:cubicBezTo>
                  <a:cubicBezTo>
                    <a:pt x="8555" y="5572"/>
                    <a:pt x="7972" y="4885"/>
                    <a:pt x="7298" y="4091"/>
                  </a:cubicBezTo>
                  <a:cubicBezTo>
                    <a:pt x="6462" y="3106"/>
                    <a:pt x="5515" y="1988"/>
                    <a:pt x="5376" y="1293"/>
                  </a:cubicBezTo>
                  <a:cubicBezTo>
                    <a:pt x="5172" y="275"/>
                    <a:pt x="4689" y="51"/>
                    <a:pt x="4418" y="10"/>
                  </a:cubicBezTo>
                  <a:cubicBezTo>
                    <a:pt x="4375" y="3"/>
                    <a:pt x="4333" y="0"/>
                    <a:pt x="4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3415650" y="685700"/>
              <a:ext cx="366825" cy="915325"/>
            </a:xfrm>
            <a:custGeom>
              <a:avLst/>
              <a:gdLst/>
              <a:ahLst/>
              <a:cxnLst/>
              <a:rect l="l" t="t" r="r" b="b"/>
              <a:pathLst>
                <a:path w="14673" h="36613" extrusionOk="0">
                  <a:moveTo>
                    <a:pt x="631" y="0"/>
                  </a:moveTo>
                  <a:lnTo>
                    <a:pt x="1" y="210"/>
                  </a:lnTo>
                  <a:lnTo>
                    <a:pt x="12786" y="36007"/>
                  </a:lnTo>
                  <a:cubicBezTo>
                    <a:pt x="12920" y="36381"/>
                    <a:pt x="13272" y="36612"/>
                    <a:pt x="13644" y="36612"/>
                  </a:cubicBezTo>
                  <a:cubicBezTo>
                    <a:pt x="13762" y="36612"/>
                    <a:pt x="13882" y="36589"/>
                    <a:pt x="13997" y="36540"/>
                  </a:cubicBezTo>
                  <a:lnTo>
                    <a:pt x="13999" y="36540"/>
                  </a:lnTo>
                  <a:cubicBezTo>
                    <a:pt x="14453" y="36349"/>
                    <a:pt x="14672" y="35829"/>
                    <a:pt x="14492" y="35369"/>
                  </a:cubicBezTo>
                  <a:lnTo>
                    <a:pt x="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3752900" y="1592700"/>
              <a:ext cx="692225" cy="808525"/>
            </a:xfrm>
            <a:custGeom>
              <a:avLst/>
              <a:gdLst/>
              <a:ahLst/>
              <a:cxnLst/>
              <a:rect l="l" t="t" r="r" b="b"/>
              <a:pathLst>
                <a:path w="27689" h="32341" extrusionOk="0">
                  <a:moveTo>
                    <a:pt x="25603" y="1"/>
                  </a:moveTo>
                  <a:cubicBezTo>
                    <a:pt x="25567" y="1"/>
                    <a:pt x="25531" y="20"/>
                    <a:pt x="25511" y="58"/>
                  </a:cubicBezTo>
                  <a:cubicBezTo>
                    <a:pt x="25073" y="956"/>
                    <a:pt x="23482" y="4358"/>
                    <a:pt x="21954" y="9320"/>
                  </a:cubicBezTo>
                  <a:cubicBezTo>
                    <a:pt x="20162" y="15146"/>
                    <a:pt x="16757" y="19984"/>
                    <a:pt x="16757" y="19984"/>
                  </a:cubicBezTo>
                  <a:cubicBezTo>
                    <a:pt x="16757" y="19984"/>
                    <a:pt x="9409" y="10756"/>
                    <a:pt x="7259" y="7708"/>
                  </a:cubicBezTo>
                  <a:cubicBezTo>
                    <a:pt x="5108" y="4662"/>
                    <a:pt x="3048" y="1526"/>
                    <a:pt x="3048" y="1526"/>
                  </a:cubicBezTo>
                  <a:lnTo>
                    <a:pt x="1" y="3497"/>
                  </a:lnTo>
                  <a:cubicBezTo>
                    <a:pt x="1" y="3497"/>
                    <a:pt x="2509" y="10575"/>
                    <a:pt x="4749" y="14967"/>
                  </a:cubicBezTo>
                  <a:cubicBezTo>
                    <a:pt x="6990" y="19357"/>
                    <a:pt x="12131" y="26685"/>
                    <a:pt x="15267" y="29641"/>
                  </a:cubicBezTo>
                  <a:cubicBezTo>
                    <a:pt x="17277" y="31536"/>
                    <a:pt x="18914" y="32340"/>
                    <a:pt x="20344" y="32340"/>
                  </a:cubicBezTo>
                  <a:cubicBezTo>
                    <a:pt x="21145" y="32340"/>
                    <a:pt x="21881" y="32088"/>
                    <a:pt x="22581" y="31633"/>
                  </a:cubicBezTo>
                  <a:cubicBezTo>
                    <a:pt x="23432" y="31081"/>
                    <a:pt x="26434" y="25809"/>
                    <a:pt x="26434" y="25809"/>
                  </a:cubicBezTo>
                  <a:cubicBezTo>
                    <a:pt x="26434" y="25809"/>
                    <a:pt x="27689" y="16759"/>
                    <a:pt x="27241" y="10127"/>
                  </a:cubicBezTo>
                  <a:cubicBezTo>
                    <a:pt x="26861" y="4509"/>
                    <a:pt x="25968" y="1013"/>
                    <a:pt x="25703" y="77"/>
                  </a:cubicBezTo>
                  <a:cubicBezTo>
                    <a:pt x="25689" y="27"/>
                    <a:pt x="25647" y="1"/>
                    <a:pt x="256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744150" y="1584725"/>
              <a:ext cx="708875" cy="824400"/>
            </a:xfrm>
            <a:custGeom>
              <a:avLst/>
              <a:gdLst/>
              <a:ahLst/>
              <a:cxnLst/>
              <a:rect l="l" t="t" r="r" b="b"/>
              <a:pathLst>
                <a:path w="28355" h="32976" extrusionOk="0">
                  <a:moveTo>
                    <a:pt x="25896" y="1051"/>
                  </a:moveTo>
                  <a:cubicBezTo>
                    <a:pt x="26257" y="2473"/>
                    <a:pt x="26951" y="5705"/>
                    <a:pt x="27273" y="10468"/>
                  </a:cubicBezTo>
                  <a:cubicBezTo>
                    <a:pt x="27695" y="16708"/>
                    <a:pt x="26585" y="25222"/>
                    <a:pt x="26476" y="26024"/>
                  </a:cubicBezTo>
                  <a:cubicBezTo>
                    <a:pt x="25325" y="28041"/>
                    <a:pt x="23325" y="31316"/>
                    <a:pt x="22758" y="31684"/>
                  </a:cubicBezTo>
                  <a:cubicBezTo>
                    <a:pt x="22091" y="32117"/>
                    <a:pt x="21407" y="32337"/>
                    <a:pt x="20687" y="32337"/>
                  </a:cubicBezTo>
                  <a:cubicBezTo>
                    <a:pt x="19264" y="32337"/>
                    <a:pt x="17698" y="31481"/>
                    <a:pt x="15838" y="29728"/>
                  </a:cubicBezTo>
                  <a:cubicBezTo>
                    <a:pt x="12625" y="26699"/>
                    <a:pt x="7492" y="19271"/>
                    <a:pt x="5387" y="15140"/>
                  </a:cubicBezTo>
                  <a:cubicBezTo>
                    <a:pt x="3411" y="11269"/>
                    <a:pt x="1196" y="5217"/>
                    <a:pt x="739" y="3947"/>
                  </a:cubicBezTo>
                  <a:lnTo>
                    <a:pt x="3306" y="2285"/>
                  </a:lnTo>
                  <a:cubicBezTo>
                    <a:pt x="3850" y="3107"/>
                    <a:pt x="5578" y="5705"/>
                    <a:pt x="7349" y="8212"/>
                  </a:cubicBezTo>
                  <a:cubicBezTo>
                    <a:pt x="9481" y="11231"/>
                    <a:pt x="16784" y="20410"/>
                    <a:pt x="16857" y="20504"/>
                  </a:cubicBezTo>
                  <a:cubicBezTo>
                    <a:pt x="16917" y="20577"/>
                    <a:pt x="17010" y="20624"/>
                    <a:pt x="17099" y="20624"/>
                  </a:cubicBezTo>
                  <a:cubicBezTo>
                    <a:pt x="17105" y="20624"/>
                    <a:pt x="17111" y="20624"/>
                    <a:pt x="17117" y="20624"/>
                  </a:cubicBezTo>
                  <a:cubicBezTo>
                    <a:pt x="17219" y="20621"/>
                    <a:pt x="17312" y="20571"/>
                    <a:pt x="17369" y="20487"/>
                  </a:cubicBezTo>
                  <a:cubicBezTo>
                    <a:pt x="17405" y="20439"/>
                    <a:pt x="20825" y="15541"/>
                    <a:pt x="22610" y="9735"/>
                  </a:cubicBezTo>
                  <a:cubicBezTo>
                    <a:pt x="23912" y="5504"/>
                    <a:pt x="25259" y="2417"/>
                    <a:pt x="25896" y="1051"/>
                  </a:cubicBezTo>
                  <a:close/>
                  <a:moveTo>
                    <a:pt x="25953" y="1"/>
                  </a:moveTo>
                  <a:cubicBezTo>
                    <a:pt x="25803" y="1"/>
                    <a:pt x="25652" y="78"/>
                    <a:pt x="25574" y="238"/>
                  </a:cubicBezTo>
                  <a:cubicBezTo>
                    <a:pt x="25122" y="1165"/>
                    <a:pt x="23527" y="4579"/>
                    <a:pt x="22000" y="9546"/>
                  </a:cubicBezTo>
                  <a:cubicBezTo>
                    <a:pt x="20518" y="14361"/>
                    <a:pt x="17892" y="18544"/>
                    <a:pt x="17087" y="19763"/>
                  </a:cubicBezTo>
                  <a:cubicBezTo>
                    <a:pt x="15738" y="18062"/>
                    <a:pt x="9758" y="10515"/>
                    <a:pt x="7870" y="7843"/>
                  </a:cubicBezTo>
                  <a:cubicBezTo>
                    <a:pt x="5748" y="4835"/>
                    <a:pt x="3686" y="1700"/>
                    <a:pt x="3666" y="1669"/>
                  </a:cubicBezTo>
                  <a:cubicBezTo>
                    <a:pt x="3604" y="1575"/>
                    <a:pt x="3502" y="1524"/>
                    <a:pt x="3398" y="1524"/>
                  </a:cubicBezTo>
                  <a:cubicBezTo>
                    <a:pt x="3338" y="1524"/>
                    <a:pt x="3278" y="1541"/>
                    <a:pt x="3225" y="1575"/>
                  </a:cubicBezTo>
                  <a:lnTo>
                    <a:pt x="178" y="3546"/>
                  </a:lnTo>
                  <a:cubicBezTo>
                    <a:pt x="53" y="3627"/>
                    <a:pt x="1" y="3783"/>
                    <a:pt x="50" y="3923"/>
                  </a:cubicBezTo>
                  <a:cubicBezTo>
                    <a:pt x="75" y="3994"/>
                    <a:pt x="2591" y="11072"/>
                    <a:pt x="4815" y="15431"/>
                  </a:cubicBezTo>
                  <a:cubicBezTo>
                    <a:pt x="6990" y="19694"/>
                    <a:pt x="12087" y="27071"/>
                    <a:pt x="15398" y="30193"/>
                  </a:cubicBezTo>
                  <a:cubicBezTo>
                    <a:pt x="17375" y="32057"/>
                    <a:pt x="19109" y="32976"/>
                    <a:pt x="20702" y="32976"/>
                  </a:cubicBezTo>
                  <a:cubicBezTo>
                    <a:pt x="21537" y="32976"/>
                    <a:pt x="22334" y="32722"/>
                    <a:pt x="23105" y="32221"/>
                  </a:cubicBezTo>
                  <a:cubicBezTo>
                    <a:pt x="23996" y="31643"/>
                    <a:pt x="26752" y="26833"/>
                    <a:pt x="27062" y="26286"/>
                  </a:cubicBezTo>
                  <a:cubicBezTo>
                    <a:pt x="27082" y="26251"/>
                    <a:pt x="27096" y="26212"/>
                    <a:pt x="27101" y="26172"/>
                  </a:cubicBezTo>
                  <a:cubicBezTo>
                    <a:pt x="27113" y="26081"/>
                    <a:pt x="28355" y="17013"/>
                    <a:pt x="27910" y="10426"/>
                  </a:cubicBezTo>
                  <a:cubicBezTo>
                    <a:pt x="27529" y="4788"/>
                    <a:pt x="26629" y="1257"/>
                    <a:pt x="26361" y="309"/>
                  </a:cubicBezTo>
                  <a:cubicBezTo>
                    <a:pt x="26304" y="107"/>
                    <a:pt x="26128" y="1"/>
                    <a:pt x="25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286375" y="2526875"/>
              <a:ext cx="725525" cy="2641525"/>
            </a:xfrm>
            <a:custGeom>
              <a:avLst/>
              <a:gdLst/>
              <a:ahLst/>
              <a:cxnLst/>
              <a:rect l="l" t="t" r="r" b="b"/>
              <a:pathLst>
                <a:path w="29021" h="105661" extrusionOk="0">
                  <a:moveTo>
                    <a:pt x="4559" y="0"/>
                  </a:moveTo>
                  <a:cubicBezTo>
                    <a:pt x="4559" y="0"/>
                    <a:pt x="3752" y="2510"/>
                    <a:pt x="3752" y="9409"/>
                  </a:cubicBezTo>
                  <a:cubicBezTo>
                    <a:pt x="3752" y="16309"/>
                    <a:pt x="4559" y="40682"/>
                    <a:pt x="4559" y="40682"/>
                  </a:cubicBezTo>
                  <a:cubicBezTo>
                    <a:pt x="4559" y="40682"/>
                    <a:pt x="5751" y="49710"/>
                    <a:pt x="6089" y="54785"/>
                  </a:cubicBezTo>
                  <a:cubicBezTo>
                    <a:pt x="6427" y="59859"/>
                    <a:pt x="11163" y="88278"/>
                    <a:pt x="11163" y="88278"/>
                  </a:cubicBezTo>
                  <a:cubicBezTo>
                    <a:pt x="11163" y="88278"/>
                    <a:pt x="7780" y="91661"/>
                    <a:pt x="5412" y="93690"/>
                  </a:cubicBezTo>
                  <a:cubicBezTo>
                    <a:pt x="3045" y="95721"/>
                    <a:pt x="0" y="97073"/>
                    <a:pt x="2030" y="98088"/>
                  </a:cubicBezTo>
                  <a:cubicBezTo>
                    <a:pt x="2617" y="98381"/>
                    <a:pt x="3416" y="98491"/>
                    <a:pt x="4280" y="98491"/>
                  </a:cubicBezTo>
                  <a:cubicBezTo>
                    <a:pt x="6401" y="98491"/>
                    <a:pt x="8913" y="97827"/>
                    <a:pt x="9634" y="97587"/>
                  </a:cubicBezTo>
                  <a:cubicBezTo>
                    <a:pt x="10164" y="97410"/>
                    <a:pt x="11601" y="96043"/>
                    <a:pt x="13004" y="95340"/>
                  </a:cubicBezTo>
                  <a:cubicBezTo>
                    <a:pt x="13598" y="95042"/>
                    <a:pt x="14083" y="94935"/>
                    <a:pt x="14431" y="94906"/>
                  </a:cubicBezTo>
                  <a:cubicBezTo>
                    <a:pt x="14941" y="94863"/>
                    <a:pt x="15432" y="94689"/>
                    <a:pt x="15856" y="94402"/>
                  </a:cubicBezTo>
                  <a:lnTo>
                    <a:pt x="16915" y="93690"/>
                  </a:lnTo>
                  <a:cubicBezTo>
                    <a:pt x="16915" y="93690"/>
                    <a:pt x="17253" y="97749"/>
                    <a:pt x="17253" y="99441"/>
                  </a:cubicBezTo>
                  <a:cubicBezTo>
                    <a:pt x="17253" y="101134"/>
                    <a:pt x="18268" y="105193"/>
                    <a:pt x="19621" y="105531"/>
                  </a:cubicBezTo>
                  <a:cubicBezTo>
                    <a:pt x="19933" y="105609"/>
                    <a:pt x="20243" y="105660"/>
                    <a:pt x="20551" y="105660"/>
                  </a:cubicBezTo>
                  <a:cubicBezTo>
                    <a:pt x="21582" y="105660"/>
                    <a:pt x="22600" y="105086"/>
                    <a:pt x="23641" y="103003"/>
                  </a:cubicBezTo>
                  <a:cubicBezTo>
                    <a:pt x="24994" y="100297"/>
                    <a:pt x="23180" y="88667"/>
                    <a:pt x="23180" y="88667"/>
                  </a:cubicBezTo>
                  <a:cubicBezTo>
                    <a:pt x="23180" y="88667"/>
                    <a:pt x="24186" y="83065"/>
                    <a:pt x="24695" y="79143"/>
                  </a:cubicBezTo>
                  <a:cubicBezTo>
                    <a:pt x="25307" y="74447"/>
                    <a:pt x="29021" y="26297"/>
                    <a:pt x="29021" y="20879"/>
                  </a:cubicBezTo>
                  <a:cubicBezTo>
                    <a:pt x="29021" y="13442"/>
                    <a:pt x="28842" y="3137"/>
                    <a:pt x="28842" y="3137"/>
                  </a:cubicBezTo>
                  <a:cubicBezTo>
                    <a:pt x="28842" y="3137"/>
                    <a:pt x="21405" y="4213"/>
                    <a:pt x="15938" y="4303"/>
                  </a:cubicBezTo>
                  <a:cubicBezTo>
                    <a:pt x="15883" y="4304"/>
                    <a:pt x="15828" y="4304"/>
                    <a:pt x="15773" y="4304"/>
                  </a:cubicBezTo>
                  <a:cubicBezTo>
                    <a:pt x="10353" y="4304"/>
                    <a:pt x="4559" y="0"/>
                    <a:pt x="45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4310900" y="2518900"/>
              <a:ext cx="709025" cy="2657600"/>
            </a:xfrm>
            <a:custGeom>
              <a:avLst/>
              <a:gdLst/>
              <a:ahLst/>
              <a:cxnLst/>
              <a:rect l="l" t="t" r="r" b="b"/>
              <a:pathLst>
                <a:path w="28361" h="106304" extrusionOk="0">
                  <a:moveTo>
                    <a:pt x="3774" y="852"/>
                  </a:moveTo>
                  <a:cubicBezTo>
                    <a:pt x="5172" y="1816"/>
                    <a:pt x="10056" y="4943"/>
                    <a:pt x="14767" y="4943"/>
                  </a:cubicBezTo>
                  <a:cubicBezTo>
                    <a:pt x="14832" y="4943"/>
                    <a:pt x="14898" y="4942"/>
                    <a:pt x="14963" y="4941"/>
                  </a:cubicBezTo>
                  <a:cubicBezTo>
                    <a:pt x="19703" y="4863"/>
                    <a:pt x="25990" y="4037"/>
                    <a:pt x="27546" y="3824"/>
                  </a:cubicBezTo>
                  <a:cubicBezTo>
                    <a:pt x="27577" y="5716"/>
                    <a:pt x="27719" y="14629"/>
                    <a:pt x="27719" y="21198"/>
                  </a:cubicBezTo>
                  <a:cubicBezTo>
                    <a:pt x="27719" y="26353"/>
                    <a:pt x="24030" y="74555"/>
                    <a:pt x="23398" y="79421"/>
                  </a:cubicBezTo>
                  <a:cubicBezTo>
                    <a:pt x="22894" y="83290"/>
                    <a:pt x="21894" y="88874"/>
                    <a:pt x="21884" y="88929"/>
                  </a:cubicBezTo>
                  <a:cubicBezTo>
                    <a:pt x="21878" y="88964"/>
                    <a:pt x="21876" y="89001"/>
                    <a:pt x="21882" y="89036"/>
                  </a:cubicBezTo>
                  <a:cubicBezTo>
                    <a:pt x="21900" y="89150"/>
                    <a:pt x="23666" y="100594"/>
                    <a:pt x="22373" y="103180"/>
                  </a:cubicBezTo>
                  <a:cubicBezTo>
                    <a:pt x="21372" y="105184"/>
                    <a:pt x="20451" y="105666"/>
                    <a:pt x="19584" y="105666"/>
                  </a:cubicBezTo>
                  <a:cubicBezTo>
                    <a:pt x="19289" y="105666"/>
                    <a:pt x="19001" y="105610"/>
                    <a:pt x="18718" y="105540"/>
                  </a:cubicBezTo>
                  <a:cubicBezTo>
                    <a:pt x="17685" y="105280"/>
                    <a:pt x="16592" y="101595"/>
                    <a:pt x="16592" y="99760"/>
                  </a:cubicBezTo>
                  <a:cubicBezTo>
                    <a:pt x="16592" y="98074"/>
                    <a:pt x="16266" y="94148"/>
                    <a:pt x="16252" y="93981"/>
                  </a:cubicBezTo>
                  <a:cubicBezTo>
                    <a:pt x="16243" y="93869"/>
                    <a:pt x="16174" y="93769"/>
                    <a:pt x="16072" y="93719"/>
                  </a:cubicBezTo>
                  <a:cubicBezTo>
                    <a:pt x="16029" y="93700"/>
                    <a:pt x="15982" y="93688"/>
                    <a:pt x="15934" y="93688"/>
                  </a:cubicBezTo>
                  <a:cubicBezTo>
                    <a:pt x="15870" y="93688"/>
                    <a:pt x="15807" y="93707"/>
                    <a:pt x="15754" y="93744"/>
                  </a:cubicBezTo>
                  <a:lnTo>
                    <a:pt x="14695" y="94456"/>
                  </a:lnTo>
                  <a:cubicBezTo>
                    <a:pt x="14316" y="94712"/>
                    <a:pt x="13878" y="94867"/>
                    <a:pt x="13423" y="94907"/>
                  </a:cubicBezTo>
                  <a:cubicBezTo>
                    <a:pt x="12934" y="94948"/>
                    <a:pt x="12414" y="95104"/>
                    <a:pt x="11876" y="95374"/>
                  </a:cubicBezTo>
                  <a:cubicBezTo>
                    <a:pt x="11069" y="95780"/>
                    <a:pt x="10261" y="96389"/>
                    <a:pt x="9612" y="96879"/>
                  </a:cubicBezTo>
                  <a:cubicBezTo>
                    <a:pt x="9182" y="97204"/>
                    <a:pt x="8735" y="97541"/>
                    <a:pt x="8551" y="97603"/>
                  </a:cubicBezTo>
                  <a:cubicBezTo>
                    <a:pt x="7834" y="97841"/>
                    <a:pt x="5344" y="98493"/>
                    <a:pt x="3289" y="98493"/>
                  </a:cubicBezTo>
                  <a:cubicBezTo>
                    <a:pt x="2476" y="98493"/>
                    <a:pt x="1731" y="98391"/>
                    <a:pt x="1191" y="98121"/>
                  </a:cubicBezTo>
                  <a:cubicBezTo>
                    <a:pt x="979" y="98014"/>
                    <a:pt x="719" y="97849"/>
                    <a:pt x="703" y="97670"/>
                  </a:cubicBezTo>
                  <a:cubicBezTo>
                    <a:pt x="667" y="97231"/>
                    <a:pt x="1725" y="96458"/>
                    <a:pt x="2749" y="95711"/>
                  </a:cubicBezTo>
                  <a:cubicBezTo>
                    <a:pt x="3343" y="95277"/>
                    <a:pt x="4019" y="94785"/>
                    <a:pt x="4639" y="94252"/>
                  </a:cubicBezTo>
                  <a:cubicBezTo>
                    <a:pt x="6990" y="92239"/>
                    <a:pt x="10374" y="88858"/>
                    <a:pt x="10408" y="88822"/>
                  </a:cubicBezTo>
                  <a:cubicBezTo>
                    <a:pt x="10481" y="88749"/>
                    <a:pt x="10514" y="88647"/>
                    <a:pt x="10497" y="88544"/>
                  </a:cubicBezTo>
                  <a:cubicBezTo>
                    <a:pt x="10450" y="88260"/>
                    <a:pt x="5761" y="60084"/>
                    <a:pt x="5427" y="55084"/>
                  </a:cubicBezTo>
                  <a:cubicBezTo>
                    <a:pt x="5092" y="50056"/>
                    <a:pt x="3906" y="41051"/>
                    <a:pt x="3897" y="40992"/>
                  </a:cubicBezTo>
                  <a:cubicBezTo>
                    <a:pt x="3890" y="40747"/>
                    <a:pt x="3092" y="16546"/>
                    <a:pt x="3092" y="9729"/>
                  </a:cubicBezTo>
                  <a:cubicBezTo>
                    <a:pt x="3092" y="4531"/>
                    <a:pt x="3556" y="1829"/>
                    <a:pt x="3774" y="852"/>
                  </a:cubicBezTo>
                  <a:close/>
                  <a:moveTo>
                    <a:pt x="3580" y="0"/>
                  </a:moveTo>
                  <a:cubicBezTo>
                    <a:pt x="3448" y="0"/>
                    <a:pt x="3320" y="82"/>
                    <a:pt x="3275" y="223"/>
                  </a:cubicBezTo>
                  <a:cubicBezTo>
                    <a:pt x="3241" y="327"/>
                    <a:pt x="2453" y="2859"/>
                    <a:pt x="2453" y="9729"/>
                  </a:cubicBezTo>
                  <a:cubicBezTo>
                    <a:pt x="2453" y="16555"/>
                    <a:pt x="3251" y="40769"/>
                    <a:pt x="3261" y="41043"/>
                  </a:cubicBezTo>
                  <a:cubicBezTo>
                    <a:pt x="3273" y="41134"/>
                    <a:pt x="4456" y="50119"/>
                    <a:pt x="4792" y="55126"/>
                  </a:cubicBezTo>
                  <a:cubicBezTo>
                    <a:pt x="5114" y="59957"/>
                    <a:pt x="9456" y="86159"/>
                    <a:pt x="9842" y="88486"/>
                  </a:cubicBezTo>
                  <a:cubicBezTo>
                    <a:pt x="9227" y="89096"/>
                    <a:pt x="6312" y="91978"/>
                    <a:pt x="4225" y="93766"/>
                  </a:cubicBezTo>
                  <a:cubicBezTo>
                    <a:pt x="3623" y="94282"/>
                    <a:pt x="2960" y="94766"/>
                    <a:pt x="2374" y="95194"/>
                  </a:cubicBezTo>
                  <a:cubicBezTo>
                    <a:pt x="996" y="96198"/>
                    <a:pt x="0" y="96925"/>
                    <a:pt x="68" y="97721"/>
                  </a:cubicBezTo>
                  <a:cubicBezTo>
                    <a:pt x="101" y="98109"/>
                    <a:pt x="375" y="98427"/>
                    <a:pt x="907" y="98694"/>
                  </a:cubicBezTo>
                  <a:cubicBezTo>
                    <a:pt x="1539" y="99010"/>
                    <a:pt x="2390" y="99127"/>
                    <a:pt x="3305" y="99127"/>
                  </a:cubicBezTo>
                  <a:cubicBezTo>
                    <a:pt x="5463" y="99127"/>
                    <a:pt x="7971" y="98470"/>
                    <a:pt x="8756" y="98209"/>
                  </a:cubicBezTo>
                  <a:cubicBezTo>
                    <a:pt x="9040" y="98114"/>
                    <a:pt x="9443" y="97809"/>
                    <a:pt x="10000" y="97389"/>
                  </a:cubicBezTo>
                  <a:cubicBezTo>
                    <a:pt x="10629" y="96914"/>
                    <a:pt x="11411" y="96324"/>
                    <a:pt x="12166" y="95945"/>
                  </a:cubicBezTo>
                  <a:cubicBezTo>
                    <a:pt x="12629" y="95714"/>
                    <a:pt x="13071" y="95577"/>
                    <a:pt x="13477" y="95544"/>
                  </a:cubicBezTo>
                  <a:cubicBezTo>
                    <a:pt x="14042" y="95495"/>
                    <a:pt x="14585" y="95304"/>
                    <a:pt x="15055" y="94987"/>
                  </a:cubicBezTo>
                  <a:lnTo>
                    <a:pt x="15659" y="94580"/>
                  </a:lnTo>
                  <a:cubicBezTo>
                    <a:pt x="15750" y="95743"/>
                    <a:pt x="15952" y="98470"/>
                    <a:pt x="15952" y="99760"/>
                  </a:cubicBezTo>
                  <a:cubicBezTo>
                    <a:pt x="15952" y="101467"/>
                    <a:pt x="16965" y="105761"/>
                    <a:pt x="18563" y="106160"/>
                  </a:cubicBezTo>
                  <a:cubicBezTo>
                    <a:pt x="18899" y="106245"/>
                    <a:pt x="19242" y="106304"/>
                    <a:pt x="19591" y="106304"/>
                  </a:cubicBezTo>
                  <a:cubicBezTo>
                    <a:pt x="20686" y="106304"/>
                    <a:pt x="21821" y="105714"/>
                    <a:pt x="22947" y="103466"/>
                  </a:cubicBezTo>
                  <a:cubicBezTo>
                    <a:pt x="24297" y="100766"/>
                    <a:pt x="22673" y="89954"/>
                    <a:pt x="22524" y="88991"/>
                  </a:cubicBezTo>
                  <a:cubicBezTo>
                    <a:pt x="22628" y="88408"/>
                    <a:pt x="23555" y="83185"/>
                    <a:pt x="24033" y="79503"/>
                  </a:cubicBezTo>
                  <a:cubicBezTo>
                    <a:pt x="24667" y="74633"/>
                    <a:pt x="28361" y="26362"/>
                    <a:pt x="28361" y="21198"/>
                  </a:cubicBezTo>
                  <a:cubicBezTo>
                    <a:pt x="28361" y="13844"/>
                    <a:pt x="28183" y="3554"/>
                    <a:pt x="28182" y="3452"/>
                  </a:cubicBezTo>
                  <a:cubicBezTo>
                    <a:pt x="28179" y="3274"/>
                    <a:pt x="28034" y="3136"/>
                    <a:pt x="27862" y="3136"/>
                  </a:cubicBezTo>
                  <a:cubicBezTo>
                    <a:pt x="27847" y="3136"/>
                    <a:pt x="27832" y="3137"/>
                    <a:pt x="27816" y="3140"/>
                  </a:cubicBezTo>
                  <a:cubicBezTo>
                    <a:pt x="27741" y="3150"/>
                    <a:pt x="20336" y="4213"/>
                    <a:pt x="14953" y="4301"/>
                  </a:cubicBezTo>
                  <a:cubicBezTo>
                    <a:pt x="14894" y="4302"/>
                    <a:pt x="14835" y="4303"/>
                    <a:pt x="14775" y="4303"/>
                  </a:cubicBezTo>
                  <a:cubicBezTo>
                    <a:pt x="9516" y="4303"/>
                    <a:pt x="3826" y="107"/>
                    <a:pt x="3770" y="63"/>
                  </a:cubicBezTo>
                  <a:cubicBezTo>
                    <a:pt x="3712" y="20"/>
                    <a:pt x="3645" y="0"/>
                    <a:pt x="35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825350" y="2723000"/>
              <a:ext cx="168475" cy="151575"/>
            </a:xfrm>
            <a:custGeom>
              <a:avLst/>
              <a:gdLst/>
              <a:ahLst/>
              <a:cxnLst/>
              <a:rect l="l" t="t" r="r" b="b"/>
              <a:pathLst>
                <a:path w="6739" h="6063" extrusionOk="0">
                  <a:moveTo>
                    <a:pt x="268" y="0"/>
                  </a:moveTo>
                  <a:cubicBezTo>
                    <a:pt x="247" y="0"/>
                    <a:pt x="226" y="3"/>
                    <a:pt x="205" y="9"/>
                  </a:cubicBezTo>
                  <a:cubicBezTo>
                    <a:pt x="76" y="44"/>
                    <a:pt x="1" y="176"/>
                    <a:pt x="36" y="303"/>
                  </a:cubicBezTo>
                  <a:cubicBezTo>
                    <a:pt x="68" y="422"/>
                    <a:pt x="843" y="3230"/>
                    <a:pt x="2165" y="4683"/>
                  </a:cubicBezTo>
                  <a:cubicBezTo>
                    <a:pt x="3322" y="5957"/>
                    <a:pt x="5576" y="6062"/>
                    <a:pt x="6287" y="6062"/>
                  </a:cubicBezTo>
                  <a:cubicBezTo>
                    <a:pt x="6409" y="6062"/>
                    <a:pt x="6487" y="6058"/>
                    <a:pt x="6504" y="6058"/>
                  </a:cubicBezTo>
                  <a:cubicBezTo>
                    <a:pt x="6636" y="6052"/>
                    <a:pt x="6739" y="5939"/>
                    <a:pt x="6733" y="5808"/>
                  </a:cubicBezTo>
                  <a:cubicBezTo>
                    <a:pt x="6727" y="5678"/>
                    <a:pt x="6597" y="5577"/>
                    <a:pt x="6491" y="5577"/>
                  </a:cubicBezTo>
                  <a:cubicBezTo>
                    <a:pt x="6488" y="5577"/>
                    <a:pt x="6485" y="5578"/>
                    <a:pt x="6482" y="5578"/>
                  </a:cubicBezTo>
                  <a:cubicBezTo>
                    <a:pt x="6478" y="5578"/>
                    <a:pt x="6421" y="5580"/>
                    <a:pt x="6322" y="5580"/>
                  </a:cubicBezTo>
                  <a:cubicBezTo>
                    <a:pt x="5717" y="5580"/>
                    <a:pt x="3557" y="5500"/>
                    <a:pt x="2520" y="4359"/>
                  </a:cubicBezTo>
                  <a:cubicBezTo>
                    <a:pt x="1276" y="2992"/>
                    <a:pt x="506" y="205"/>
                    <a:pt x="499" y="177"/>
                  </a:cubicBezTo>
                  <a:cubicBezTo>
                    <a:pt x="470" y="71"/>
                    <a:pt x="373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569650" y="2758675"/>
              <a:ext cx="70750" cy="232525"/>
            </a:xfrm>
            <a:custGeom>
              <a:avLst/>
              <a:gdLst/>
              <a:ahLst/>
              <a:cxnLst/>
              <a:rect l="l" t="t" r="r" b="b"/>
              <a:pathLst>
                <a:path w="2830" h="9301" extrusionOk="0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103" y="7"/>
                    <a:pt x="0" y="121"/>
                    <a:pt x="8" y="253"/>
                  </a:cubicBezTo>
                  <a:lnTo>
                    <a:pt x="397" y="7387"/>
                  </a:lnTo>
                  <a:cubicBezTo>
                    <a:pt x="400" y="7440"/>
                    <a:pt x="419" y="7489"/>
                    <a:pt x="453" y="7529"/>
                  </a:cubicBezTo>
                  <a:lnTo>
                    <a:pt x="1881" y="9216"/>
                  </a:lnTo>
                  <a:cubicBezTo>
                    <a:pt x="1926" y="9270"/>
                    <a:pt x="1993" y="9301"/>
                    <a:pt x="2064" y="9301"/>
                  </a:cubicBezTo>
                  <a:cubicBezTo>
                    <a:pt x="2089" y="9301"/>
                    <a:pt x="2114" y="9296"/>
                    <a:pt x="2138" y="9289"/>
                  </a:cubicBezTo>
                  <a:cubicBezTo>
                    <a:pt x="2231" y="9258"/>
                    <a:pt x="2297" y="9175"/>
                    <a:pt x="2302" y="9078"/>
                  </a:cubicBezTo>
                  <a:lnTo>
                    <a:pt x="2822" y="1814"/>
                  </a:lnTo>
                  <a:cubicBezTo>
                    <a:pt x="2830" y="1683"/>
                    <a:pt x="2730" y="1570"/>
                    <a:pt x="2600" y="1560"/>
                  </a:cubicBezTo>
                  <a:cubicBezTo>
                    <a:pt x="2594" y="1560"/>
                    <a:pt x="2589" y="1560"/>
                    <a:pt x="2583" y="1560"/>
                  </a:cubicBezTo>
                  <a:cubicBezTo>
                    <a:pt x="2458" y="1560"/>
                    <a:pt x="2353" y="1654"/>
                    <a:pt x="2343" y="1780"/>
                  </a:cubicBezTo>
                  <a:lnTo>
                    <a:pt x="1866" y="8456"/>
                  </a:lnTo>
                  <a:lnTo>
                    <a:pt x="872" y="7280"/>
                  </a:lnTo>
                  <a:lnTo>
                    <a:pt x="487" y="228"/>
                  </a:lnTo>
                  <a:cubicBezTo>
                    <a:pt x="481" y="95"/>
                    <a:pt x="370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4576775" y="4727400"/>
              <a:ext cx="135750" cy="70725"/>
            </a:xfrm>
            <a:custGeom>
              <a:avLst/>
              <a:gdLst/>
              <a:ahLst/>
              <a:cxnLst/>
              <a:rect l="l" t="t" r="r" b="b"/>
              <a:pathLst>
                <a:path w="5430" h="2829" extrusionOk="0">
                  <a:moveTo>
                    <a:pt x="268" y="0"/>
                  </a:moveTo>
                  <a:cubicBezTo>
                    <a:pt x="202" y="0"/>
                    <a:pt x="137" y="28"/>
                    <a:pt x="89" y="81"/>
                  </a:cubicBezTo>
                  <a:cubicBezTo>
                    <a:pt x="1" y="181"/>
                    <a:pt x="10" y="332"/>
                    <a:pt x="109" y="421"/>
                  </a:cubicBezTo>
                  <a:cubicBezTo>
                    <a:pt x="190" y="491"/>
                    <a:pt x="2113" y="2178"/>
                    <a:pt x="5128" y="2824"/>
                  </a:cubicBezTo>
                  <a:cubicBezTo>
                    <a:pt x="5144" y="2827"/>
                    <a:pt x="5161" y="2828"/>
                    <a:pt x="5177" y="2828"/>
                  </a:cubicBezTo>
                  <a:cubicBezTo>
                    <a:pt x="5301" y="2828"/>
                    <a:pt x="5403" y="2736"/>
                    <a:pt x="5416" y="2615"/>
                  </a:cubicBezTo>
                  <a:cubicBezTo>
                    <a:pt x="5429" y="2491"/>
                    <a:pt x="5347" y="2380"/>
                    <a:pt x="5229" y="2354"/>
                  </a:cubicBezTo>
                  <a:cubicBezTo>
                    <a:pt x="2342" y="1736"/>
                    <a:pt x="446" y="78"/>
                    <a:pt x="429" y="62"/>
                  </a:cubicBezTo>
                  <a:cubicBezTo>
                    <a:pt x="382" y="21"/>
                    <a:pt x="325" y="0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4720950" y="4737525"/>
              <a:ext cx="151775" cy="62275"/>
            </a:xfrm>
            <a:custGeom>
              <a:avLst/>
              <a:gdLst/>
              <a:ahLst/>
              <a:cxnLst/>
              <a:rect l="l" t="t" r="r" b="b"/>
              <a:pathLst>
                <a:path w="6071" h="2491" extrusionOk="0">
                  <a:moveTo>
                    <a:pt x="5798" y="1"/>
                  </a:moveTo>
                  <a:cubicBezTo>
                    <a:pt x="5720" y="1"/>
                    <a:pt x="5642" y="38"/>
                    <a:pt x="5596" y="108"/>
                  </a:cubicBezTo>
                  <a:cubicBezTo>
                    <a:pt x="5584" y="126"/>
                    <a:pt x="4436" y="1838"/>
                    <a:pt x="2853" y="1997"/>
                  </a:cubicBezTo>
                  <a:cubicBezTo>
                    <a:pt x="2772" y="2006"/>
                    <a:pt x="2692" y="2010"/>
                    <a:pt x="2611" y="2010"/>
                  </a:cubicBezTo>
                  <a:cubicBezTo>
                    <a:pt x="1868" y="2010"/>
                    <a:pt x="1138" y="1650"/>
                    <a:pt x="434" y="946"/>
                  </a:cubicBezTo>
                  <a:cubicBezTo>
                    <a:pt x="387" y="899"/>
                    <a:pt x="326" y="875"/>
                    <a:pt x="264" y="875"/>
                  </a:cubicBezTo>
                  <a:cubicBezTo>
                    <a:pt x="203" y="875"/>
                    <a:pt x="141" y="899"/>
                    <a:pt x="94" y="946"/>
                  </a:cubicBezTo>
                  <a:cubicBezTo>
                    <a:pt x="1" y="1041"/>
                    <a:pt x="1" y="1193"/>
                    <a:pt x="94" y="1287"/>
                  </a:cubicBezTo>
                  <a:cubicBezTo>
                    <a:pt x="895" y="2086"/>
                    <a:pt x="1740" y="2491"/>
                    <a:pt x="2613" y="2491"/>
                  </a:cubicBezTo>
                  <a:cubicBezTo>
                    <a:pt x="2711" y="2491"/>
                    <a:pt x="2808" y="2485"/>
                    <a:pt x="2904" y="2475"/>
                  </a:cubicBezTo>
                  <a:cubicBezTo>
                    <a:pt x="4716" y="2290"/>
                    <a:pt x="5946" y="451"/>
                    <a:pt x="5997" y="372"/>
                  </a:cubicBezTo>
                  <a:cubicBezTo>
                    <a:pt x="6070" y="262"/>
                    <a:pt x="6040" y="113"/>
                    <a:pt x="5928" y="39"/>
                  </a:cubicBezTo>
                  <a:cubicBezTo>
                    <a:pt x="5888" y="13"/>
                    <a:pt x="5843" y="1"/>
                    <a:pt x="5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4547600" y="2890225"/>
              <a:ext cx="388925" cy="1849200"/>
            </a:xfrm>
            <a:custGeom>
              <a:avLst/>
              <a:gdLst/>
              <a:ahLst/>
              <a:cxnLst/>
              <a:rect l="l" t="t" r="r" b="b"/>
              <a:pathLst>
                <a:path w="15557" h="73968" extrusionOk="0">
                  <a:moveTo>
                    <a:pt x="272" y="0"/>
                  </a:moveTo>
                  <a:cubicBezTo>
                    <a:pt x="224" y="0"/>
                    <a:pt x="175" y="14"/>
                    <a:pt x="133" y="44"/>
                  </a:cubicBezTo>
                  <a:cubicBezTo>
                    <a:pt x="24" y="122"/>
                    <a:pt x="1" y="274"/>
                    <a:pt x="79" y="381"/>
                  </a:cubicBezTo>
                  <a:lnTo>
                    <a:pt x="3384" y="5008"/>
                  </a:lnTo>
                  <a:lnTo>
                    <a:pt x="6318" y="73738"/>
                  </a:lnTo>
                  <a:cubicBezTo>
                    <a:pt x="6323" y="73848"/>
                    <a:pt x="6402" y="73942"/>
                    <a:pt x="6510" y="73964"/>
                  </a:cubicBezTo>
                  <a:cubicBezTo>
                    <a:pt x="6526" y="73966"/>
                    <a:pt x="6542" y="73968"/>
                    <a:pt x="6558" y="73968"/>
                  </a:cubicBezTo>
                  <a:cubicBezTo>
                    <a:pt x="6651" y="73968"/>
                    <a:pt x="6735" y="73915"/>
                    <a:pt x="6775" y="73832"/>
                  </a:cubicBezTo>
                  <a:cubicBezTo>
                    <a:pt x="6823" y="73734"/>
                    <a:pt x="11502" y="63905"/>
                    <a:pt x="13196" y="56494"/>
                  </a:cubicBezTo>
                  <a:cubicBezTo>
                    <a:pt x="14888" y="49091"/>
                    <a:pt x="15542" y="38844"/>
                    <a:pt x="15549" y="38741"/>
                  </a:cubicBezTo>
                  <a:cubicBezTo>
                    <a:pt x="15557" y="38609"/>
                    <a:pt x="15457" y="38495"/>
                    <a:pt x="15324" y="38488"/>
                  </a:cubicBezTo>
                  <a:cubicBezTo>
                    <a:pt x="15315" y="38487"/>
                    <a:pt x="15305" y="38486"/>
                    <a:pt x="15296" y="38486"/>
                  </a:cubicBezTo>
                  <a:cubicBezTo>
                    <a:pt x="15176" y="38486"/>
                    <a:pt x="15077" y="38590"/>
                    <a:pt x="15071" y="38712"/>
                  </a:cubicBezTo>
                  <a:cubicBezTo>
                    <a:pt x="15063" y="38814"/>
                    <a:pt x="14412" y="49021"/>
                    <a:pt x="12728" y="56387"/>
                  </a:cubicBezTo>
                  <a:cubicBezTo>
                    <a:pt x="11342" y="62446"/>
                    <a:pt x="7942" y="70146"/>
                    <a:pt x="6756" y="72733"/>
                  </a:cubicBezTo>
                  <a:lnTo>
                    <a:pt x="3861" y="4916"/>
                  </a:lnTo>
                  <a:cubicBezTo>
                    <a:pt x="3859" y="4869"/>
                    <a:pt x="3843" y="4824"/>
                    <a:pt x="3817" y="4787"/>
                  </a:cubicBezTo>
                  <a:lnTo>
                    <a:pt x="469" y="103"/>
                  </a:lnTo>
                  <a:cubicBezTo>
                    <a:pt x="423" y="36"/>
                    <a:pt x="348" y="0"/>
                    <a:pt x="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66725" y="1541200"/>
              <a:ext cx="844600" cy="1192650"/>
            </a:xfrm>
            <a:custGeom>
              <a:avLst/>
              <a:gdLst/>
              <a:ahLst/>
              <a:cxnLst/>
              <a:rect l="l" t="t" r="r" b="b"/>
              <a:pathLst>
                <a:path w="33784" h="47706" extrusionOk="0">
                  <a:moveTo>
                    <a:pt x="11112" y="1"/>
                  </a:moveTo>
                  <a:cubicBezTo>
                    <a:pt x="11112" y="1"/>
                    <a:pt x="2152" y="1525"/>
                    <a:pt x="1075" y="1883"/>
                  </a:cubicBezTo>
                  <a:cubicBezTo>
                    <a:pt x="0" y="2241"/>
                    <a:pt x="807" y="18102"/>
                    <a:pt x="807" y="18102"/>
                  </a:cubicBezTo>
                  <a:cubicBezTo>
                    <a:pt x="807" y="18102"/>
                    <a:pt x="359" y="41220"/>
                    <a:pt x="1166" y="43640"/>
                  </a:cubicBezTo>
                  <a:cubicBezTo>
                    <a:pt x="1969" y="46046"/>
                    <a:pt x="6902" y="46840"/>
                    <a:pt x="8936" y="47237"/>
                  </a:cubicBezTo>
                  <a:cubicBezTo>
                    <a:pt x="10559" y="47553"/>
                    <a:pt x="12195" y="47705"/>
                    <a:pt x="13830" y="47705"/>
                  </a:cubicBezTo>
                  <a:cubicBezTo>
                    <a:pt x="15870" y="47705"/>
                    <a:pt x="17909" y="47469"/>
                    <a:pt x="19917" y="47022"/>
                  </a:cubicBezTo>
                  <a:cubicBezTo>
                    <a:pt x="22010" y="46556"/>
                    <a:pt x="24893" y="46323"/>
                    <a:pt x="25450" y="43819"/>
                  </a:cubicBezTo>
                  <a:cubicBezTo>
                    <a:pt x="25987" y="41400"/>
                    <a:pt x="26614" y="26973"/>
                    <a:pt x="27869" y="22224"/>
                  </a:cubicBezTo>
                  <a:cubicBezTo>
                    <a:pt x="29122" y="17475"/>
                    <a:pt x="33783" y="9858"/>
                    <a:pt x="31900" y="6722"/>
                  </a:cubicBezTo>
                  <a:cubicBezTo>
                    <a:pt x="30018" y="3586"/>
                    <a:pt x="21686" y="1256"/>
                    <a:pt x="18101" y="808"/>
                  </a:cubicBezTo>
                  <a:cubicBezTo>
                    <a:pt x="14517" y="360"/>
                    <a:pt x="11112" y="1"/>
                    <a:pt x="1111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4364100" y="1533225"/>
              <a:ext cx="841000" cy="1208650"/>
            </a:xfrm>
            <a:custGeom>
              <a:avLst/>
              <a:gdLst/>
              <a:ahLst/>
              <a:cxnLst/>
              <a:rect l="l" t="t" r="r" b="b"/>
              <a:pathLst>
                <a:path w="33640" h="48346" extrusionOk="0">
                  <a:moveTo>
                    <a:pt x="11227" y="644"/>
                  </a:moveTo>
                  <a:cubicBezTo>
                    <a:pt x="11637" y="687"/>
                    <a:pt x="14844" y="1029"/>
                    <a:pt x="18167" y="1445"/>
                  </a:cubicBezTo>
                  <a:cubicBezTo>
                    <a:pt x="22088" y="1934"/>
                    <a:pt x="29974" y="4280"/>
                    <a:pt x="31731" y="7205"/>
                  </a:cubicBezTo>
                  <a:cubicBezTo>
                    <a:pt x="32925" y="9195"/>
                    <a:pt x="31165" y="13448"/>
                    <a:pt x="29611" y="17200"/>
                  </a:cubicBezTo>
                  <a:cubicBezTo>
                    <a:pt x="28820" y="19109"/>
                    <a:pt x="28072" y="20915"/>
                    <a:pt x="27663" y="22461"/>
                  </a:cubicBezTo>
                  <a:cubicBezTo>
                    <a:pt x="26886" y="25409"/>
                    <a:pt x="26354" y="31955"/>
                    <a:pt x="25927" y="37214"/>
                  </a:cubicBezTo>
                  <a:cubicBezTo>
                    <a:pt x="25667" y="40404"/>
                    <a:pt x="25442" y="43158"/>
                    <a:pt x="25241" y="44069"/>
                  </a:cubicBezTo>
                  <a:cubicBezTo>
                    <a:pt x="24800" y="46058"/>
                    <a:pt x="22661" y="46484"/>
                    <a:pt x="20773" y="46859"/>
                  </a:cubicBezTo>
                  <a:cubicBezTo>
                    <a:pt x="20492" y="46916"/>
                    <a:pt x="20216" y="46970"/>
                    <a:pt x="19953" y="47029"/>
                  </a:cubicBezTo>
                  <a:cubicBezTo>
                    <a:pt x="17926" y="47479"/>
                    <a:pt x="15914" y="47705"/>
                    <a:pt x="13934" y="47705"/>
                  </a:cubicBezTo>
                  <a:cubicBezTo>
                    <a:pt x="12299" y="47705"/>
                    <a:pt x="10685" y="47551"/>
                    <a:pt x="9103" y="47242"/>
                  </a:cubicBezTo>
                  <a:lnTo>
                    <a:pt x="8703" y="47166"/>
                  </a:lnTo>
                  <a:cubicBezTo>
                    <a:pt x="6615" y="46768"/>
                    <a:pt x="2268" y="45941"/>
                    <a:pt x="1574" y="43858"/>
                  </a:cubicBezTo>
                  <a:cubicBezTo>
                    <a:pt x="949" y="41985"/>
                    <a:pt x="1078" y="26405"/>
                    <a:pt x="1232" y="18405"/>
                  </a:cubicBezTo>
                  <a:cubicBezTo>
                    <a:pt x="864" y="11156"/>
                    <a:pt x="801" y="3282"/>
                    <a:pt x="1327" y="2493"/>
                  </a:cubicBezTo>
                  <a:lnTo>
                    <a:pt x="1327" y="2492"/>
                  </a:lnTo>
                  <a:cubicBezTo>
                    <a:pt x="2308" y="2194"/>
                    <a:pt x="8174" y="1163"/>
                    <a:pt x="11227" y="644"/>
                  </a:cubicBezTo>
                  <a:close/>
                  <a:moveTo>
                    <a:pt x="11220" y="1"/>
                  </a:moveTo>
                  <a:cubicBezTo>
                    <a:pt x="11201" y="1"/>
                    <a:pt x="11182" y="2"/>
                    <a:pt x="11163" y="5"/>
                  </a:cubicBezTo>
                  <a:cubicBezTo>
                    <a:pt x="10795" y="68"/>
                    <a:pt x="2164" y="1537"/>
                    <a:pt x="1079" y="1898"/>
                  </a:cubicBezTo>
                  <a:cubicBezTo>
                    <a:pt x="0" y="2259"/>
                    <a:pt x="218" y="11090"/>
                    <a:pt x="592" y="18415"/>
                  </a:cubicBezTo>
                  <a:cubicBezTo>
                    <a:pt x="574" y="19361"/>
                    <a:pt x="151" y="41616"/>
                    <a:pt x="967" y="44060"/>
                  </a:cubicBezTo>
                  <a:cubicBezTo>
                    <a:pt x="1779" y="46500"/>
                    <a:pt x="6206" y="47342"/>
                    <a:pt x="8583" y="47794"/>
                  </a:cubicBezTo>
                  <a:lnTo>
                    <a:pt x="8980" y="47871"/>
                  </a:lnTo>
                  <a:cubicBezTo>
                    <a:pt x="10606" y="48186"/>
                    <a:pt x="12258" y="48345"/>
                    <a:pt x="13914" y="48345"/>
                  </a:cubicBezTo>
                  <a:cubicBezTo>
                    <a:pt x="13921" y="48345"/>
                    <a:pt x="13929" y="48345"/>
                    <a:pt x="13936" y="48345"/>
                  </a:cubicBezTo>
                  <a:cubicBezTo>
                    <a:pt x="15962" y="48345"/>
                    <a:pt x="18020" y="48115"/>
                    <a:pt x="20091" y="47654"/>
                  </a:cubicBezTo>
                  <a:cubicBezTo>
                    <a:pt x="20350" y="47597"/>
                    <a:pt x="20621" y="47541"/>
                    <a:pt x="20899" y="47487"/>
                  </a:cubicBezTo>
                  <a:cubicBezTo>
                    <a:pt x="22875" y="47093"/>
                    <a:pt x="25333" y="46602"/>
                    <a:pt x="25867" y="44207"/>
                  </a:cubicBezTo>
                  <a:cubicBezTo>
                    <a:pt x="26077" y="43254"/>
                    <a:pt x="26293" y="40612"/>
                    <a:pt x="26565" y="37266"/>
                  </a:cubicBezTo>
                  <a:cubicBezTo>
                    <a:pt x="26990" y="32031"/>
                    <a:pt x="27518" y="25517"/>
                    <a:pt x="28283" y="22624"/>
                  </a:cubicBezTo>
                  <a:cubicBezTo>
                    <a:pt x="28680" y="21120"/>
                    <a:pt x="29419" y="19335"/>
                    <a:pt x="30202" y="17444"/>
                  </a:cubicBezTo>
                  <a:cubicBezTo>
                    <a:pt x="31892" y="13363"/>
                    <a:pt x="33639" y="9143"/>
                    <a:pt x="32280" y="6876"/>
                  </a:cubicBezTo>
                  <a:cubicBezTo>
                    <a:pt x="30327" y="3622"/>
                    <a:pt x="22042" y="1283"/>
                    <a:pt x="18246" y="809"/>
                  </a:cubicBezTo>
                  <a:cubicBezTo>
                    <a:pt x="14699" y="365"/>
                    <a:pt x="11284" y="5"/>
                    <a:pt x="11251" y="2"/>
                  </a:cubicBezTo>
                  <a:cubicBezTo>
                    <a:pt x="11240" y="1"/>
                    <a:pt x="11230" y="1"/>
                    <a:pt x="11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4469775" y="1583775"/>
              <a:ext cx="262100" cy="1093225"/>
            </a:xfrm>
            <a:custGeom>
              <a:avLst/>
              <a:gdLst/>
              <a:ahLst/>
              <a:cxnLst/>
              <a:rect l="l" t="t" r="r" b="b"/>
              <a:pathLst>
                <a:path w="10484" h="43729" extrusionOk="0">
                  <a:moveTo>
                    <a:pt x="8692" y="1"/>
                  </a:moveTo>
                  <a:lnTo>
                    <a:pt x="5108" y="2420"/>
                  </a:lnTo>
                  <a:lnTo>
                    <a:pt x="6273" y="8513"/>
                  </a:lnTo>
                  <a:lnTo>
                    <a:pt x="1" y="37815"/>
                  </a:lnTo>
                  <a:lnTo>
                    <a:pt x="3495" y="43728"/>
                  </a:lnTo>
                  <a:lnTo>
                    <a:pt x="7885" y="38531"/>
                  </a:lnTo>
                  <a:lnTo>
                    <a:pt x="7347" y="8872"/>
                  </a:lnTo>
                  <a:lnTo>
                    <a:pt x="10484" y="3496"/>
                  </a:lnTo>
                  <a:lnTo>
                    <a:pt x="8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485600" y="1505375"/>
              <a:ext cx="190275" cy="228650"/>
            </a:xfrm>
            <a:custGeom>
              <a:avLst/>
              <a:gdLst/>
              <a:ahLst/>
              <a:cxnLst/>
              <a:rect l="l" t="t" r="r" b="b"/>
              <a:pathLst>
                <a:path w="7611" h="9146" extrusionOk="0">
                  <a:moveTo>
                    <a:pt x="7521" y="0"/>
                  </a:moveTo>
                  <a:cubicBezTo>
                    <a:pt x="7521" y="0"/>
                    <a:pt x="5550" y="986"/>
                    <a:pt x="4027" y="2778"/>
                  </a:cubicBezTo>
                  <a:cubicBezTo>
                    <a:pt x="2531" y="4538"/>
                    <a:pt x="0" y="9146"/>
                    <a:pt x="161" y="9146"/>
                  </a:cubicBezTo>
                  <a:cubicBezTo>
                    <a:pt x="164" y="9146"/>
                    <a:pt x="168" y="9144"/>
                    <a:pt x="173" y="9141"/>
                  </a:cubicBezTo>
                  <a:cubicBezTo>
                    <a:pt x="443" y="8961"/>
                    <a:pt x="7611" y="4572"/>
                    <a:pt x="7611" y="4572"/>
                  </a:cubicBezTo>
                  <a:lnTo>
                    <a:pt x="7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470975" y="1497375"/>
              <a:ext cx="212950" cy="244550"/>
            </a:xfrm>
            <a:custGeom>
              <a:avLst/>
              <a:gdLst/>
              <a:ahLst/>
              <a:cxnLst/>
              <a:rect l="l" t="t" r="r" b="b"/>
              <a:pathLst>
                <a:path w="8518" h="9782" extrusionOk="0">
                  <a:moveTo>
                    <a:pt x="7797" y="862"/>
                  </a:moveTo>
                  <a:lnTo>
                    <a:pt x="7872" y="4713"/>
                  </a:lnTo>
                  <a:cubicBezTo>
                    <a:pt x="7034" y="5227"/>
                    <a:pt x="3243" y="7550"/>
                    <a:pt x="1480" y="8636"/>
                  </a:cubicBezTo>
                  <a:cubicBezTo>
                    <a:pt x="2227" y="7239"/>
                    <a:pt x="3783" y="4567"/>
                    <a:pt x="4855" y="3306"/>
                  </a:cubicBezTo>
                  <a:cubicBezTo>
                    <a:pt x="5885" y="2095"/>
                    <a:pt x="7138" y="1256"/>
                    <a:pt x="7797" y="862"/>
                  </a:cubicBezTo>
                  <a:close/>
                  <a:moveTo>
                    <a:pt x="8106" y="0"/>
                  </a:moveTo>
                  <a:cubicBezTo>
                    <a:pt x="8059" y="0"/>
                    <a:pt x="8010" y="11"/>
                    <a:pt x="7963" y="35"/>
                  </a:cubicBezTo>
                  <a:cubicBezTo>
                    <a:pt x="7879" y="76"/>
                    <a:pt x="5916" y="1070"/>
                    <a:pt x="4368" y="2892"/>
                  </a:cubicBezTo>
                  <a:cubicBezTo>
                    <a:pt x="4319" y="2947"/>
                    <a:pt x="1" y="9112"/>
                    <a:pt x="503" y="9676"/>
                  </a:cubicBezTo>
                  <a:cubicBezTo>
                    <a:pt x="565" y="9744"/>
                    <a:pt x="652" y="9782"/>
                    <a:pt x="744" y="9782"/>
                  </a:cubicBezTo>
                  <a:cubicBezTo>
                    <a:pt x="746" y="9782"/>
                    <a:pt x="748" y="9782"/>
                    <a:pt x="749" y="9782"/>
                  </a:cubicBezTo>
                  <a:cubicBezTo>
                    <a:pt x="752" y="9782"/>
                    <a:pt x="754" y="9782"/>
                    <a:pt x="756" y="9782"/>
                  </a:cubicBezTo>
                  <a:cubicBezTo>
                    <a:pt x="820" y="9782"/>
                    <a:pt x="883" y="9763"/>
                    <a:pt x="937" y="9727"/>
                  </a:cubicBezTo>
                  <a:cubicBezTo>
                    <a:pt x="1145" y="9588"/>
                    <a:pt x="5885" y="6681"/>
                    <a:pt x="8362" y="5163"/>
                  </a:cubicBezTo>
                  <a:cubicBezTo>
                    <a:pt x="8459" y="5104"/>
                    <a:pt x="8518" y="4997"/>
                    <a:pt x="8516" y="4885"/>
                  </a:cubicBezTo>
                  <a:lnTo>
                    <a:pt x="8427" y="314"/>
                  </a:lnTo>
                  <a:cubicBezTo>
                    <a:pt x="8422" y="131"/>
                    <a:pt x="8272" y="0"/>
                    <a:pt x="8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682575" y="1482975"/>
              <a:ext cx="206150" cy="295750"/>
            </a:xfrm>
            <a:custGeom>
              <a:avLst/>
              <a:gdLst/>
              <a:ahLst/>
              <a:cxnLst/>
              <a:rect l="l" t="t" r="r" b="b"/>
              <a:pathLst>
                <a:path w="8246" h="11830" extrusionOk="0">
                  <a:moveTo>
                    <a:pt x="5646" y="0"/>
                  </a:moveTo>
                  <a:lnTo>
                    <a:pt x="1" y="6184"/>
                  </a:lnTo>
                  <a:lnTo>
                    <a:pt x="1613" y="11829"/>
                  </a:lnTo>
                  <a:lnTo>
                    <a:pt x="8245" y="3406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674125" y="1474975"/>
              <a:ext cx="223150" cy="311725"/>
            </a:xfrm>
            <a:custGeom>
              <a:avLst/>
              <a:gdLst/>
              <a:ahLst/>
              <a:cxnLst/>
              <a:rect l="l" t="t" r="r" b="b"/>
              <a:pathLst>
                <a:path w="8926" h="12469" extrusionOk="0">
                  <a:moveTo>
                    <a:pt x="5962" y="819"/>
                  </a:moveTo>
                  <a:lnTo>
                    <a:pt x="8176" y="3722"/>
                  </a:lnTo>
                  <a:lnTo>
                    <a:pt x="2087" y="11458"/>
                  </a:lnTo>
                  <a:lnTo>
                    <a:pt x="696" y="6588"/>
                  </a:lnTo>
                  <a:lnTo>
                    <a:pt x="5962" y="819"/>
                  </a:lnTo>
                  <a:close/>
                  <a:moveTo>
                    <a:pt x="5980" y="0"/>
                  </a:moveTo>
                  <a:cubicBezTo>
                    <a:pt x="5891" y="0"/>
                    <a:pt x="5807" y="38"/>
                    <a:pt x="5748" y="105"/>
                  </a:cubicBezTo>
                  <a:lnTo>
                    <a:pt x="102" y="6287"/>
                  </a:lnTo>
                  <a:cubicBezTo>
                    <a:pt x="27" y="6369"/>
                    <a:pt x="1" y="6484"/>
                    <a:pt x="31" y="6591"/>
                  </a:cubicBezTo>
                  <a:lnTo>
                    <a:pt x="1644" y="12236"/>
                  </a:lnTo>
                  <a:cubicBezTo>
                    <a:pt x="1677" y="12351"/>
                    <a:pt x="1773" y="12439"/>
                    <a:pt x="1890" y="12463"/>
                  </a:cubicBezTo>
                  <a:cubicBezTo>
                    <a:pt x="1910" y="12467"/>
                    <a:pt x="1931" y="12468"/>
                    <a:pt x="1951" y="12468"/>
                  </a:cubicBezTo>
                  <a:cubicBezTo>
                    <a:pt x="2049" y="12468"/>
                    <a:pt x="2143" y="12423"/>
                    <a:pt x="2203" y="12347"/>
                  </a:cubicBezTo>
                  <a:lnTo>
                    <a:pt x="8835" y="3922"/>
                  </a:lnTo>
                  <a:cubicBezTo>
                    <a:pt x="8926" y="3808"/>
                    <a:pt x="8926" y="3647"/>
                    <a:pt x="8838" y="3531"/>
                  </a:cubicBezTo>
                  <a:lnTo>
                    <a:pt x="6239" y="127"/>
                  </a:lnTo>
                  <a:cubicBezTo>
                    <a:pt x="6182" y="51"/>
                    <a:pt x="6092" y="5"/>
                    <a:pt x="5999" y="1"/>
                  </a:cubicBezTo>
                  <a:cubicBezTo>
                    <a:pt x="5992" y="0"/>
                    <a:pt x="5986" y="0"/>
                    <a:pt x="59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449600" y="685475"/>
              <a:ext cx="625025" cy="616400"/>
            </a:xfrm>
            <a:custGeom>
              <a:avLst/>
              <a:gdLst/>
              <a:ahLst/>
              <a:cxnLst/>
              <a:rect l="l" t="t" r="r" b="b"/>
              <a:pathLst>
                <a:path w="25001" h="24656" extrusionOk="0">
                  <a:moveTo>
                    <a:pt x="12187" y="0"/>
                  </a:moveTo>
                  <a:cubicBezTo>
                    <a:pt x="5019" y="0"/>
                    <a:pt x="1" y="4571"/>
                    <a:pt x="449" y="7797"/>
                  </a:cubicBezTo>
                  <a:cubicBezTo>
                    <a:pt x="759" y="10029"/>
                    <a:pt x="2614" y="10373"/>
                    <a:pt x="3728" y="10373"/>
                  </a:cubicBezTo>
                  <a:cubicBezTo>
                    <a:pt x="4223" y="10373"/>
                    <a:pt x="4571" y="10305"/>
                    <a:pt x="4571" y="10305"/>
                  </a:cubicBezTo>
                  <a:cubicBezTo>
                    <a:pt x="4571" y="10305"/>
                    <a:pt x="5558" y="10701"/>
                    <a:pt x="8094" y="10701"/>
                  </a:cubicBezTo>
                  <a:cubicBezTo>
                    <a:pt x="8518" y="10701"/>
                    <a:pt x="8986" y="10690"/>
                    <a:pt x="9499" y="10664"/>
                  </a:cubicBezTo>
                  <a:cubicBezTo>
                    <a:pt x="9695" y="10654"/>
                    <a:pt x="9892" y="10650"/>
                    <a:pt x="10089" y="10650"/>
                  </a:cubicBezTo>
                  <a:cubicBezTo>
                    <a:pt x="13502" y="10650"/>
                    <a:pt x="17006" y="12047"/>
                    <a:pt x="16668" y="12726"/>
                  </a:cubicBezTo>
                  <a:cubicBezTo>
                    <a:pt x="16309" y="13442"/>
                    <a:pt x="15233" y="13443"/>
                    <a:pt x="14428" y="15593"/>
                  </a:cubicBezTo>
                  <a:cubicBezTo>
                    <a:pt x="13621" y="17743"/>
                    <a:pt x="15592" y="18369"/>
                    <a:pt x="14965" y="20699"/>
                  </a:cubicBezTo>
                  <a:cubicBezTo>
                    <a:pt x="14367" y="22921"/>
                    <a:pt x="15155" y="24655"/>
                    <a:pt x="16316" y="24655"/>
                  </a:cubicBezTo>
                  <a:cubicBezTo>
                    <a:pt x="16372" y="24655"/>
                    <a:pt x="16430" y="24651"/>
                    <a:pt x="16488" y="24643"/>
                  </a:cubicBezTo>
                  <a:cubicBezTo>
                    <a:pt x="17743" y="24463"/>
                    <a:pt x="20700" y="22850"/>
                    <a:pt x="21058" y="22313"/>
                  </a:cubicBezTo>
                  <a:cubicBezTo>
                    <a:pt x="21417" y="21776"/>
                    <a:pt x="24464" y="17653"/>
                    <a:pt x="24732" y="11830"/>
                  </a:cubicBezTo>
                  <a:cubicBezTo>
                    <a:pt x="25000" y="6004"/>
                    <a:pt x="19355" y="0"/>
                    <a:pt x="12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448650" y="677500"/>
              <a:ext cx="630475" cy="632375"/>
            </a:xfrm>
            <a:custGeom>
              <a:avLst/>
              <a:gdLst/>
              <a:ahLst/>
              <a:cxnLst/>
              <a:rect l="l" t="t" r="r" b="b"/>
              <a:pathLst>
                <a:path w="25219" h="25295" extrusionOk="0">
                  <a:moveTo>
                    <a:pt x="12224" y="640"/>
                  </a:moveTo>
                  <a:cubicBezTo>
                    <a:pt x="15639" y="640"/>
                    <a:pt x="18966" y="2074"/>
                    <a:pt x="21354" y="4575"/>
                  </a:cubicBezTo>
                  <a:cubicBezTo>
                    <a:pt x="23442" y="6761"/>
                    <a:pt x="24570" y="9516"/>
                    <a:pt x="24450" y="12132"/>
                  </a:cubicBezTo>
                  <a:cubicBezTo>
                    <a:pt x="24289" y="15631"/>
                    <a:pt x="23031" y="19254"/>
                    <a:pt x="20910" y="22335"/>
                  </a:cubicBezTo>
                  <a:lnTo>
                    <a:pt x="20830" y="22455"/>
                  </a:lnTo>
                  <a:cubicBezTo>
                    <a:pt x="20560" y="22859"/>
                    <a:pt x="17733" y="24465"/>
                    <a:pt x="16481" y="24645"/>
                  </a:cubicBezTo>
                  <a:cubicBezTo>
                    <a:pt x="16437" y="24652"/>
                    <a:pt x="16395" y="24655"/>
                    <a:pt x="16355" y="24655"/>
                  </a:cubicBezTo>
                  <a:cubicBezTo>
                    <a:pt x="16033" y="24655"/>
                    <a:pt x="15803" y="24471"/>
                    <a:pt x="15659" y="24309"/>
                  </a:cubicBezTo>
                  <a:cubicBezTo>
                    <a:pt x="15232" y="23825"/>
                    <a:pt x="14883" y="22695"/>
                    <a:pt x="15312" y="21102"/>
                  </a:cubicBezTo>
                  <a:cubicBezTo>
                    <a:pt x="15650" y="19845"/>
                    <a:pt x="15292" y="19025"/>
                    <a:pt x="14974" y="18302"/>
                  </a:cubicBezTo>
                  <a:cubicBezTo>
                    <a:pt x="14666" y="17599"/>
                    <a:pt x="14401" y="16994"/>
                    <a:pt x="14764" y="16023"/>
                  </a:cubicBezTo>
                  <a:cubicBezTo>
                    <a:pt x="15256" y="14711"/>
                    <a:pt x="15838" y="14266"/>
                    <a:pt x="16303" y="13909"/>
                  </a:cubicBezTo>
                  <a:cubicBezTo>
                    <a:pt x="16576" y="13701"/>
                    <a:pt x="16834" y="13503"/>
                    <a:pt x="16992" y="13187"/>
                  </a:cubicBezTo>
                  <a:cubicBezTo>
                    <a:pt x="17044" y="13080"/>
                    <a:pt x="17109" y="12862"/>
                    <a:pt x="16935" y="12594"/>
                  </a:cubicBezTo>
                  <a:cubicBezTo>
                    <a:pt x="16339" y="11681"/>
                    <a:pt x="13044" y="10649"/>
                    <a:pt x="10106" y="10649"/>
                  </a:cubicBezTo>
                  <a:cubicBezTo>
                    <a:pt x="9909" y="10649"/>
                    <a:pt x="9714" y="10653"/>
                    <a:pt x="9521" y="10662"/>
                  </a:cubicBezTo>
                  <a:cubicBezTo>
                    <a:pt x="9017" y="10688"/>
                    <a:pt x="8558" y="10698"/>
                    <a:pt x="8141" y="10698"/>
                  </a:cubicBezTo>
                  <a:cubicBezTo>
                    <a:pt x="5718" y="10698"/>
                    <a:pt x="4737" y="10332"/>
                    <a:pt x="4725" y="10327"/>
                  </a:cubicBezTo>
                  <a:cubicBezTo>
                    <a:pt x="4688" y="10312"/>
                    <a:pt x="4648" y="10305"/>
                    <a:pt x="4608" y="10305"/>
                  </a:cubicBezTo>
                  <a:cubicBezTo>
                    <a:pt x="4587" y="10305"/>
                    <a:pt x="4566" y="10307"/>
                    <a:pt x="4546" y="10311"/>
                  </a:cubicBezTo>
                  <a:cubicBezTo>
                    <a:pt x="4539" y="10312"/>
                    <a:pt x="4216" y="10373"/>
                    <a:pt x="3761" y="10373"/>
                  </a:cubicBezTo>
                  <a:cubicBezTo>
                    <a:pt x="3185" y="10373"/>
                    <a:pt x="2398" y="10275"/>
                    <a:pt x="1777" y="9832"/>
                  </a:cubicBezTo>
                  <a:cubicBezTo>
                    <a:pt x="1240" y="9448"/>
                    <a:pt x="912" y="8855"/>
                    <a:pt x="803" y="8072"/>
                  </a:cubicBezTo>
                  <a:cubicBezTo>
                    <a:pt x="660" y="7039"/>
                    <a:pt x="1136" y="5831"/>
                    <a:pt x="2146" y="4672"/>
                  </a:cubicBezTo>
                  <a:cubicBezTo>
                    <a:pt x="3843" y="2723"/>
                    <a:pt x="7383" y="640"/>
                    <a:pt x="12224" y="640"/>
                  </a:cubicBezTo>
                  <a:close/>
                  <a:moveTo>
                    <a:pt x="12225" y="0"/>
                  </a:moveTo>
                  <a:cubicBezTo>
                    <a:pt x="7167" y="0"/>
                    <a:pt x="3454" y="2197"/>
                    <a:pt x="1664" y="4251"/>
                  </a:cubicBezTo>
                  <a:cubicBezTo>
                    <a:pt x="531" y="5553"/>
                    <a:pt x="1" y="6941"/>
                    <a:pt x="171" y="8160"/>
                  </a:cubicBezTo>
                  <a:cubicBezTo>
                    <a:pt x="304" y="9125"/>
                    <a:pt x="720" y="9863"/>
                    <a:pt x="1405" y="10353"/>
                  </a:cubicBezTo>
                  <a:cubicBezTo>
                    <a:pt x="2163" y="10894"/>
                    <a:pt x="3092" y="11013"/>
                    <a:pt x="3765" y="11013"/>
                  </a:cubicBezTo>
                  <a:cubicBezTo>
                    <a:pt x="4142" y="11013"/>
                    <a:pt x="4439" y="10976"/>
                    <a:pt x="4581" y="10954"/>
                  </a:cubicBezTo>
                  <a:cubicBezTo>
                    <a:pt x="4885" y="11053"/>
                    <a:pt x="5959" y="11339"/>
                    <a:pt x="8142" y="11339"/>
                  </a:cubicBezTo>
                  <a:cubicBezTo>
                    <a:pt x="8569" y="11339"/>
                    <a:pt x="9038" y="11328"/>
                    <a:pt x="9553" y="11302"/>
                  </a:cubicBezTo>
                  <a:cubicBezTo>
                    <a:pt x="9749" y="11293"/>
                    <a:pt x="9945" y="11288"/>
                    <a:pt x="10140" y="11288"/>
                  </a:cubicBezTo>
                  <a:cubicBezTo>
                    <a:pt x="13260" y="11288"/>
                    <a:pt x="16145" y="12464"/>
                    <a:pt x="16399" y="12939"/>
                  </a:cubicBezTo>
                  <a:cubicBezTo>
                    <a:pt x="16302" y="13103"/>
                    <a:pt x="16138" y="13231"/>
                    <a:pt x="15915" y="13401"/>
                  </a:cubicBezTo>
                  <a:cubicBezTo>
                    <a:pt x="15412" y="13787"/>
                    <a:pt x="14722" y="14314"/>
                    <a:pt x="14165" y="15799"/>
                  </a:cubicBezTo>
                  <a:cubicBezTo>
                    <a:pt x="13710" y="17012"/>
                    <a:pt x="14054" y="17798"/>
                    <a:pt x="14388" y="18558"/>
                  </a:cubicBezTo>
                  <a:cubicBezTo>
                    <a:pt x="14690" y="19246"/>
                    <a:pt x="14974" y="19897"/>
                    <a:pt x="14694" y="20936"/>
                  </a:cubicBezTo>
                  <a:cubicBezTo>
                    <a:pt x="14280" y="22472"/>
                    <a:pt x="14467" y="23928"/>
                    <a:pt x="15182" y="24733"/>
                  </a:cubicBezTo>
                  <a:cubicBezTo>
                    <a:pt x="15505" y="25099"/>
                    <a:pt x="15917" y="25294"/>
                    <a:pt x="16356" y="25294"/>
                  </a:cubicBezTo>
                  <a:cubicBezTo>
                    <a:pt x="16428" y="25294"/>
                    <a:pt x="16501" y="25288"/>
                    <a:pt x="16573" y="25278"/>
                  </a:cubicBezTo>
                  <a:cubicBezTo>
                    <a:pt x="17901" y="25088"/>
                    <a:pt x="20934" y="23453"/>
                    <a:pt x="21363" y="22809"/>
                  </a:cubicBezTo>
                  <a:lnTo>
                    <a:pt x="21439" y="22698"/>
                  </a:lnTo>
                  <a:cubicBezTo>
                    <a:pt x="23627" y="19522"/>
                    <a:pt x="24923" y="15779"/>
                    <a:pt x="25091" y="12163"/>
                  </a:cubicBezTo>
                  <a:cubicBezTo>
                    <a:pt x="25218" y="9371"/>
                    <a:pt x="24026" y="6445"/>
                    <a:pt x="21818" y="4133"/>
                  </a:cubicBezTo>
                  <a:cubicBezTo>
                    <a:pt x="19310" y="1506"/>
                    <a:pt x="15813" y="0"/>
                    <a:pt x="12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736500" y="857600"/>
              <a:ext cx="292250" cy="156975"/>
            </a:xfrm>
            <a:custGeom>
              <a:avLst/>
              <a:gdLst/>
              <a:ahLst/>
              <a:cxnLst/>
              <a:rect l="l" t="t" r="r" b="b"/>
              <a:pathLst>
                <a:path w="11690" h="6279" extrusionOk="0">
                  <a:moveTo>
                    <a:pt x="1091" y="0"/>
                  </a:moveTo>
                  <a:cubicBezTo>
                    <a:pt x="839" y="0"/>
                    <a:pt x="581" y="3"/>
                    <a:pt x="317" y="10"/>
                  </a:cubicBezTo>
                  <a:cubicBezTo>
                    <a:pt x="140" y="14"/>
                    <a:pt x="1" y="161"/>
                    <a:pt x="5" y="338"/>
                  </a:cubicBezTo>
                  <a:cubicBezTo>
                    <a:pt x="10" y="508"/>
                    <a:pt x="119" y="650"/>
                    <a:pt x="308" y="650"/>
                  </a:cubicBezTo>
                  <a:cubicBezTo>
                    <a:pt x="316" y="650"/>
                    <a:pt x="325" y="650"/>
                    <a:pt x="333" y="650"/>
                  </a:cubicBezTo>
                  <a:cubicBezTo>
                    <a:pt x="582" y="643"/>
                    <a:pt x="834" y="640"/>
                    <a:pt x="1089" y="640"/>
                  </a:cubicBezTo>
                  <a:cubicBezTo>
                    <a:pt x="5432" y="640"/>
                    <a:pt x="10383" y="1632"/>
                    <a:pt x="11031" y="6005"/>
                  </a:cubicBezTo>
                  <a:cubicBezTo>
                    <a:pt x="11054" y="6161"/>
                    <a:pt x="11189" y="6279"/>
                    <a:pt x="11347" y="6279"/>
                  </a:cubicBezTo>
                  <a:cubicBezTo>
                    <a:pt x="11363" y="6279"/>
                    <a:pt x="11379" y="6277"/>
                    <a:pt x="11394" y="6274"/>
                  </a:cubicBezTo>
                  <a:cubicBezTo>
                    <a:pt x="11569" y="6249"/>
                    <a:pt x="11690" y="6085"/>
                    <a:pt x="11663" y="5911"/>
                  </a:cubicBezTo>
                  <a:cubicBezTo>
                    <a:pt x="11260" y="3187"/>
                    <a:pt x="9092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627600" y="860900"/>
              <a:ext cx="72700" cy="23175"/>
            </a:xfrm>
            <a:custGeom>
              <a:avLst/>
              <a:gdLst/>
              <a:ahLst/>
              <a:cxnLst/>
              <a:rect l="l" t="t" r="r" b="b"/>
              <a:pathLst>
                <a:path w="2908" h="927" extrusionOk="0">
                  <a:moveTo>
                    <a:pt x="2577" y="0"/>
                  </a:moveTo>
                  <a:cubicBezTo>
                    <a:pt x="2566" y="0"/>
                    <a:pt x="2555" y="1"/>
                    <a:pt x="2544" y="2"/>
                  </a:cubicBezTo>
                  <a:cubicBezTo>
                    <a:pt x="1195" y="124"/>
                    <a:pt x="314" y="285"/>
                    <a:pt x="277" y="292"/>
                  </a:cubicBezTo>
                  <a:cubicBezTo>
                    <a:pt x="115" y="321"/>
                    <a:pt x="1" y="471"/>
                    <a:pt x="17" y="635"/>
                  </a:cubicBezTo>
                  <a:cubicBezTo>
                    <a:pt x="31" y="800"/>
                    <a:pt x="169" y="926"/>
                    <a:pt x="334" y="926"/>
                  </a:cubicBezTo>
                  <a:cubicBezTo>
                    <a:pt x="353" y="926"/>
                    <a:pt x="374" y="925"/>
                    <a:pt x="393" y="922"/>
                  </a:cubicBezTo>
                  <a:cubicBezTo>
                    <a:pt x="402" y="920"/>
                    <a:pt x="1283" y="759"/>
                    <a:pt x="2601" y="641"/>
                  </a:cubicBezTo>
                  <a:cubicBezTo>
                    <a:pt x="2778" y="625"/>
                    <a:pt x="2907" y="468"/>
                    <a:pt x="2893" y="292"/>
                  </a:cubicBezTo>
                  <a:cubicBezTo>
                    <a:pt x="2878" y="128"/>
                    <a:pt x="2735" y="0"/>
                    <a:pt x="2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845275" y="802800"/>
              <a:ext cx="231225" cy="186400"/>
            </a:xfrm>
            <a:custGeom>
              <a:avLst/>
              <a:gdLst/>
              <a:ahLst/>
              <a:cxnLst/>
              <a:rect l="l" t="t" r="r" b="b"/>
              <a:pathLst>
                <a:path w="9249" h="7456" extrusionOk="0">
                  <a:moveTo>
                    <a:pt x="318" y="0"/>
                  </a:moveTo>
                  <a:cubicBezTo>
                    <a:pt x="126" y="0"/>
                    <a:pt x="14" y="139"/>
                    <a:pt x="6" y="308"/>
                  </a:cubicBezTo>
                  <a:cubicBezTo>
                    <a:pt x="1" y="484"/>
                    <a:pt x="138" y="633"/>
                    <a:pt x="314" y="641"/>
                  </a:cubicBezTo>
                  <a:cubicBezTo>
                    <a:pt x="333" y="641"/>
                    <a:pt x="2190" y="724"/>
                    <a:pt x="4133" y="1582"/>
                  </a:cubicBezTo>
                  <a:cubicBezTo>
                    <a:pt x="6697" y="2716"/>
                    <a:pt x="8197" y="4600"/>
                    <a:pt x="8589" y="7183"/>
                  </a:cubicBezTo>
                  <a:cubicBezTo>
                    <a:pt x="8613" y="7340"/>
                    <a:pt x="8747" y="7456"/>
                    <a:pt x="8905" y="7456"/>
                  </a:cubicBezTo>
                  <a:cubicBezTo>
                    <a:pt x="8921" y="7456"/>
                    <a:pt x="8938" y="7454"/>
                    <a:pt x="8954" y="7451"/>
                  </a:cubicBezTo>
                  <a:cubicBezTo>
                    <a:pt x="9128" y="7425"/>
                    <a:pt x="9248" y="7263"/>
                    <a:pt x="9222" y="7087"/>
                  </a:cubicBezTo>
                  <a:cubicBezTo>
                    <a:pt x="8202" y="380"/>
                    <a:pt x="418" y="4"/>
                    <a:pt x="339" y="1"/>
                  </a:cubicBezTo>
                  <a:cubicBezTo>
                    <a:pt x="332" y="0"/>
                    <a:pt x="32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634925" y="1321700"/>
              <a:ext cx="240325" cy="324600"/>
            </a:xfrm>
            <a:custGeom>
              <a:avLst/>
              <a:gdLst/>
              <a:ahLst/>
              <a:cxnLst/>
              <a:rect l="l" t="t" r="r" b="b"/>
              <a:pathLst>
                <a:path w="9613" h="12984" extrusionOk="0">
                  <a:moveTo>
                    <a:pt x="9612" y="1"/>
                  </a:moveTo>
                  <a:lnTo>
                    <a:pt x="1100" y="3853"/>
                  </a:lnTo>
                  <a:cubicBezTo>
                    <a:pt x="1100" y="3853"/>
                    <a:pt x="1078" y="3979"/>
                    <a:pt x="1039" y="4200"/>
                  </a:cubicBezTo>
                  <a:cubicBezTo>
                    <a:pt x="848" y="5300"/>
                    <a:pt x="264" y="8755"/>
                    <a:pt x="115" y="10843"/>
                  </a:cubicBezTo>
                  <a:cubicBezTo>
                    <a:pt x="1" y="12439"/>
                    <a:pt x="685" y="12983"/>
                    <a:pt x="1383" y="12983"/>
                  </a:cubicBezTo>
                  <a:cubicBezTo>
                    <a:pt x="1781" y="12983"/>
                    <a:pt x="2184" y="12805"/>
                    <a:pt x="2444" y="12544"/>
                  </a:cubicBezTo>
                  <a:cubicBezTo>
                    <a:pt x="3162" y="11828"/>
                    <a:pt x="6925" y="8065"/>
                    <a:pt x="7552" y="6451"/>
                  </a:cubicBezTo>
                  <a:cubicBezTo>
                    <a:pt x="8177" y="4839"/>
                    <a:pt x="9612" y="1"/>
                    <a:pt x="9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626950" y="1313650"/>
              <a:ext cx="257575" cy="340675"/>
            </a:xfrm>
            <a:custGeom>
              <a:avLst/>
              <a:gdLst/>
              <a:ahLst/>
              <a:cxnLst/>
              <a:rect l="l" t="t" r="r" b="b"/>
              <a:pathLst>
                <a:path w="10303" h="13627" extrusionOk="0">
                  <a:moveTo>
                    <a:pt x="9423" y="902"/>
                  </a:moveTo>
                  <a:cubicBezTo>
                    <a:pt x="9007" y="2289"/>
                    <a:pt x="8048" y="5435"/>
                    <a:pt x="7572" y="6657"/>
                  </a:cubicBezTo>
                  <a:cubicBezTo>
                    <a:pt x="7189" y="7644"/>
                    <a:pt x="5354" y="9825"/>
                    <a:pt x="2536" y="12641"/>
                  </a:cubicBezTo>
                  <a:cubicBezTo>
                    <a:pt x="2339" y="12838"/>
                    <a:pt x="2014" y="12984"/>
                    <a:pt x="1700" y="12984"/>
                  </a:cubicBezTo>
                  <a:cubicBezTo>
                    <a:pt x="1575" y="12984"/>
                    <a:pt x="1453" y="12962"/>
                    <a:pt x="1340" y="12910"/>
                  </a:cubicBezTo>
                  <a:cubicBezTo>
                    <a:pt x="896" y="12708"/>
                    <a:pt x="688" y="12096"/>
                    <a:pt x="753" y="11187"/>
                  </a:cubicBezTo>
                  <a:cubicBezTo>
                    <a:pt x="904" y="9090"/>
                    <a:pt x="1495" y="5599"/>
                    <a:pt x="1674" y="4577"/>
                  </a:cubicBezTo>
                  <a:lnTo>
                    <a:pt x="1705" y="4398"/>
                  </a:lnTo>
                  <a:lnTo>
                    <a:pt x="9423" y="902"/>
                  </a:lnTo>
                  <a:close/>
                  <a:moveTo>
                    <a:pt x="9932" y="1"/>
                  </a:moveTo>
                  <a:cubicBezTo>
                    <a:pt x="9889" y="1"/>
                    <a:pt x="9844" y="10"/>
                    <a:pt x="9800" y="30"/>
                  </a:cubicBezTo>
                  <a:lnTo>
                    <a:pt x="1287" y="3884"/>
                  </a:lnTo>
                  <a:cubicBezTo>
                    <a:pt x="1192" y="3926"/>
                    <a:pt x="1123" y="4014"/>
                    <a:pt x="1104" y="4117"/>
                  </a:cubicBezTo>
                  <a:lnTo>
                    <a:pt x="1043" y="4468"/>
                  </a:lnTo>
                  <a:cubicBezTo>
                    <a:pt x="864" y="5496"/>
                    <a:pt x="267" y="9014"/>
                    <a:pt x="114" y="11141"/>
                  </a:cubicBezTo>
                  <a:cubicBezTo>
                    <a:pt x="0" y="12754"/>
                    <a:pt x="666" y="13307"/>
                    <a:pt x="1075" y="13493"/>
                  </a:cubicBezTo>
                  <a:cubicBezTo>
                    <a:pt x="1268" y="13581"/>
                    <a:pt x="1478" y="13626"/>
                    <a:pt x="1692" y="13626"/>
                  </a:cubicBezTo>
                  <a:cubicBezTo>
                    <a:pt x="1695" y="13626"/>
                    <a:pt x="1698" y="13626"/>
                    <a:pt x="1702" y="13626"/>
                  </a:cubicBezTo>
                  <a:cubicBezTo>
                    <a:pt x="2200" y="13626"/>
                    <a:pt x="2684" y="13399"/>
                    <a:pt x="2989" y="13093"/>
                  </a:cubicBezTo>
                  <a:cubicBezTo>
                    <a:pt x="4680" y="11403"/>
                    <a:pt x="7602" y="8350"/>
                    <a:pt x="8168" y="6890"/>
                  </a:cubicBezTo>
                  <a:cubicBezTo>
                    <a:pt x="8794" y="5282"/>
                    <a:pt x="10180" y="611"/>
                    <a:pt x="10239" y="413"/>
                  </a:cubicBezTo>
                  <a:cubicBezTo>
                    <a:pt x="10303" y="197"/>
                    <a:pt x="10133" y="1"/>
                    <a:pt x="99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4498875" y="899000"/>
              <a:ext cx="539950" cy="545375"/>
            </a:xfrm>
            <a:custGeom>
              <a:avLst/>
              <a:gdLst/>
              <a:ahLst/>
              <a:cxnLst/>
              <a:rect l="l" t="t" r="r" b="b"/>
              <a:pathLst>
                <a:path w="21598" h="21815" extrusionOk="0">
                  <a:moveTo>
                    <a:pt x="9597" y="1"/>
                  </a:moveTo>
                  <a:cubicBezTo>
                    <a:pt x="9028" y="1"/>
                    <a:pt x="8481" y="48"/>
                    <a:pt x="7977" y="152"/>
                  </a:cubicBezTo>
                  <a:cubicBezTo>
                    <a:pt x="4482" y="868"/>
                    <a:pt x="2600" y="1764"/>
                    <a:pt x="2600" y="1764"/>
                  </a:cubicBezTo>
                  <a:cubicBezTo>
                    <a:pt x="2600" y="1764"/>
                    <a:pt x="1345" y="8754"/>
                    <a:pt x="897" y="12428"/>
                  </a:cubicBezTo>
                  <a:cubicBezTo>
                    <a:pt x="450" y="16102"/>
                    <a:pt x="1" y="18251"/>
                    <a:pt x="1525" y="20581"/>
                  </a:cubicBezTo>
                  <a:cubicBezTo>
                    <a:pt x="2121" y="21493"/>
                    <a:pt x="3143" y="21815"/>
                    <a:pt x="4295" y="21815"/>
                  </a:cubicBezTo>
                  <a:cubicBezTo>
                    <a:pt x="6086" y="21815"/>
                    <a:pt x="8191" y="21037"/>
                    <a:pt x="9500" y="20492"/>
                  </a:cubicBezTo>
                  <a:cubicBezTo>
                    <a:pt x="11650" y="19596"/>
                    <a:pt x="16041" y="16728"/>
                    <a:pt x="16041" y="16728"/>
                  </a:cubicBezTo>
                  <a:cubicBezTo>
                    <a:pt x="16041" y="16728"/>
                    <a:pt x="16153" y="16735"/>
                    <a:pt x="16341" y="16735"/>
                  </a:cubicBezTo>
                  <a:cubicBezTo>
                    <a:pt x="17140" y="16735"/>
                    <a:pt x="19327" y="16617"/>
                    <a:pt x="20342" y="15384"/>
                  </a:cubicBezTo>
                  <a:cubicBezTo>
                    <a:pt x="21597" y="13861"/>
                    <a:pt x="20253" y="12069"/>
                    <a:pt x="19535" y="11890"/>
                  </a:cubicBezTo>
                  <a:cubicBezTo>
                    <a:pt x="19451" y="11869"/>
                    <a:pt x="19354" y="11859"/>
                    <a:pt x="19248" y="11859"/>
                  </a:cubicBezTo>
                  <a:cubicBezTo>
                    <a:pt x="18454" y="11859"/>
                    <a:pt x="17142" y="12412"/>
                    <a:pt x="16668" y="12965"/>
                  </a:cubicBezTo>
                  <a:cubicBezTo>
                    <a:pt x="16131" y="13592"/>
                    <a:pt x="16220" y="14309"/>
                    <a:pt x="15593" y="14309"/>
                  </a:cubicBezTo>
                  <a:cubicBezTo>
                    <a:pt x="15366" y="14309"/>
                    <a:pt x="15103" y="14333"/>
                    <a:pt x="14868" y="14333"/>
                  </a:cubicBezTo>
                  <a:cubicBezTo>
                    <a:pt x="14457" y="14333"/>
                    <a:pt x="14135" y="14260"/>
                    <a:pt x="14249" y="13861"/>
                  </a:cubicBezTo>
                  <a:cubicBezTo>
                    <a:pt x="14428" y="13235"/>
                    <a:pt x="15772" y="11173"/>
                    <a:pt x="15415" y="9830"/>
                  </a:cubicBezTo>
                  <a:cubicBezTo>
                    <a:pt x="15056" y="8486"/>
                    <a:pt x="12367" y="7589"/>
                    <a:pt x="14608" y="6334"/>
                  </a:cubicBezTo>
                  <a:cubicBezTo>
                    <a:pt x="16848" y="5080"/>
                    <a:pt x="19178" y="5169"/>
                    <a:pt x="18102" y="3287"/>
                  </a:cubicBezTo>
                  <a:cubicBezTo>
                    <a:pt x="17182" y="1677"/>
                    <a:pt x="12980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493950" y="891050"/>
              <a:ext cx="537975" cy="561450"/>
            </a:xfrm>
            <a:custGeom>
              <a:avLst/>
              <a:gdLst/>
              <a:ahLst/>
              <a:cxnLst/>
              <a:rect l="l" t="t" r="r" b="b"/>
              <a:pathLst>
                <a:path w="21519" h="22458" extrusionOk="0">
                  <a:moveTo>
                    <a:pt x="9788" y="640"/>
                  </a:moveTo>
                  <a:cubicBezTo>
                    <a:pt x="13053" y="640"/>
                    <a:pt x="17158" y="2254"/>
                    <a:pt x="18022" y="3765"/>
                  </a:cubicBezTo>
                  <a:cubicBezTo>
                    <a:pt x="18223" y="4118"/>
                    <a:pt x="18291" y="4394"/>
                    <a:pt x="18223" y="4583"/>
                  </a:cubicBezTo>
                  <a:cubicBezTo>
                    <a:pt x="18091" y="4948"/>
                    <a:pt x="17410" y="5206"/>
                    <a:pt x="16622" y="5503"/>
                  </a:cubicBezTo>
                  <a:cubicBezTo>
                    <a:pt x="16017" y="5730"/>
                    <a:pt x="15335" y="5988"/>
                    <a:pt x="14648" y="6373"/>
                  </a:cubicBezTo>
                  <a:cubicBezTo>
                    <a:pt x="14011" y="6729"/>
                    <a:pt x="13673" y="7108"/>
                    <a:pt x="13611" y="7528"/>
                  </a:cubicBezTo>
                  <a:cubicBezTo>
                    <a:pt x="13525" y="8129"/>
                    <a:pt x="14010" y="8628"/>
                    <a:pt x="14480" y="9110"/>
                  </a:cubicBezTo>
                  <a:cubicBezTo>
                    <a:pt x="14834" y="9473"/>
                    <a:pt x="15200" y="9848"/>
                    <a:pt x="15301" y="10228"/>
                  </a:cubicBezTo>
                  <a:cubicBezTo>
                    <a:pt x="15536" y="11111"/>
                    <a:pt x="14901" y="12429"/>
                    <a:pt x="14481" y="13302"/>
                  </a:cubicBezTo>
                  <a:cubicBezTo>
                    <a:pt x="14319" y="13637"/>
                    <a:pt x="14191" y="13903"/>
                    <a:pt x="14139" y="14091"/>
                  </a:cubicBezTo>
                  <a:cubicBezTo>
                    <a:pt x="14052" y="14392"/>
                    <a:pt x="14139" y="14585"/>
                    <a:pt x="14225" y="14695"/>
                  </a:cubicBezTo>
                  <a:cubicBezTo>
                    <a:pt x="14407" y="14923"/>
                    <a:pt x="14722" y="14971"/>
                    <a:pt x="15067" y="14971"/>
                  </a:cubicBezTo>
                  <a:cubicBezTo>
                    <a:pt x="15192" y="14971"/>
                    <a:pt x="15320" y="14965"/>
                    <a:pt x="15448" y="14958"/>
                  </a:cubicBezTo>
                  <a:cubicBezTo>
                    <a:pt x="15565" y="14952"/>
                    <a:pt x="15682" y="14948"/>
                    <a:pt x="15790" y="14948"/>
                  </a:cubicBezTo>
                  <a:cubicBezTo>
                    <a:pt x="16379" y="14948"/>
                    <a:pt x="16575" y="14501"/>
                    <a:pt x="16733" y="14144"/>
                  </a:cubicBezTo>
                  <a:cubicBezTo>
                    <a:pt x="16830" y="13926"/>
                    <a:pt x="16928" y="13702"/>
                    <a:pt x="17108" y="13491"/>
                  </a:cubicBezTo>
                  <a:cubicBezTo>
                    <a:pt x="17526" y="13004"/>
                    <a:pt x="18771" y="12497"/>
                    <a:pt x="19443" y="12497"/>
                  </a:cubicBezTo>
                  <a:cubicBezTo>
                    <a:pt x="19522" y="12497"/>
                    <a:pt x="19594" y="12504"/>
                    <a:pt x="19655" y="12519"/>
                  </a:cubicBezTo>
                  <a:cubicBezTo>
                    <a:pt x="19920" y="12585"/>
                    <a:pt x="20419" y="13072"/>
                    <a:pt x="20632" y="13715"/>
                  </a:cubicBezTo>
                  <a:cubicBezTo>
                    <a:pt x="20778" y="14162"/>
                    <a:pt x="20839" y="14834"/>
                    <a:pt x="20292" y="15499"/>
                  </a:cubicBezTo>
                  <a:cubicBezTo>
                    <a:pt x="19361" y="16629"/>
                    <a:pt x="17262" y="16733"/>
                    <a:pt x="16521" y="16733"/>
                  </a:cubicBezTo>
                  <a:cubicBezTo>
                    <a:pt x="16358" y="16733"/>
                    <a:pt x="16261" y="16728"/>
                    <a:pt x="16256" y="16727"/>
                  </a:cubicBezTo>
                  <a:cubicBezTo>
                    <a:pt x="16249" y="16727"/>
                    <a:pt x="16242" y="16727"/>
                    <a:pt x="16235" y="16727"/>
                  </a:cubicBezTo>
                  <a:cubicBezTo>
                    <a:pt x="16174" y="16727"/>
                    <a:pt x="16114" y="16744"/>
                    <a:pt x="16063" y="16779"/>
                  </a:cubicBezTo>
                  <a:cubicBezTo>
                    <a:pt x="16019" y="16808"/>
                    <a:pt x="11673" y="19640"/>
                    <a:pt x="9573" y="20516"/>
                  </a:cubicBezTo>
                  <a:cubicBezTo>
                    <a:pt x="7500" y="21379"/>
                    <a:pt x="5794" y="21812"/>
                    <a:pt x="4496" y="21812"/>
                  </a:cubicBezTo>
                  <a:cubicBezTo>
                    <a:pt x="3309" y="21812"/>
                    <a:pt x="2463" y="21450"/>
                    <a:pt x="1990" y="20725"/>
                  </a:cubicBezTo>
                  <a:cubicBezTo>
                    <a:pt x="665" y="18700"/>
                    <a:pt x="902" y="16827"/>
                    <a:pt x="1295" y="13725"/>
                  </a:cubicBezTo>
                  <a:lnTo>
                    <a:pt x="1412" y="12784"/>
                  </a:lnTo>
                  <a:cubicBezTo>
                    <a:pt x="1816" y="9476"/>
                    <a:pt x="2889" y="3390"/>
                    <a:pt x="3081" y="2306"/>
                  </a:cubicBezTo>
                  <a:cubicBezTo>
                    <a:pt x="3586" y="2088"/>
                    <a:pt x="5364" y="1373"/>
                    <a:pt x="8239" y="783"/>
                  </a:cubicBezTo>
                  <a:cubicBezTo>
                    <a:pt x="8719" y="685"/>
                    <a:pt x="9242" y="640"/>
                    <a:pt x="9788" y="640"/>
                  </a:cubicBezTo>
                  <a:close/>
                  <a:moveTo>
                    <a:pt x="9776" y="1"/>
                  </a:moveTo>
                  <a:cubicBezTo>
                    <a:pt x="9191" y="1"/>
                    <a:pt x="8629" y="50"/>
                    <a:pt x="8108" y="157"/>
                  </a:cubicBezTo>
                  <a:cubicBezTo>
                    <a:pt x="4616" y="873"/>
                    <a:pt x="2737" y="1757"/>
                    <a:pt x="2659" y="1794"/>
                  </a:cubicBezTo>
                  <a:cubicBezTo>
                    <a:pt x="2566" y="1838"/>
                    <a:pt x="2500" y="1924"/>
                    <a:pt x="2482" y="2027"/>
                  </a:cubicBezTo>
                  <a:cubicBezTo>
                    <a:pt x="2469" y="2097"/>
                    <a:pt x="1220" y="9066"/>
                    <a:pt x="776" y="12708"/>
                  </a:cubicBezTo>
                  <a:lnTo>
                    <a:pt x="659" y="13645"/>
                  </a:lnTo>
                  <a:cubicBezTo>
                    <a:pt x="262" y="16781"/>
                    <a:pt x="0" y="18852"/>
                    <a:pt x="1454" y="21075"/>
                  </a:cubicBezTo>
                  <a:cubicBezTo>
                    <a:pt x="2056" y="21997"/>
                    <a:pt x="3068" y="22457"/>
                    <a:pt x="4478" y="22457"/>
                  </a:cubicBezTo>
                  <a:cubicBezTo>
                    <a:pt x="5872" y="22457"/>
                    <a:pt x="7656" y="22008"/>
                    <a:pt x="9820" y="21106"/>
                  </a:cubicBezTo>
                  <a:cubicBezTo>
                    <a:pt x="11832" y="20268"/>
                    <a:pt x="15685" y="17789"/>
                    <a:pt x="16326" y="17372"/>
                  </a:cubicBezTo>
                  <a:cubicBezTo>
                    <a:pt x="16383" y="17373"/>
                    <a:pt x="16459" y="17375"/>
                    <a:pt x="16551" y="17375"/>
                  </a:cubicBezTo>
                  <a:cubicBezTo>
                    <a:pt x="17409" y="17375"/>
                    <a:pt x="19686" y="17243"/>
                    <a:pt x="20787" y="15907"/>
                  </a:cubicBezTo>
                  <a:cubicBezTo>
                    <a:pt x="21358" y="15213"/>
                    <a:pt x="21519" y="14364"/>
                    <a:pt x="21239" y="13516"/>
                  </a:cubicBezTo>
                  <a:cubicBezTo>
                    <a:pt x="20986" y="12746"/>
                    <a:pt x="20358" y="12035"/>
                    <a:pt x="19810" y="11899"/>
                  </a:cubicBezTo>
                  <a:cubicBezTo>
                    <a:pt x="19697" y="11871"/>
                    <a:pt x="19570" y="11857"/>
                    <a:pt x="19434" y="11857"/>
                  </a:cubicBezTo>
                  <a:cubicBezTo>
                    <a:pt x="18503" y="11857"/>
                    <a:pt x="17131" y="12484"/>
                    <a:pt x="16622" y="13077"/>
                  </a:cubicBezTo>
                  <a:cubicBezTo>
                    <a:pt x="16380" y="13358"/>
                    <a:pt x="16252" y="13652"/>
                    <a:pt x="16148" y="13886"/>
                  </a:cubicBezTo>
                  <a:cubicBezTo>
                    <a:pt x="15978" y="14274"/>
                    <a:pt x="15934" y="14308"/>
                    <a:pt x="15790" y="14308"/>
                  </a:cubicBezTo>
                  <a:cubicBezTo>
                    <a:pt x="15672" y="14308"/>
                    <a:pt x="15546" y="14314"/>
                    <a:pt x="15417" y="14320"/>
                  </a:cubicBezTo>
                  <a:cubicBezTo>
                    <a:pt x="15333" y="14324"/>
                    <a:pt x="15219" y="14329"/>
                    <a:pt x="15109" y="14329"/>
                  </a:cubicBezTo>
                  <a:cubicBezTo>
                    <a:pt x="14944" y="14329"/>
                    <a:pt x="14787" y="14317"/>
                    <a:pt x="14754" y="14269"/>
                  </a:cubicBezTo>
                  <a:cubicBezTo>
                    <a:pt x="14793" y="14132"/>
                    <a:pt x="14916" y="13876"/>
                    <a:pt x="15058" y="13582"/>
                  </a:cubicBezTo>
                  <a:cubicBezTo>
                    <a:pt x="15519" y="12623"/>
                    <a:pt x="16216" y="11176"/>
                    <a:pt x="15921" y="10064"/>
                  </a:cubicBezTo>
                  <a:cubicBezTo>
                    <a:pt x="15776" y="9523"/>
                    <a:pt x="15332" y="9066"/>
                    <a:pt x="14940" y="8663"/>
                  </a:cubicBezTo>
                  <a:cubicBezTo>
                    <a:pt x="14578" y="8293"/>
                    <a:pt x="14204" y="7909"/>
                    <a:pt x="14245" y="7622"/>
                  </a:cubicBezTo>
                  <a:cubicBezTo>
                    <a:pt x="14275" y="7415"/>
                    <a:pt x="14524" y="7177"/>
                    <a:pt x="14962" y="6932"/>
                  </a:cubicBezTo>
                  <a:cubicBezTo>
                    <a:pt x="15606" y="6570"/>
                    <a:pt x="16266" y="6323"/>
                    <a:pt x="16848" y="6103"/>
                  </a:cubicBezTo>
                  <a:cubicBezTo>
                    <a:pt x="17823" y="5736"/>
                    <a:pt x="18593" y="5444"/>
                    <a:pt x="18824" y="4802"/>
                  </a:cubicBezTo>
                  <a:cubicBezTo>
                    <a:pt x="18962" y="4421"/>
                    <a:pt x="18880" y="3979"/>
                    <a:pt x="18577" y="3447"/>
                  </a:cubicBezTo>
                  <a:cubicBezTo>
                    <a:pt x="17613" y="1762"/>
                    <a:pt x="13284" y="1"/>
                    <a:pt x="9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544800" y="985675"/>
              <a:ext cx="106550" cy="236525"/>
            </a:xfrm>
            <a:custGeom>
              <a:avLst/>
              <a:gdLst/>
              <a:ahLst/>
              <a:cxnLst/>
              <a:rect l="l" t="t" r="r" b="b"/>
              <a:pathLst>
                <a:path w="4262" h="9461" extrusionOk="0">
                  <a:moveTo>
                    <a:pt x="2357" y="0"/>
                  </a:moveTo>
                  <a:cubicBezTo>
                    <a:pt x="2080" y="0"/>
                    <a:pt x="1881" y="41"/>
                    <a:pt x="1861" y="46"/>
                  </a:cubicBezTo>
                  <a:cubicBezTo>
                    <a:pt x="1689" y="82"/>
                    <a:pt x="1579" y="251"/>
                    <a:pt x="1615" y="423"/>
                  </a:cubicBezTo>
                  <a:cubicBezTo>
                    <a:pt x="1645" y="575"/>
                    <a:pt x="1777" y="678"/>
                    <a:pt x="1925" y="678"/>
                  </a:cubicBezTo>
                  <a:cubicBezTo>
                    <a:pt x="1947" y="678"/>
                    <a:pt x="1970" y="676"/>
                    <a:pt x="1993" y="671"/>
                  </a:cubicBezTo>
                  <a:cubicBezTo>
                    <a:pt x="1996" y="670"/>
                    <a:pt x="2150" y="640"/>
                    <a:pt x="2360" y="640"/>
                  </a:cubicBezTo>
                  <a:cubicBezTo>
                    <a:pt x="2626" y="640"/>
                    <a:pt x="2982" y="689"/>
                    <a:pt x="3235" y="908"/>
                  </a:cubicBezTo>
                  <a:cubicBezTo>
                    <a:pt x="3496" y="1132"/>
                    <a:pt x="3611" y="1514"/>
                    <a:pt x="3580" y="2043"/>
                  </a:cubicBezTo>
                  <a:cubicBezTo>
                    <a:pt x="3561" y="2298"/>
                    <a:pt x="2820" y="3301"/>
                    <a:pt x="2280" y="4033"/>
                  </a:cubicBezTo>
                  <a:cubicBezTo>
                    <a:pt x="844" y="5978"/>
                    <a:pt x="0" y="7206"/>
                    <a:pt x="398" y="7871"/>
                  </a:cubicBezTo>
                  <a:cubicBezTo>
                    <a:pt x="971" y="8824"/>
                    <a:pt x="1904" y="9391"/>
                    <a:pt x="1943" y="9415"/>
                  </a:cubicBezTo>
                  <a:cubicBezTo>
                    <a:pt x="1992" y="9444"/>
                    <a:pt x="2049" y="9460"/>
                    <a:pt x="2106" y="9460"/>
                  </a:cubicBezTo>
                  <a:cubicBezTo>
                    <a:pt x="2249" y="9460"/>
                    <a:pt x="2375" y="9363"/>
                    <a:pt x="2415" y="9226"/>
                  </a:cubicBezTo>
                  <a:cubicBezTo>
                    <a:pt x="2453" y="9087"/>
                    <a:pt x="2394" y="8940"/>
                    <a:pt x="2271" y="8865"/>
                  </a:cubicBezTo>
                  <a:cubicBezTo>
                    <a:pt x="2264" y="8861"/>
                    <a:pt x="1435" y="8354"/>
                    <a:pt x="948" y="7542"/>
                  </a:cubicBezTo>
                  <a:cubicBezTo>
                    <a:pt x="748" y="7184"/>
                    <a:pt x="2131" y="5313"/>
                    <a:pt x="2796" y="4414"/>
                  </a:cubicBezTo>
                  <a:cubicBezTo>
                    <a:pt x="3687" y="3206"/>
                    <a:pt x="4194" y="2500"/>
                    <a:pt x="4217" y="2080"/>
                  </a:cubicBezTo>
                  <a:cubicBezTo>
                    <a:pt x="4261" y="1340"/>
                    <a:pt x="4071" y="782"/>
                    <a:pt x="3651" y="421"/>
                  </a:cubicBezTo>
                  <a:cubicBezTo>
                    <a:pt x="3250" y="76"/>
                    <a:pt x="2732" y="0"/>
                    <a:pt x="2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695925" y="1028475"/>
              <a:ext cx="113225" cy="50350"/>
            </a:xfrm>
            <a:custGeom>
              <a:avLst/>
              <a:gdLst/>
              <a:ahLst/>
              <a:cxnLst/>
              <a:rect l="l" t="t" r="r" b="b"/>
              <a:pathLst>
                <a:path w="4529" h="2014" extrusionOk="0">
                  <a:moveTo>
                    <a:pt x="2027" y="1"/>
                  </a:moveTo>
                  <a:cubicBezTo>
                    <a:pt x="1011" y="1"/>
                    <a:pt x="207" y="603"/>
                    <a:pt x="168" y="631"/>
                  </a:cubicBezTo>
                  <a:cubicBezTo>
                    <a:pt x="28" y="738"/>
                    <a:pt x="0" y="940"/>
                    <a:pt x="107" y="1081"/>
                  </a:cubicBezTo>
                  <a:cubicBezTo>
                    <a:pt x="170" y="1163"/>
                    <a:pt x="265" y="1206"/>
                    <a:pt x="361" y="1206"/>
                  </a:cubicBezTo>
                  <a:cubicBezTo>
                    <a:pt x="429" y="1206"/>
                    <a:pt x="498" y="1185"/>
                    <a:pt x="556" y="1141"/>
                  </a:cubicBezTo>
                  <a:cubicBezTo>
                    <a:pt x="563" y="1136"/>
                    <a:pt x="1226" y="641"/>
                    <a:pt x="2025" y="641"/>
                  </a:cubicBezTo>
                  <a:cubicBezTo>
                    <a:pt x="2136" y="641"/>
                    <a:pt x="2249" y="651"/>
                    <a:pt x="2363" y="672"/>
                  </a:cubicBezTo>
                  <a:cubicBezTo>
                    <a:pt x="2939" y="781"/>
                    <a:pt x="3440" y="1180"/>
                    <a:pt x="3851" y="1860"/>
                  </a:cubicBezTo>
                  <a:cubicBezTo>
                    <a:pt x="3910" y="1955"/>
                    <a:pt x="4014" y="2014"/>
                    <a:pt x="4127" y="2014"/>
                  </a:cubicBezTo>
                  <a:lnTo>
                    <a:pt x="4125" y="2012"/>
                  </a:lnTo>
                  <a:lnTo>
                    <a:pt x="4125" y="2012"/>
                  </a:lnTo>
                  <a:cubicBezTo>
                    <a:pt x="4126" y="2012"/>
                    <a:pt x="4126" y="2012"/>
                    <a:pt x="4127" y="2012"/>
                  </a:cubicBezTo>
                  <a:cubicBezTo>
                    <a:pt x="4376" y="2012"/>
                    <a:pt x="4529" y="1739"/>
                    <a:pt x="4400" y="1526"/>
                  </a:cubicBezTo>
                  <a:cubicBezTo>
                    <a:pt x="3889" y="687"/>
                    <a:pt x="3245" y="188"/>
                    <a:pt x="2482" y="43"/>
                  </a:cubicBezTo>
                  <a:cubicBezTo>
                    <a:pt x="2327" y="13"/>
                    <a:pt x="2175" y="1"/>
                    <a:pt x="2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4566050" y="1271200"/>
              <a:ext cx="154700" cy="45475"/>
            </a:xfrm>
            <a:custGeom>
              <a:avLst/>
              <a:gdLst/>
              <a:ahLst/>
              <a:cxnLst/>
              <a:rect l="l" t="t" r="r" b="b"/>
              <a:pathLst>
                <a:path w="6188" h="1819" extrusionOk="0">
                  <a:moveTo>
                    <a:pt x="363" y="1"/>
                  </a:moveTo>
                  <a:cubicBezTo>
                    <a:pt x="323" y="1"/>
                    <a:pt x="282" y="9"/>
                    <a:pt x="243" y="25"/>
                  </a:cubicBezTo>
                  <a:cubicBezTo>
                    <a:pt x="81" y="91"/>
                    <a:pt x="1" y="274"/>
                    <a:pt x="64" y="436"/>
                  </a:cubicBezTo>
                  <a:cubicBezTo>
                    <a:pt x="87" y="496"/>
                    <a:pt x="641" y="1819"/>
                    <a:pt x="2659" y="1819"/>
                  </a:cubicBezTo>
                  <a:cubicBezTo>
                    <a:pt x="2792" y="1819"/>
                    <a:pt x="2930" y="1813"/>
                    <a:pt x="3076" y="1801"/>
                  </a:cubicBezTo>
                  <a:cubicBezTo>
                    <a:pt x="5251" y="1621"/>
                    <a:pt x="5940" y="1167"/>
                    <a:pt x="6012" y="1116"/>
                  </a:cubicBezTo>
                  <a:cubicBezTo>
                    <a:pt x="6154" y="1015"/>
                    <a:pt x="6188" y="817"/>
                    <a:pt x="6088" y="675"/>
                  </a:cubicBezTo>
                  <a:cubicBezTo>
                    <a:pt x="6025" y="585"/>
                    <a:pt x="5925" y="537"/>
                    <a:pt x="5823" y="537"/>
                  </a:cubicBezTo>
                  <a:cubicBezTo>
                    <a:pt x="5762" y="537"/>
                    <a:pt x="5700" y="555"/>
                    <a:pt x="5645" y="591"/>
                  </a:cubicBezTo>
                  <a:cubicBezTo>
                    <a:pt x="5640" y="596"/>
                    <a:pt x="5013" y="997"/>
                    <a:pt x="3022" y="1164"/>
                  </a:cubicBezTo>
                  <a:cubicBezTo>
                    <a:pt x="2897" y="1174"/>
                    <a:pt x="2779" y="1179"/>
                    <a:pt x="2666" y="1179"/>
                  </a:cubicBezTo>
                  <a:cubicBezTo>
                    <a:pt x="1094" y="1179"/>
                    <a:pt x="676" y="242"/>
                    <a:pt x="657" y="196"/>
                  </a:cubicBezTo>
                  <a:cubicBezTo>
                    <a:pt x="606" y="74"/>
                    <a:pt x="488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04475" y="1094275"/>
              <a:ext cx="34650" cy="53875"/>
            </a:xfrm>
            <a:custGeom>
              <a:avLst/>
              <a:gdLst/>
              <a:ahLst/>
              <a:cxnLst/>
              <a:rect l="l" t="t" r="r" b="b"/>
              <a:pathLst>
                <a:path w="1386" h="2155" extrusionOk="0">
                  <a:moveTo>
                    <a:pt x="857" y="0"/>
                  </a:moveTo>
                  <a:cubicBezTo>
                    <a:pt x="561" y="0"/>
                    <a:pt x="244" y="406"/>
                    <a:pt x="127" y="957"/>
                  </a:cubicBezTo>
                  <a:cubicBezTo>
                    <a:pt x="1" y="1547"/>
                    <a:pt x="152" y="2080"/>
                    <a:pt x="465" y="2148"/>
                  </a:cubicBezTo>
                  <a:cubicBezTo>
                    <a:pt x="486" y="2152"/>
                    <a:pt x="508" y="2154"/>
                    <a:pt x="530" y="2154"/>
                  </a:cubicBezTo>
                  <a:cubicBezTo>
                    <a:pt x="826" y="2154"/>
                    <a:pt x="1143" y="1748"/>
                    <a:pt x="1260" y="1197"/>
                  </a:cubicBezTo>
                  <a:cubicBezTo>
                    <a:pt x="1386" y="607"/>
                    <a:pt x="1234" y="74"/>
                    <a:pt x="922" y="7"/>
                  </a:cubicBezTo>
                  <a:cubicBezTo>
                    <a:pt x="900" y="2"/>
                    <a:pt x="878" y="0"/>
                    <a:pt x="8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4575325" y="1045850"/>
              <a:ext cx="33125" cy="52125"/>
            </a:xfrm>
            <a:custGeom>
              <a:avLst/>
              <a:gdLst/>
              <a:ahLst/>
              <a:cxnLst/>
              <a:rect l="l" t="t" r="r" b="b"/>
              <a:pathLst>
                <a:path w="1325" h="2085" extrusionOk="0">
                  <a:moveTo>
                    <a:pt x="808" y="1"/>
                  </a:moveTo>
                  <a:cubicBezTo>
                    <a:pt x="522" y="1"/>
                    <a:pt x="220" y="399"/>
                    <a:pt x="113" y="935"/>
                  </a:cubicBezTo>
                  <a:cubicBezTo>
                    <a:pt x="0" y="1506"/>
                    <a:pt x="153" y="2019"/>
                    <a:pt x="456" y="2079"/>
                  </a:cubicBezTo>
                  <a:cubicBezTo>
                    <a:pt x="475" y="2082"/>
                    <a:pt x="495" y="2084"/>
                    <a:pt x="515" y="2084"/>
                  </a:cubicBezTo>
                  <a:cubicBezTo>
                    <a:pt x="802" y="2084"/>
                    <a:pt x="1105" y="1687"/>
                    <a:pt x="1210" y="1152"/>
                  </a:cubicBezTo>
                  <a:cubicBezTo>
                    <a:pt x="1324" y="579"/>
                    <a:pt x="1170" y="67"/>
                    <a:pt x="867" y="7"/>
                  </a:cubicBezTo>
                  <a:cubicBezTo>
                    <a:pt x="848" y="3"/>
                    <a:pt x="828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998450" y="1707475"/>
              <a:ext cx="401000" cy="917500"/>
            </a:xfrm>
            <a:custGeom>
              <a:avLst/>
              <a:gdLst/>
              <a:ahLst/>
              <a:cxnLst/>
              <a:rect l="l" t="t" r="r" b="b"/>
              <a:pathLst>
                <a:path w="16040" h="36700" extrusionOk="0">
                  <a:moveTo>
                    <a:pt x="6459" y="0"/>
                  </a:moveTo>
                  <a:cubicBezTo>
                    <a:pt x="5452" y="0"/>
                    <a:pt x="2633" y="5576"/>
                    <a:pt x="1430" y="8423"/>
                  </a:cubicBezTo>
                  <a:cubicBezTo>
                    <a:pt x="293" y="11107"/>
                    <a:pt x="0" y="13602"/>
                    <a:pt x="0" y="13602"/>
                  </a:cubicBezTo>
                  <a:lnTo>
                    <a:pt x="627" y="21309"/>
                  </a:lnTo>
                  <a:cubicBezTo>
                    <a:pt x="627" y="21309"/>
                    <a:pt x="6183" y="34928"/>
                    <a:pt x="9498" y="36361"/>
                  </a:cubicBezTo>
                  <a:cubicBezTo>
                    <a:pt x="10051" y="36600"/>
                    <a:pt x="10582" y="36700"/>
                    <a:pt x="11082" y="36700"/>
                  </a:cubicBezTo>
                  <a:cubicBezTo>
                    <a:pt x="13582" y="36700"/>
                    <a:pt x="15324" y="34211"/>
                    <a:pt x="15324" y="34211"/>
                  </a:cubicBezTo>
                  <a:cubicBezTo>
                    <a:pt x="16040" y="33226"/>
                    <a:pt x="15772" y="32239"/>
                    <a:pt x="14606" y="29730"/>
                  </a:cubicBezTo>
                  <a:cubicBezTo>
                    <a:pt x="13442" y="27222"/>
                    <a:pt x="10665" y="12884"/>
                    <a:pt x="9768" y="8225"/>
                  </a:cubicBezTo>
                  <a:cubicBezTo>
                    <a:pt x="8872" y="3565"/>
                    <a:pt x="7438" y="878"/>
                    <a:pt x="6631" y="73"/>
                  </a:cubicBezTo>
                  <a:cubicBezTo>
                    <a:pt x="6582" y="24"/>
                    <a:pt x="6524" y="0"/>
                    <a:pt x="645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990000" y="1699400"/>
              <a:ext cx="419325" cy="933550"/>
            </a:xfrm>
            <a:custGeom>
              <a:avLst/>
              <a:gdLst/>
              <a:ahLst/>
              <a:cxnLst/>
              <a:rect l="l" t="t" r="r" b="b"/>
              <a:pathLst>
                <a:path w="16773" h="37342" extrusionOk="0">
                  <a:moveTo>
                    <a:pt x="6796" y="1"/>
                  </a:moveTo>
                  <a:cubicBezTo>
                    <a:pt x="6756" y="1"/>
                    <a:pt x="6716" y="5"/>
                    <a:pt x="6676" y="14"/>
                  </a:cubicBezTo>
                  <a:cubicBezTo>
                    <a:pt x="5073" y="327"/>
                    <a:pt x="1507" y="8536"/>
                    <a:pt x="1472" y="8620"/>
                  </a:cubicBezTo>
                  <a:cubicBezTo>
                    <a:pt x="331" y="11316"/>
                    <a:pt x="32" y="13784"/>
                    <a:pt x="21" y="13887"/>
                  </a:cubicBezTo>
                  <a:cubicBezTo>
                    <a:pt x="0" y="14063"/>
                    <a:pt x="125" y="14222"/>
                    <a:pt x="300" y="14243"/>
                  </a:cubicBezTo>
                  <a:cubicBezTo>
                    <a:pt x="313" y="14244"/>
                    <a:pt x="326" y="14245"/>
                    <a:pt x="338" y="14245"/>
                  </a:cubicBezTo>
                  <a:cubicBezTo>
                    <a:pt x="498" y="14245"/>
                    <a:pt x="637" y="14125"/>
                    <a:pt x="656" y="13963"/>
                  </a:cubicBezTo>
                  <a:cubicBezTo>
                    <a:pt x="659" y="13938"/>
                    <a:pt x="959" y="11478"/>
                    <a:pt x="2063" y="8869"/>
                  </a:cubicBezTo>
                  <a:cubicBezTo>
                    <a:pt x="3721" y="4950"/>
                    <a:pt x="6156" y="721"/>
                    <a:pt x="6744" y="621"/>
                  </a:cubicBezTo>
                  <a:cubicBezTo>
                    <a:pt x="7391" y="1269"/>
                    <a:pt x="8861" y="3771"/>
                    <a:pt x="9791" y="8609"/>
                  </a:cubicBezTo>
                  <a:cubicBezTo>
                    <a:pt x="12176" y="21013"/>
                    <a:pt x="13857" y="28475"/>
                    <a:pt x="14654" y="30188"/>
                  </a:cubicBezTo>
                  <a:cubicBezTo>
                    <a:pt x="15849" y="32763"/>
                    <a:pt x="15990" y="33540"/>
                    <a:pt x="15399" y="34350"/>
                  </a:cubicBezTo>
                  <a:cubicBezTo>
                    <a:pt x="15319" y="34464"/>
                    <a:pt x="13714" y="36705"/>
                    <a:pt x="11431" y="36705"/>
                  </a:cubicBezTo>
                  <a:cubicBezTo>
                    <a:pt x="10967" y="36705"/>
                    <a:pt x="10476" y="36612"/>
                    <a:pt x="9964" y="36391"/>
                  </a:cubicBezTo>
                  <a:cubicBezTo>
                    <a:pt x="6805" y="35025"/>
                    <a:pt x="1317" y="21645"/>
                    <a:pt x="1262" y="21509"/>
                  </a:cubicBezTo>
                  <a:cubicBezTo>
                    <a:pt x="1210" y="21388"/>
                    <a:pt x="1092" y="21315"/>
                    <a:pt x="967" y="21315"/>
                  </a:cubicBezTo>
                  <a:cubicBezTo>
                    <a:pt x="927" y="21315"/>
                    <a:pt x="886" y="21323"/>
                    <a:pt x="847" y="21339"/>
                  </a:cubicBezTo>
                  <a:cubicBezTo>
                    <a:pt x="686" y="21405"/>
                    <a:pt x="606" y="21588"/>
                    <a:pt x="669" y="21752"/>
                  </a:cubicBezTo>
                  <a:cubicBezTo>
                    <a:pt x="898" y="22313"/>
                    <a:pt x="6313" y="35510"/>
                    <a:pt x="9710" y="36978"/>
                  </a:cubicBezTo>
                  <a:cubicBezTo>
                    <a:pt x="10302" y="37235"/>
                    <a:pt x="10872" y="37342"/>
                    <a:pt x="11408" y="37342"/>
                  </a:cubicBezTo>
                  <a:cubicBezTo>
                    <a:pt x="14049" y="37342"/>
                    <a:pt x="15900" y="34750"/>
                    <a:pt x="15919" y="34723"/>
                  </a:cubicBezTo>
                  <a:cubicBezTo>
                    <a:pt x="16773" y="33549"/>
                    <a:pt x="16366" y="32358"/>
                    <a:pt x="15234" y="29919"/>
                  </a:cubicBezTo>
                  <a:cubicBezTo>
                    <a:pt x="14695" y="28756"/>
                    <a:pt x="13423" y="24095"/>
                    <a:pt x="10421" y="8488"/>
                  </a:cubicBezTo>
                  <a:cubicBezTo>
                    <a:pt x="9461" y="3508"/>
                    <a:pt x="7943" y="916"/>
                    <a:pt x="7196" y="169"/>
                  </a:cubicBezTo>
                  <a:cubicBezTo>
                    <a:pt x="7089" y="60"/>
                    <a:pt x="6945" y="1"/>
                    <a:pt x="6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3597425" y="1349525"/>
              <a:ext cx="107050" cy="71000"/>
            </a:xfrm>
            <a:custGeom>
              <a:avLst/>
              <a:gdLst/>
              <a:ahLst/>
              <a:cxnLst/>
              <a:rect l="l" t="t" r="r" b="b"/>
              <a:pathLst>
                <a:path w="4282" h="2840" extrusionOk="0">
                  <a:moveTo>
                    <a:pt x="1459" y="0"/>
                  </a:moveTo>
                  <a:cubicBezTo>
                    <a:pt x="1139" y="0"/>
                    <a:pt x="802" y="79"/>
                    <a:pt x="595" y="334"/>
                  </a:cubicBezTo>
                  <a:cubicBezTo>
                    <a:pt x="572" y="365"/>
                    <a:pt x="551" y="399"/>
                    <a:pt x="535" y="434"/>
                  </a:cubicBezTo>
                  <a:cubicBezTo>
                    <a:pt x="0" y="1642"/>
                    <a:pt x="1699" y="2619"/>
                    <a:pt x="2671" y="2825"/>
                  </a:cubicBezTo>
                  <a:cubicBezTo>
                    <a:pt x="2718" y="2835"/>
                    <a:pt x="2765" y="2840"/>
                    <a:pt x="2812" y="2840"/>
                  </a:cubicBezTo>
                  <a:cubicBezTo>
                    <a:pt x="3569" y="2840"/>
                    <a:pt x="4282" y="1608"/>
                    <a:pt x="3711" y="1037"/>
                  </a:cubicBezTo>
                  <a:cubicBezTo>
                    <a:pt x="3354" y="679"/>
                    <a:pt x="2452" y="107"/>
                    <a:pt x="1734" y="18"/>
                  </a:cubicBezTo>
                  <a:cubicBezTo>
                    <a:pt x="1646" y="7"/>
                    <a:pt x="1554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3598850" y="1341525"/>
              <a:ext cx="106950" cy="87025"/>
            </a:xfrm>
            <a:custGeom>
              <a:avLst/>
              <a:gdLst/>
              <a:ahLst/>
              <a:cxnLst/>
              <a:rect l="l" t="t" r="r" b="b"/>
              <a:pathLst>
                <a:path w="4278" h="3481" extrusionOk="0">
                  <a:moveTo>
                    <a:pt x="1399" y="640"/>
                  </a:moveTo>
                  <a:cubicBezTo>
                    <a:pt x="1478" y="640"/>
                    <a:pt x="1559" y="646"/>
                    <a:pt x="1638" y="656"/>
                  </a:cubicBezTo>
                  <a:cubicBezTo>
                    <a:pt x="2247" y="732"/>
                    <a:pt x="3092" y="1247"/>
                    <a:pt x="3427" y="1584"/>
                  </a:cubicBezTo>
                  <a:cubicBezTo>
                    <a:pt x="3616" y="1772"/>
                    <a:pt x="3538" y="2104"/>
                    <a:pt x="3414" y="2331"/>
                  </a:cubicBezTo>
                  <a:cubicBezTo>
                    <a:pt x="3250" y="2634"/>
                    <a:pt x="2977" y="2839"/>
                    <a:pt x="2751" y="2839"/>
                  </a:cubicBezTo>
                  <a:cubicBezTo>
                    <a:pt x="2727" y="2839"/>
                    <a:pt x="2703" y="2837"/>
                    <a:pt x="2680" y="2832"/>
                  </a:cubicBezTo>
                  <a:cubicBezTo>
                    <a:pt x="2004" y="2688"/>
                    <a:pt x="1090" y="2177"/>
                    <a:pt x="796" y="1602"/>
                  </a:cubicBezTo>
                  <a:cubicBezTo>
                    <a:pt x="673" y="1360"/>
                    <a:pt x="664" y="1124"/>
                    <a:pt x="771" y="884"/>
                  </a:cubicBezTo>
                  <a:lnTo>
                    <a:pt x="787" y="855"/>
                  </a:lnTo>
                  <a:cubicBezTo>
                    <a:pt x="926" y="684"/>
                    <a:pt x="1179" y="640"/>
                    <a:pt x="1399" y="640"/>
                  </a:cubicBezTo>
                  <a:close/>
                  <a:moveTo>
                    <a:pt x="1403" y="0"/>
                  </a:moveTo>
                  <a:cubicBezTo>
                    <a:pt x="917" y="0"/>
                    <a:pt x="528" y="157"/>
                    <a:pt x="288" y="454"/>
                  </a:cubicBezTo>
                  <a:cubicBezTo>
                    <a:pt x="247" y="506"/>
                    <a:pt x="211" y="564"/>
                    <a:pt x="185" y="625"/>
                  </a:cubicBezTo>
                  <a:cubicBezTo>
                    <a:pt x="1" y="1041"/>
                    <a:pt x="15" y="1480"/>
                    <a:pt x="226" y="1893"/>
                  </a:cubicBezTo>
                  <a:cubicBezTo>
                    <a:pt x="674" y="2770"/>
                    <a:pt x="1890" y="3318"/>
                    <a:pt x="2549" y="3457"/>
                  </a:cubicBezTo>
                  <a:cubicBezTo>
                    <a:pt x="2617" y="3473"/>
                    <a:pt x="2689" y="3481"/>
                    <a:pt x="2761" y="3481"/>
                  </a:cubicBezTo>
                  <a:cubicBezTo>
                    <a:pt x="3282" y="3481"/>
                    <a:pt x="3738" y="3079"/>
                    <a:pt x="3978" y="2637"/>
                  </a:cubicBezTo>
                  <a:cubicBezTo>
                    <a:pt x="4278" y="2082"/>
                    <a:pt x="4240" y="1491"/>
                    <a:pt x="3881" y="1132"/>
                  </a:cubicBezTo>
                  <a:cubicBezTo>
                    <a:pt x="3492" y="744"/>
                    <a:pt x="2537" y="123"/>
                    <a:pt x="1717" y="20"/>
                  </a:cubicBezTo>
                  <a:cubicBezTo>
                    <a:pt x="1608" y="7"/>
                    <a:pt x="1503" y="0"/>
                    <a:pt x="1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3600050" y="1445875"/>
              <a:ext cx="120325" cy="65675"/>
            </a:xfrm>
            <a:custGeom>
              <a:avLst/>
              <a:gdLst/>
              <a:ahLst/>
              <a:cxnLst/>
              <a:rect l="l" t="t" r="r" b="b"/>
              <a:pathLst>
                <a:path w="4813" h="2627" extrusionOk="0">
                  <a:moveTo>
                    <a:pt x="1204" y="0"/>
                  </a:moveTo>
                  <a:cubicBezTo>
                    <a:pt x="977" y="0"/>
                    <a:pt x="783" y="20"/>
                    <a:pt x="653" y="71"/>
                  </a:cubicBezTo>
                  <a:cubicBezTo>
                    <a:pt x="1" y="324"/>
                    <a:pt x="1" y="1951"/>
                    <a:pt x="363" y="2386"/>
                  </a:cubicBezTo>
                  <a:cubicBezTo>
                    <a:pt x="505" y="2557"/>
                    <a:pt x="1090" y="2627"/>
                    <a:pt x="1773" y="2627"/>
                  </a:cubicBezTo>
                  <a:cubicBezTo>
                    <a:pt x="2827" y="2627"/>
                    <a:pt x="4115" y="2461"/>
                    <a:pt x="4378" y="2241"/>
                  </a:cubicBezTo>
                  <a:cubicBezTo>
                    <a:pt x="4813" y="1879"/>
                    <a:pt x="4631" y="686"/>
                    <a:pt x="3546" y="324"/>
                  </a:cubicBezTo>
                  <a:cubicBezTo>
                    <a:pt x="3546" y="324"/>
                    <a:pt x="211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3593250" y="1437875"/>
              <a:ext cx="131150" cy="81725"/>
            </a:xfrm>
            <a:custGeom>
              <a:avLst/>
              <a:gdLst/>
              <a:ahLst/>
              <a:cxnLst/>
              <a:rect l="l" t="t" r="r" b="b"/>
              <a:pathLst>
                <a:path w="5246" h="3269" extrusionOk="0">
                  <a:moveTo>
                    <a:pt x="1460" y="638"/>
                  </a:moveTo>
                  <a:cubicBezTo>
                    <a:pt x="2059" y="638"/>
                    <a:pt x="3048" y="800"/>
                    <a:pt x="3732" y="953"/>
                  </a:cubicBezTo>
                  <a:cubicBezTo>
                    <a:pt x="4361" y="1170"/>
                    <a:pt x="4503" y="1678"/>
                    <a:pt x="4533" y="1829"/>
                  </a:cubicBezTo>
                  <a:cubicBezTo>
                    <a:pt x="4578" y="2075"/>
                    <a:pt x="4520" y="2254"/>
                    <a:pt x="4446" y="2314"/>
                  </a:cubicBezTo>
                  <a:cubicBezTo>
                    <a:pt x="4209" y="2488"/>
                    <a:pt x="2901" y="2634"/>
                    <a:pt x="1927" y="2634"/>
                  </a:cubicBezTo>
                  <a:cubicBezTo>
                    <a:pt x="1425" y="2634"/>
                    <a:pt x="1013" y="2595"/>
                    <a:pt x="881" y="2501"/>
                  </a:cubicBezTo>
                  <a:cubicBezTo>
                    <a:pt x="743" y="2336"/>
                    <a:pt x="637" y="1672"/>
                    <a:pt x="778" y="1128"/>
                  </a:cubicBezTo>
                  <a:cubicBezTo>
                    <a:pt x="838" y="893"/>
                    <a:pt x="936" y="729"/>
                    <a:pt x="1040" y="688"/>
                  </a:cubicBezTo>
                  <a:cubicBezTo>
                    <a:pt x="1131" y="653"/>
                    <a:pt x="1277" y="638"/>
                    <a:pt x="1460" y="638"/>
                  </a:cubicBezTo>
                  <a:close/>
                  <a:moveTo>
                    <a:pt x="1494" y="0"/>
                  </a:moveTo>
                  <a:cubicBezTo>
                    <a:pt x="1219" y="0"/>
                    <a:pt x="977" y="26"/>
                    <a:pt x="809" y="92"/>
                  </a:cubicBezTo>
                  <a:cubicBezTo>
                    <a:pt x="500" y="212"/>
                    <a:pt x="276" y="515"/>
                    <a:pt x="159" y="968"/>
                  </a:cubicBezTo>
                  <a:cubicBezTo>
                    <a:pt x="0" y="1583"/>
                    <a:pt x="55" y="2510"/>
                    <a:pt x="389" y="2910"/>
                  </a:cubicBezTo>
                  <a:cubicBezTo>
                    <a:pt x="588" y="3148"/>
                    <a:pt x="1134" y="3268"/>
                    <a:pt x="2017" y="3268"/>
                  </a:cubicBezTo>
                  <a:cubicBezTo>
                    <a:pt x="2206" y="3268"/>
                    <a:pt x="2411" y="3263"/>
                    <a:pt x="2632" y="3251"/>
                  </a:cubicBezTo>
                  <a:cubicBezTo>
                    <a:pt x="3054" y="3230"/>
                    <a:pt x="4461" y="3137"/>
                    <a:pt x="4855" y="2807"/>
                  </a:cubicBezTo>
                  <a:cubicBezTo>
                    <a:pt x="5129" y="2579"/>
                    <a:pt x="5246" y="2158"/>
                    <a:pt x="5161" y="1710"/>
                  </a:cubicBezTo>
                  <a:cubicBezTo>
                    <a:pt x="5041" y="1072"/>
                    <a:pt x="4577" y="559"/>
                    <a:pt x="3919" y="340"/>
                  </a:cubicBezTo>
                  <a:cubicBezTo>
                    <a:pt x="3910" y="337"/>
                    <a:pt x="3900" y="334"/>
                    <a:pt x="3890" y="331"/>
                  </a:cubicBezTo>
                  <a:cubicBezTo>
                    <a:pt x="3592" y="264"/>
                    <a:pt x="2371" y="0"/>
                    <a:pt x="14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3618150" y="1500000"/>
              <a:ext cx="119250" cy="69525"/>
            </a:xfrm>
            <a:custGeom>
              <a:avLst/>
              <a:gdLst/>
              <a:ahLst/>
              <a:cxnLst/>
              <a:rect l="l" t="t" r="r" b="b"/>
              <a:pathLst>
                <a:path w="4770" h="2781" extrusionOk="0">
                  <a:moveTo>
                    <a:pt x="3966" y="0"/>
                  </a:moveTo>
                  <a:cubicBezTo>
                    <a:pt x="3958" y="0"/>
                    <a:pt x="3951" y="1"/>
                    <a:pt x="3944" y="3"/>
                  </a:cubicBezTo>
                  <a:cubicBezTo>
                    <a:pt x="3704" y="64"/>
                    <a:pt x="2075" y="545"/>
                    <a:pt x="783" y="545"/>
                  </a:cubicBezTo>
                  <a:cubicBezTo>
                    <a:pt x="515" y="545"/>
                    <a:pt x="261" y="524"/>
                    <a:pt x="37" y="474"/>
                  </a:cubicBezTo>
                  <a:lnTo>
                    <a:pt x="37" y="474"/>
                  </a:lnTo>
                  <a:cubicBezTo>
                    <a:pt x="37" y="475"/>
                    <a:pt x="0" y="2138"/>
                    <a:pt x="472" y="2608"/>
                  </a:cubicBezTo>
                  <a:cubicBezTo>
                    <a:pt x="593" y="2729"/>
                    <a:pt x="903" y="2781"/>
                    <a:pt x="1301" y="2781"/>
                  </a:cubicBezTo>
                  <a:cubicBezTo>
                    <a:pt x="2450" y="2781"/>
                    <a:pt x="4334" y="2351"/>
                    <a:pt x="4522" y="1921"/>
                  </a:cubicBezTo>
                  <a:cubicBezTo>
                    <a:pt x="4769" y="1356"/>
                    <a:pt x="4260" y="0"/>
                    <a:pt x="3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3610750" y="1491975"/>
              <a:ext cx="134700" cy="85625"/>
            </a:xfrm>
            <a:custGeom>
              <a:avLst/>
              <a:gdLst/>
              <a:ahLst/>
              <a:cxnLst/>
              <a:rect l="l" t="t" r="r" b="b"/>
              <a:pathLst>
                <a:path w="5388" h="3425" extrusionOk="0">
                  <a:moveTo>
                    <a:pt x="4208" y="664"/>
                  </a:moveTo>
                  <a:cubicBezTo>
                    <a:pt x="4394" y="911"/>
                    <a:pt x="4673" y="1775"/>
                    <a:pt x="4531" y="2102"/>
                  </a:cubicBezTo>
                  <a:cubicBezTo>
                    <a:pt x="4448" y="2216"/>
                    <a:pt x="3824" y="2506"/>
                    <a:pt x="2690" y="2683"/>
                  </a:cubicBezTo>
                  <a:cubicBezTo>
                    <a:pt x="2243" y="2754"/>
                    <a:pt x="1869" y="2780"/>
                    <a:pt x="1587" y="2780"/>
                  </a:cubicBezTo>
                  <a:cubicBezTo>
                    <a:pt x="1259" y="2780"/>
                    <a:pt x="1052" y="2745"/>
                    <a:pt x="993" y="2702"/>
                  </a:cubicBezTo>
                  <a:cubicBezTo>
                    <a:pt x="783" y="2490"/>
                    <a:pt x="679" y="1770"/>
                    <a:pt x="657" y="1167"/>
                  </a:cubicBezTo>
                  <a:lnTo>
                    <a:pt x="657" y="1167"/>
                  </a:lnTo>
                  <a:cubicBezTo>
                    <a:pt x="787" y="1179"/>
                    <a:pt x="927" y="1185"/>
                    <a:pt x="1075" y="1185"/>
                  </a:cubicBezTo>
                  <a:cubicBezTo>
                    <a:pt x="1873" y="1185"/>
                    <a:pt x="2921" y="1012"/>
                    <a:pt x="4202" y="665"/>
                  </a:cubicBezTo>
                  <a:lnTo>
                    <a:pt x="4208" y="664"/>
                  </a:lnTo>
                  <a:close/>
                  <a:moveTo>
                    <a:pt x="4261" y="1"/>
                  </a:moveTo>
                  <a:cubicBezTo>
                    <a:pt x="4222" y="1"/>
                    <a:pt x="4189" y="7"/>
                    <a:pt x="4162" y="14"/>
                  </a:cubicBezTo>
                  <a:lnTo>
                    <a:pt x="4035" y="47"/>
                  </a:lnTo>
                  <a:cubicBezTo>
                    <a:pt x="2621" y="429"/>
                    <a:pt x="1687" y="545"/>
                    <a:pt x="1075" y="545"/>
                  </a:cubicBezTo>
                  <a:cubicBezTo>
                    <a:pt x="784" y="545"/>
                    <a:pt x="565" y="518"/>
                    <a:pt x="402" y="482"/>
                  </a:cubicBezTo>
                  <a:cubicBezTo>
                    <a:pt x="379" y="477"/>
                    <a:pt x="355" y="475"/>
                    <a:pt x="332" y="475"/>
                  </a:cubicBezTo>
                  <a:cubicBezTo>
                    <a:pt x="262" y="475"/>
                    <a:pt x="193" y="498"/>
                    <a:pt x="135" y="542"/>
                  </a:cubicBezTo>
                  <a:cubicBezTo>
                    <a:pt x="61" y="601"/>
                    <a:pt x="15" y="692"/>
                    <a:pt x="12" y="787"/>
                  </a:cubicBezTo>
                  <a:cubicBezTo>
                    <a:pt x="6" y="1088"/>
                    <a:pt x="0" y="2616"/>
                    <a:pt x="541" y="3155"/>
                  </a:cubicBezTo>
                  <a:cubicBezTo>
                    <a:pt x="744" y="3358"/>
                    <a:pt x="1160" y="3424"/>
                    <a:pt x="1611" y="3424"/>
                  </a:cubicBezTo>
                  <a:cubicBezTo>
                    <a:pt x="2157" y="3424"/>
                    <a:pt x="2755" y="3329"/>
                    <a:pt x="3093" y="3264"/>
                  </a:cubicBezTo>
                  <a:cubicBezTo>
                    <a:pt x="3903" y="3111"/>
                    <a:pt x="4909" y="2832"/>
                    <a:pt x="5113" y="2370"/>
                  </a:cubicBezTo>
                  <a:cubicBezTo>
                    <a:pt x="5388" y="1740"/>
                    <a:pt x="4991" y="601"/>
                    <a:pt x="4672" y="223"/>
                  </a:cubicBezTo>
                  <a:cubicBezTo>
                    <a:pt x="4520" y="44"/>
                    <a:pt x="4370" y="1"/>
                    <a:pt x="4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3635350" y="1553400"/>
              <a:ext cx="118125" cy="60725"/>
            </a:xfrm>
            <a:custGeom>
              <a:avLst/>
              <a:gdLst/>
              <a:ahLst/>
              <a:cxnLst/>
              <a:rect l="l" t="t" r="r" b="b"/>
              <a:pathLst>
                <a:path w="4725" h="2429" extrusionOk="0">
                  <a:moveTo>
                    <a:pt x="3890" y="0"/>
                  </a:moveTo>
                  <a:cubicBezTo>
                    <a:pt x="3884" y="0"/>
                    <a:pt x="3877" y="1"/>
                    <a:pt x="3871" y="2"/>
                  </a:cubicBezTo>
                  <a:cubicBezTo>
                    <a:pt x="3654" y="37"/>
                    <a:pt x="2099" y="544"/>
                    <a:pt x="1266" y="580"/>
                  </a:cubicBezTo>
                  <a:cubicBezTo>
                    <a:pt x="434" y="617"/>
                    <a:pt x="1" y="617"/>
                    <a:pt x="1" y="617"/>
                  </a:cubicBezTo>
                  <a:cubicBezTo>
                    <a:pt x="1" y="617"/>
                    <a:pt x="1" y="1774"/>
                    <a:pt x="471" y="2281"/>
                  </a:cubicBezTo>
                  <a:cubicBezTo>
                    <a:pt x="566" y="2384"/>
                    <a:pt x="759" y="2429"/>
                    <a:pt x="1008" y="2429"/>
                  </a:cubicBezTo>
                  <a:cubicBezTo>
                    <a:pt x="1982" y="2429"/>
                    <a:pt x="3829" y="1750"/>
                    <a:pt x="4233" y="1232"/>
                  </a:cubicBezTo>
                  <a:cubicBezTo>
                    <a:pt x="4725" y="599"/>
                    <a:pt x="4124" y="0"/>
                    <a:pt x="3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3627325" y="1545400"/>
              <a:ext cx="128675" cy="76750"/>
            </a:xfrm>
            <a:custGeom>
              <a:avLst/>
              <a:gdLst/>
              <a:ahLst/>
              <a:cxnLst/>
              <a:rect l="l" t="t" r="r" b="b"/>
              <a:pathLst>
                <a:path w="5147" h="3070" extrusionOk="0">
                  <a:moveTo>
                    <a:pt x="4196" y="649"/>
                  </a:moveTo>
                  <a:cubicBezTo>
                    <a:pt x="4296" y="717"/>
                    <a:pt x="4369" y="817"/>
                    <a:pt x="4404" y="933"/>
                  </a:cubicBezTo>
                  <a:cubicBezTo>
                    <a:pt x="4445" y="1073"/>
                    <a:pt x="4411" y="1212"/>
                    <a:pt x="4300" y="1356"/>
                  </a:cubicBezTo>
                  <a:cubicBezTo>
                    <a:pt x="4034" y="1697"/>
                    <a:pt x="2672" y="2280"/>
                    <a:pt x="1644" y="2407"/>
                  </a:cubicBezTo>
                  <a:cubicBezTo>
                    <a:pt x="1518" y="2422"/>
                    <a:pt x="1414" y="2428"/>
                    <a:pt x="1330" y="2428"/>
                  </a:cubicBezTo>
                  <a:cubicBezTo>
                    <a:pt x="1135" y="2428"/>
                    <a:pt x="1045" y="2398"/>
                    <a:pt x="1026" y="2382"/>
                  </a:cubicBezTo>
                  <a:cubicBezTo>
                    <a:pt x="795" y="2133"/>
                    <a:pt x="696" y="1619"/>
                    <a:pt x="660" y="1252"/>
                  </a:cubicBezTo>
                  <a:cubicBezTo>
                    <a:pt x="874" y="1247"/>
                    <a:pt x="1190" y="1239"/>
                    <a:pt x="1601" y="1221"/>
                  </a:cubicBezTo>
                  <a:cubicBezTo>
                    <a:pt x="2252" y="1193"/>
                    <a:pt x="3263" y="909"/>
                    <a:pt x="3867" y="739"/>
                  </a:cubicBezTo>
                  <a:cubicBezTo>
                    <a:pt x="4013" y="698"/>
                    <a:pt x="4127" y="665"/>
                    <a:pt x="4196" y="649"/>
                  </a:cubicBezTo>
                  <a:close/>
                  <a:moveTo>
                    <a:pt x="4207" y="0"/>
                  </a:moveTo>
                  <a:cubicBezTo>
                    <a:pt x="4184" y="0"/>
                    <a:pt x="4162" y="2"/>
                    <a:pt x="4139" y="6"/>
                  </a:cubicBezTo>
                  <a:cubicBezTo>
                    <a:pt x="4078" y="16"/>
                    <a:pt x="3915" y="60"/>
                    <a:pt x="3694" y="123"/>
                  </a:cubicBezTo>
                  <a:cubicBezTo>
                    <a:pt x="3155" y="274"/>
                    <a:pt x="2150" y="555"/>
                    <a:pt x="1574" y="580"/>
                  </a:cubicBezTo>
                  <a:cubicBezTo>
                    <a:pt x="755" y="616"/>
                    <a:pt x="326" y="616"/>
                    <a:pt x="322" y="616"/>
                  </a:cubicBezTo>
                  <a:cubicBezTo>
                    <a:pt x="144" y="616"/>
                    <a:pt x="1" y="760"/>
                    <a:pt x="1" y="937"/>
                  </a:cubicBezTo>
                  <a:cubicBezTo>
                    <a:pt x="1" y="1069"/>
                    <a:pt x="17" y="2237"/>
                    <a:pt x="557" y="2819"/>
                  </a:cubicBezTo>
                  <a:cubicBezTo>
                    <a:pt x="712" y="2987"/>
                    <a:pt x="966" y="3069"/>
                    <a:pt x="1330" y="3069"/>
                  </a:cubicBezTo>
                  <a:cubicBezTo>
                    <a:pt x="1367" y="3069"/>
                    <a:pt x="1405" y="3068"/>
                    <a:pt x="1445" y="3066"/>
                  </a:cubicBezTo>
                  <a:cubicBezTo>
                    <a:pt x="2479" y="3021"/>
                    <a:pt x="4329" y="2362"/>
                    <a:pt x="4805" y="1748"/>
                  </a:cubicBezTo>
                  <a:cubicBezTo>
                    <a:pt x="5111" y="1356"/>
                    <a:pt x="5147" y="896"/>
                    <a:pt x="4903" y="489"/>
                  </a:cubicBezTo>
                  <a:cubicBezTo>
                    <a:pt x="4752" y="234"/>
                    <a:pt x="4472" y="0"/>
                    <a:pt x="4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5721725" y="3504000"/>
              <a:ext cx="1203475" cy="1631400"/>
            </a:xfrm>
            <a:custGeom>
              <a:avLst/>
              <a:gdLst/>
              <a:ahLst/>
              <a:cxnLst/>
              <a:rect l="l" t="t" r="r" b="b"/>
              <a:pathLst>
                <a:path w="48139" h="65256" extrusionOk="0">
                  <a:moveTo>
                    <a:pt x="20357" y="1"/>
                  </a:moveTo>
                  <a:lnTo>
                    <a:pt x="20347" y="27"/>
                  </a:lnTo>
                  <a:cubicBezTo>
                    <a:pt x="18248" y="6125"/>
                    <a:pt x="14718" y="11262"/>
                    <a:pt x="9753" y="15442"/>
                  </a:cubicBezTo>
                  <a:cubicBezTo>
                    <a:pt x="3776" y="20477"/>
                    <a:pt x="1" y="36941"/>
                    <a:pt x="1" y="36941"/>
                  </a:cubicBezTo>
                  <a:lnTo>
                    <a:pt x="32511" y="65255"/>
                  </a:lnTo>
                  <a:cubicBezTo>
                    <a:pt x="32511" y="65255"/>
                    <a:pt x="31881" y="53300"/>
                    <a:pt x="32511" y="46799"/>
                  </a:cubicBezTo>
                  <a:cubicBezTo>
                    <a:pt x="33141" y="40297"/>
                    <a:pt x="35028" y="34529"/>
                    <a:pt x="40376" y="28027"/>
                  </a:cubicBezTo>
                  <a:cubicBezTo>
                    <a:pt x="43839" y="23816"/>
                    <a:pt x="46248" y="18416"/>
                    <a:pt x="47515" y="15135"/>
                  </a:cubicBezTo>
                  <a:cubicBezTo>
                    <a:pt x="48139" y="13518"/>
                    <a:pt x="47374" y="11702"/>
                    <a:pt x="45786" y="11010"/>
                  </a:cubicBezTo>
                  <a:cubicBezTo>
                    <a:pt x="37317" y="7325"/>
                    <a:pt x="28840" y="3656"/>
                    <a:pt x="20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5577525" y="3386675"/>
              <a:ext cx="1085450" cy="1266325"/>
            </a:xfrm>
            <a:custGeom>
              <a:avLst/>
              <a:gdLst/>
              <a:ahLst/>
              <a:cxnLst/>
              <a:rect l="l" t="t" r="r" b="b"/>
              <a:pathLst>
                <a:path w="43418" h="50653" extrusionOk="0">
                  <a:moveTo>
                    <a:pt x="20554" y="0"/>
                  </a:moveTo>
                  <a:cubicBezTo>
                    <a:pt x="20554" y="0"/>
                    <a:pt x="8599" y="419"/>
                    <a:pt x="7551" y="419"/>
                  </a:cubicBezTo>
                  <a:cubicBezTo>
                    <a:pt x="6502" y="419"/>
                    <a:pt x="3252" y="16255"/>
                    <a:pt x="2203" y="23701"/>
                  </a:cubicBezTo>
                  <a:cubicBezTo>
                    <a:pt x="1155" y="31147"/>
                    <a:pt x="1" y="36705"/>
                    <a:pt x="1" y="36705"/>
                  </a:cubicBezTo>
                  <a:cubicBezTo>
                    <a:pt x="1" y="36705"/>
                    <a:pt x="10698" y="43208"/>
                    <a:pt x="15940" y="45620"/>
                  </a:cubicBezTo>
                  <a:cubicBezTo>
                    <a:pt x="21184" y="48031"/>
                    <a:pt x="26743" y="50653"/>
                    <a:pt x="26743" y="50653"/>
                  </a:cubicBezTo>
                  <a:cubicBezTo>
                    <a:pt x="26743" y="50653"/>
                    <a:pt x="32824" y="33244"/>
                    <a:pt x="36495" y="25903"/>
                  </a:cubicBezTo>
                  <a:cubicBezTo>
                    <a:pt x="40165" y="18563"/>
                    <a:pt x="43418" y="18248"/>
                    <a:pt x="41215" y="14158"/>
                  </a:cubicBezTo>
                  <a:cubicBezTo>
                    <a:pt x="39013" y="10068"/>
                    <a:pt x="32196" y="4824"/>
                    <a:pt x="29573" y="3042"/>
                  </a:cubicBezTo>
                  <a:cubicBezTo>
                    <a:pt x="26952" y="1258"/>
                    <a:pt x="20554" y="0"/>
                    <a:pt x="205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5569000" y="3378650"/>
              <a:ext cx="1083250" cy="1282375"/>
            </a:xfrm>
            <a:custGeom>
              <a:avLst/>
              <a:gdLst/>
              <a:ahLst/>
              <a:cxnLst/>
              <a:rect l="l" t="t" r="r" b="b"/>
              <a:pathLst>
                <a:path w="43330" h="51295" extrusionOk="0">
                  <a:moveTo>
                    <a:pt x="20871" y="643"/>
                  </a:moveTo>
                  <a:cubicBezTo>
                    <a:pt x="21386" y="747"/>
                    <a:pt x="27296" y="1969"/>
                    <a:pt x="29736" y="3626"/>
                  </a:cubicBezTo>
                  <a:cubicBezTo>
                    <a:pt x="32199" y="5302"/>
                    <a:pt x="39074" y="10544"/>
                    <a:pt x="41274" y="14631"/>
                  </a:cubicBezTo>
                  <a:cubicBezTo>
                    <a:pt x="42572" y="17043"/>
                    <a:pt x="41877" y="17986"/>
                    <a:pt x="40197" y="20263"/>
                  </a:cubicBezTo>
                  <a:cubicBezTo>
                    <a:pt x="39231" y="21572"/>
                    <a:pt x="37907" y="23366"/>
                    <a:pt x="36549" y="26081"/>
                  </a:cubicBezTo>
                  <a:cubicBezTo>
                    <a:pt x="33193" y="32795"/>
                    <a:pt x="27766" y="48074"/>
                    <a:pt x="26899" y="50533"/>
                  </a:cubicBezTo>
                  <a:cubicBezTo>
                    <a:pt x="25639" y="49940"/>
                    <a:pt x="20887" y="47705"/>
                    <a:pt x="16416" y="45649"/>
                  </a:cubicBezTo>
                  <a:cubicBezTo>
                    <a:pt x="11633" y="43450"/>
                    <a:pt x="2168" y="37756"/>
                    <a:pt x="700" y="36869"/>
                  </a:cubicBezTo>
                  <a:cubicBezTo>
                    <a:pt x="925" y="35759"/>
                    <a:pt x="1939" y="30612"/>
                    <a:pt x="2860" y="24067"/>
                  </a:cubicBezTo>
                  <a:cubicBezTo>
                    <a:pt x="3992" y="16034"/>
                    <a:pt x="6991" y="2060"/>
                    <a:pt x="7962" y="1061"/>
                  </a:cubicBezTo>
                  <a:cubicBezTo>
                    <a:pt x="9334" y="1048"/>
                    <a:pt x="20021" y="673"/>
                    <a:pt x="20871" y="643"/>
                  </a:cubicBezTo>
                  <a:close/>
                  <a:moveTo>
                    <a:pt x="20898" y="0"/>
                  </a:moveTo>
                  <a:cubicBezTo>
                    <a:pt x="20894" y="0"/>
                    <a:pt x="20890" y="0"/>
                    <a:pt x="20885" y="1"/>
                  </a:cubicBezTo>
                  <a:cubicBezTo>
                    <a:pt x="20765" y="5"/>
                    <a:pt x="8923" y="421"/>
                    <a:pt x="7892" y="421"/>
                  </a:cubicBezTo>
                  <a:cubicBezTo>
                    <a:pt x="7523" y="421"/>
                    <a:pt x="6906" y="421"/>
                    <a:pt x="4905" y="9520"/>
                  </a:cubicBezTo>
                  <a:cubicBezTo>
                    <a:pt x="3836" y="14385"/>
                    <a:pt x="2759" y="20194"/>
                    <a:pt x="2226" y="23978"/>
                  </a:cubicBezTo>
                  <a:cubicBezTo>
                    <a:pt x="1191" y="31326"/>
                    <a:pt x="40" y="36907"/>
                    <a:pt x="28" y="36961"/>
                  </a:cubicBezTo>
                  <a:cubicBezTo>
                    <a:pt x="1" y="37093"/>
                    <a:pt x="59" y="37229"/>
                    <a:pt x="175" y="37299"/>
                  </a:cubicBezTo>
                  <a:cubicBezTo>
                    <a:pt x="282" y="37365"/>
                    <a:pt x="10947" y="43839"/>
                    <a:pt x="16148" y="46231"/>
                  </a:cubicBezTo>
                  <a:cubicBezTo>
                    <a:pt x="21330" y="48614"/>
                    <a:pt x="26892" y="51237"/>
                    <a:pt x="26948" y="51264"/>
                  </a:cubicBezTo>
                  <a:cubicBezTo>
                    <a:pt x="26990" y="51284"/>
                    <a:pt x="27035" y="51294"/>
                    <a:pt x="27083" y="51294"/>
                  </a:cubicBezTo>
                  <a:lnTo>
                    <a:pt x="27083" y="51294"/>
                  </a:lnTo>
                  <a:cubicBezTo>
                    <a:pt x="27219" y="51294"/>
                    <a:pt x="27340" y="51208"/>
                    <a:pt x="27384" y="51079"/>
                  </a:cubicBezTo>
                  <a:cubicBezTo>
                    <a:pt x="27447" y="50906"/>
                    <a:pt x="33504" y="33606"/>
                    <a:pt x="37122" y="26368"/>
                  </a:cubicBezTo>
                  <a:cubicBezTo>
                    <a:pt x="38455" y="23701"/>
                    <a:pt x="39707" y="22006"/>
                    <a:pt x="40713" y="20644"/>
                  </a:cubicBezTo>
                  <a:cubicBezTo>
                    <a:pt x="42400" y="18356"/>
                    <a:pt x="43329" y="17097"/>
                    <a:pt x="41837" y="14326"/>
                  </a:cubicBezTo>
                  <a:cubicBezTo>
                    <a:pt x="39578" y="10127"/>
                    <a:pt x="32594" y="4796"/>
                    <a:pt x="30096" y="3098"/>
                  </a:cubicBezTo>
                  <a:cubicBezTo>
                    <a:pt x="27450" y="1300"/>
                    <a:pt x="21222" y="59"/>
                    <a:pt x="20958" y="7"/>
                  </a:cubicBezTo>
                  <a:cubicBezTo>
                    <a:pt x="20938" y="3"/>
                    <a:pt x="20918" y="0"/>
                    <a:pt x="20898" y="0"/>
                  </a:cubicBezTo>
                  <a:close/>
                  <a:moveTo>
                    <a:pt x="27083" y="51294"/>
                  </a:moveTo>
                  <a:lnTo>
                    <a:pt x="27083" y="51294"/>
                  </a:lnTo>
                  <a:cubicBezTo>
                    <a:pt x="27083" y="51294"/>
                    <a:pt x="27083" y="51294"/>
                    <a:pt x="27082" y="51294"/>
                  </a:cubicBezTo>
                  <a:lnTo>
                    <a:pt x="27084" y="51294"/>
                  </a:lnTo>
                  <a:cubicBezTo>
                    <a:pt x="27084" y="51294"/>
                    <a:pt x="27083" y="51294"/>
                    <a:pt x="27083" y="5129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5664050" y="3509900"/>
              <a:ext cx="479800" cy="945375"/>
            </a:xfrm>
            <a:custGeom>
              <a:avLst/>
              <a:gdLst/>
              <a:ahLst/>
              <a:cxnLst/>
              <a:rect l="l" t="t" r="r" b="b"/>
              <a:pathLst>
                <a:path w="19192" h="37815" extrusionOk="0">
                  <a:moveTo>
                    <a:pt x="16990" y="0"/>
                  </a:moveTo>
                  <a:cubicBezTo>
                    <a:pt x="16990" y="0"/>
                    <a:pt x="14472" y="943"/>
                    <a:pt x="12479" y="3042"/>
                  </a:cubicBezTo>
                  <a:lnTo>
                    <a:pt x="13214" y="8075"/>
                  </a:lnTo>
                  <a:lnTo>
                    <a:pt x="0" y="33978"/>
                  </a:lnTo>
                  <a:cubicBezTo>
                    <a:pt x="0" y="33978"/>
                    <a:pt x="5024" y="37815"/>
                    <a:pt x="5780" y="37815"/>
                  </a:cubicBezTo>
                  <a:cubicBezTo>
                    <a:pt x="5834" y="37815"/>
                    <a:pt x="5867" y="37795"/>
                    <a:pt x="5874" y="37753"/>
                  </a:cubicBezTo>
                  <a:cubicBezTo>
                    <a:pt x="5978" y="37125"/>
                    <a:pt x="14893" y="8599"/>
                    <a:pt x="14893" y="8599"/>
                  </a:cubicBezTo>
                  <a:lnTo>
                    <a:pt x="19192" y="5139"/>
                  </a:lnTo>
                  <a:lnTo>
                    <a:pt x="16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5918875" y="3325675"/>
              <a:ext cx="395400" cy="405575"/>
            </a:xfrm>
            <a:custGeom>
              <a:avLst/>
              <a:gdLst/>
              <a:ahLst/>
              <a:cxnLst/>
              <a:rect l="l" t="t" r="r" b="b"/>
              <a:pathLst>
                <a:path w="15816" h="16223" extrusionOk="0">
                  <a:moveTo>
                    <a:pt x="9446" y="0"/>
                  </a:moveTo>
                  <a:cubicBezTo>
                    <a:pt x="7410" y="0"/>
                    <a:pt x="5211" y="412"/>
                    <a:pt x="3964" y="1496"/>
                  </a:cubicBezTo>
                  <a:cubicBezTo>
                    <a:pt x="3964" y="1496"/>
                    <a:pt x="3650" y="1601"/>
                    <a:pt x="2077" y="4013"/>
                  </a:cubicBezTo>
                  <a:cubicBezTo>
                    <a:pt x="535" y="6378"/>
                    <a:pt x="1" y="13986"/>
                    <a:pt x="277" y="13986"/>
                  </a:cubicBezTo>
                  <a:cubicBezTo>
                    <a:pt x="283" y="13986"/>
                    <a:pt x="289" y="13983"/>
                    <a:pt x="295" y="13977"/>
                  </a:cubicBezTo>
                  <a:cubicBezTo>
                    <a:pt x="600" y="13672"/>
                    <a:pt x="4150" y="9137"/>
                    <a:pt x="5230" y="9137"/>
                  </a:cubicBezTo>
                  <a:cubicBezTo>
                    <a:pt x="5265" y="9137"/>
                    <a:pt x="5298" y="9142"/>
                    <a:pt x="5328" y="9152"/>
                  </a:cubicBezTo>
                  <a:cubicBezTo>
                    <a:pt x="6272" y="9466"/>
                    <a:pt x="8893" y="15655"/>
                    <a:pt x="8999" y="16178"/>
                  </a:cubicBezTo>
                  <a:cubicBezTo>
                    <a:pt x="9005" y="16208"/>
                    <a:pt x="9024" y="16222"/>
                    <a:pt x="9056" y="16222"/>
                  </a:cubicBezTo>
                  <a:cubicBezTo>
                    <a:pt x="9575" y="16222"/>
                    <a:pt x="13370" y="12303"/>
                    <a:pt x="14556" y="8942"/>
                  </a:cubicBezTo>
                  <a:cubicBezTo>
                    <a:pt x="15815" y="5376"/>
                    <a:pt x="15291" y="1916"/>
                    <a:pt x="13823" y="868"/>
                  </a:cubicBezTo>
                  <a:cubicBezTo>
                    <a:pt x="13113" y="360"/>
                    <a:pt x="11350" y="0"/>
                    <a:pt x="944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5905400" y="3317450"/>
              <a:ext cx="415900" cy="421825"/>
            </a:xfrm>
            <a:custGeom>
              <a:avLst/>
              <a:gdLst/>
              <a:ahLst/>
              <a:cxnLst/>
              <a:rect l="l" t="t" r="r" b="b"/>
              <a:pathLst>
                <a:path w="16636" h="16873" extrusionOk="0">
                  <a:moveTo>
                    <a:pt x="9939" y="657"/>
                  </a:moveTo>
                  <a:cubicBezTo>
                    <a:pt x="11817" y="657"/>
                    <a:pt x="13550" y="1009"/>
                    <a:pt x="14176" y="1456"/>
                  </a:cubicBezTo>
                  <a:cubicBezTo>
                    <a:pt x="15464" y="2377"/>
                    <a:pt x="16021" y="5694"/>
                    <a:pt x="14793" y="9164"/>
                  </a:cubicBezTo>
                  <a:cubicBezTo>
                    <a:pt x="13760" y="12097"/>
                    <a:pt x="10673" y="15462"/>
                    <a:pt x="9741" y="16127"/>
                  </a:cubicBezTo>
                  <a:cubicBezTo>
                    <a:pt x="9226" y="14754"/>
                    <a:pt x="7040" y="9533"/>
                    <a:pt x="5968" y="9177"/>
                  </a:cubicBezTo>
                  <a:cubicBezTo>
                    <a:pt x="5912" y="9158"/>
                    <a:pt x="5851" y="9148"/>
                    <a:pt x="5791" y="9148"/>
                  </a:cubicBezTo>
                  <a:cubicBezTo>
                    <a:pt x="5787" y="9148"/>
                    <a:pt x="5783" y="9148"/>
                    <a:pt x="5779" y="9148"/>
                  </a:cubicBezTo>
                  <a:cubicBezTo>
                    <a:pt x="5022" y="9148"/>
                    <a:pt x="3686" y="10400"/>
                    <a:pt x="1070" y="13532"/>
                  </a:cubicBezTo>
                  <a:cubicBezTo>
                    <a:pt x="1119" y="11654"/>
                    <a:pt x="1666" y="6386"/>
                    <a:pt x="2884" y="4516"/>
                  </a:cubicBezTo>
                  <a:cubicBezTo>
                    <a:pt x="4200" y="2500"/>
                    <a:pt x="4606" y="2146"/>
                    <a:pt x="4657" y="2106"/>
                  </a:cubicBezTo>
                  <a:cubicBezTo>
                    <a:pt x="4678" y="2094"/>
                    <a:pt x="4697" y="2081"/>
                    <a:pt x="4714" y="2066"/>
                  </a:cubicBezTo>
                  <a:cubicBezTo>
                    <a:pt x="5903" y="1033"/>
                    <a:pt x="7999" y="657"/>
                    <a:pt x="9939" y="657"/>
                  </a:cubicBezTo>
                  <a:close/>
                  <a:moveTo>
                    <a:pt x="10013" y="1"/>
                  </a:moveTo>
                  <a:cubicBezTo>
                    <a:pt x="7895" y="1"/>
                    <a:pt x="5611" y="445"/>
                    <a:pt x="4301" y="1577"/>
                  </a:cubicBezTo>
                  <a:cubicBezTo>
                    <a:pt x="3975" y="1809"/>
                    <a:pt x="3317" y="2679"/>
                    <a:pt x="2348" y="4168"/>
                  </a:cubicBezTo>
                  <a:cubicBezTo>
                    <a:pt x="941" y="6325"/>
                    <a:pt x="1" y="14071"/>
                    <a:pt x="604" y="14559"/>
                  </a:cubicBezTo>
                  <a:cubicBezTo>
                    <a:pt x="661" y="14606"/>
                    <a:pt x="737" y="14629"/>
                    <a:pt x="813" y="14629"/>
                  </a:cubicBezTo>
                  <a:cubicBezTo>
                    <a:pt x="904" y="14629"/>
                    <a:pt x="996" y="14596"/>
                    <a:pt x="1059" y="14533"/>
                  </a:cubicBezTo>
                  <a:cubicBezTo>
                    <a:pt x="1116" y="14475"/>
                    <a:pt x="1280" y="14281"/>
                    <a:pt x="1516" y="13998"/>
                  </a:cubicBezTo>
                  <a:cubicBezTo>
                    <a:pt x="4581" y="10325"/>
                    <a:pt x="5516" y="9785"/>
                    <a:pt x="5754" y="9785"/>
                  </a:cubicBezTo>
                  <a:cubicBezTo>
                    <a:pt x="5758" y="9785"/>
                    <a:pt x="5762" y="9785"/>
                    <a:pt x="5766" y="9785"/>
                  </a:cubicBezTo>
                  <a:cubicBezTo>
                    <a:pt x="6492" y="10057"/>
                    <a:pt x="9102" y="15962"/>
                    <a:pt x="9223" y="16571"/>
                  </a:cubicBezTo>
                  <a:cubicBezTo>
                    <a:pt x="9255" y="16738"/>
                    <a:pt x="9396" y="16861"/>
                    <a:pt x="9566" y="16873"/>
                  </a:cubicBezTo>
                  <a:lnTo>
                    <a:pt x="9582" y="16873"/>
                  </a:lnTo>
                  <a:cubicBezTo>
                    <a:pt x="10428" y="16871"/>
                    <a:pt x="14258" y="12608"/>
                    <a:pt x="15398" y="9378"/>
                  </a:cubicBezTo>
                  <a:cubicBezTo>
                    <a:pt x="16636" y="5869"/>
                    <a:pt x="16262" y="2162"/>
                    <a:pt x="14547" y="936"/>
                  </a:cubicBezTo>
                  <a:cubicBezTo>
                    <a:pt x="13763" y="375"/>
                    <a:pt x="11958" y="1"/>
                    <a:pt x="10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44550" y="3694850"/>
              <a:ext cx="1267750" cy="1545475"/>
            </a:xfrm>
            <a:custGeom>
              <a:avLst/>
              <a:gdLst/>
              <a:ahLst/>
              <a:cxnLst/>
              <a:rect l="l" t="t" r="r" b="b"/>
              <a:pathLst>
                <a:path w="50710" h="61819" extrusionOk="0">
                  <a:moveTo>
                    <a:pt x="21978" y="1"/>
                  </a:moveTo>
                  <a:cubicBezTo>
                    <a:pt x="20962" y="1"/>
                    <a:pt x="20298" y="49"/>
                    <a:pt x="20298" y="49"/>
                  </a:cubicBezTo>
                  <a:lnTo>
                    <a:pt x="1091" y="15133"/>
                  </a:lnTo>
                  <a:cubicBezTo>
                    <a:pt x="0" y="15990"/>
                    <a:pt x="81" y="17665"/>
                    <a:pt x="1255" y="18403"/>
                  </a:cubicBezTo>
                  <a:cubicBezTo>
                    <a:pt x="5437" y="21034"/>
                    <a:pt x="13733" y="26839"/>
                    <a:pt x="16208" y="32872"/>
                  </a:cubicBezTo>
                  <a:cubicBezTo>
                    <a:pt x="19564" y="41052"/>
                    <a:pt x="20822" y="52274"/>
                    <a:pt x="23445" y="56258"/>
                  </a:cubicBezTo>
                  <a:cubicBezTo>
                    <a:pt x="26066" y="60244"/>
                    <a:pt x="30260" y="61818"/>
                    <a:pt x="30260" y="61818"/>
                  </a:cubicBezTo>
                  <a:lnTo>
                    <a:pt x="50709" y="36019"/>
                  </a:lnTo>
                  <a:lnTo>
                    <a:pt x="50709" y="36019"/>
                  </a:lnTo>
                  <a:cubicBezTo>
                    <a:pt x="50709" y="36019"/>
                    <a:pt x="50656" y="36031"/>
                    <a:pt x="50556" y="36031"/>
                  </a:cubicBezTo>
                  <a:cubicBezTo>
                    <a:pt x="49823" y="36031"/>
                    <a:pt x="46609" y="35381"/>
                    <a:pt x="44208" y="24483"/>
                  </a:cubicBezTo>
                  <a:cubicBezTo>
                    <a:pt x="41481" y="12109"/>
                    <a:pt x="34036" y="4348"/>
                    <a:pt x="30785" y="1936"/>
                  </a:cubicBezTo>
                  <a:cubicBezTo>
                    <a:pt x="28519" y="255"/>
                    <a:pt x="24317" y="1"/>
                    <a:pt x="219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789075" y="3672450"/>
              <a:ext cx="466700" cy="482050"/>
            </a:xfrm>
            <a:custGeom>
              <a:avLst/>
              <a:gdLst/>
              <a:ahLst/>
              <a:cxnLst/>
              <a:rect l="l" t="t" r="r" b="b"/>
              <a:pathLst>
                <a:path w="18668" h="19282" extrusionOk="0">
                  <a:moveTo>
                    <a:pt x="1049" y="0"/>
                  </a:moveTo>
                  <a:cubicBezTo>
                    <a:pt x="1" y="2832"/>
                    <a:pt x="2202" y="14054"/>
                    <a:pt x="3776" y="14997"/>
                  </a:cubicBezTo>
                  <a:cubicBezTo>
                    <a:pt x="5218" y="15861"/>
                    <a:pt x="13355" y="19282"/>
                    <a:pt x="15510" y="19282"/>
                  </a:cubicBezTo>
                  <a:cubicBezTo>
                    <a:pt x="15706" y="19282"/>
                    <a:pt x="15853" y="19253"/>
                    <a:pt x="15940" y="19192"/>
                  </a:cubicBezTo>
                  <a:cubicBezTo>
                    <a:pt x="16989" y="18457"/>
                    <a:pt x="18667" y="12900"/>
                    <a:pt x="18352" y="10592"/>
                  </a:cubicBezTo>
                  <a:cubicBezTo>
                    <a:pt x="18037" y="8286"/>
                    <a:pt x="1050" y="0"/>
                    <a:pt x="104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781650" y="3664425"/>
              <a:ext cx="482050" cy="497625"/>
            </a:xfrm>
            <a:custGeom>
              <a:avLst/>
              <a:gdLst/>
              <a:ahLst/>
              <a:cxnLst/>
              <a:rect l="l" t="t" r="r" b="b"/>
              <a:pathLst>
                <a:path w="19282" h="19905" extrusionOk="0">
                  <a:moveTo>
                    <a:pt x="1546" y="775"/>
                  </a:moveTo>
                  <a:cubicBezTo>
                    <a:pt x="8069" y="3975"/>
                    <a:pt x="18125" y="9427"/>
                    <a:pt x="18333" y="10957"/>
                  </a:cubicBezTo>
                  <a:cubicBezTo>
                    <a:pt x="18649" y="13281"/>
                    <a:pt x="16894" y="18664"/>
                    <a:pt x="16056" y="19249"/>
                  </a:cubicBezTo>
                  <a:cubicBezTo>
                    <a:pt x="15997" y="19285"/>
                    <a:pt x="15901" y="19301"/>
                    <a:pt x="15772" y="19301"/>
                  </a:cubicBezTo>
                  <a:cubicBezTo>
                    <a:pt x="13999" y="19301"/>
                    <a:pt x="6060" y="16138"/>
                    <a:pt x="4237" y="15044"/>
                  </a:cubicBezTo>
                  <a:cubicBezTo>
                    <a:pt x="2921" y="14253"/>
                    <a:pt x="796" y="3992"/>
                    <a:pt x="1546" y="775"/>
                  </a:cubicBezTo>
                  <a:close/>
                  <a:moveTo>
                    <a:pt x="1346" y="1"/>
                  </a:moveTo>
                  <a:cubicBezTo>
                    <a:pt x="1306" y="1"/>
                    <a:pt x="1265" y="9"/>
                    <a:pt x="1226" y="24"/>
                  </a:cubicBezTo>
                  <a:cubicBezTo>
                    <a:pt x="1143" y="58"/>
                    <a:pt x="1077" y="125"/>
                    <a:pt x="1046" y="210"/>
                  </a:cubicBezTo>
                  <a:cubicBezTo>
                    <a:pt x="1" y="3032"/>
                    <a:pt x="2140" y="14533"/>
                    <a:pt x="3908" y="15591"/>
                  </a:cubicBezTo>
                  <a:cubicBezTo>
                    <a:pt x="4864" y="16166"/>
                    <a:pt x="13247" y="19904"/>
                    <a:pt x="15820" y="19904"/>
                  </a:cubicBezTo>
                  <a:cubicBezTo>
                    <a:pt x="16088" y="19904"/>
                    <a:pt x="16295" y="19864"/>
                    <a:pt x="16421" y="19774"/>
                  </a:cubicBezTo>
                  <a:cubicBezTo>
                    <a:pt x="17640" y="18921"/>
                    <a:pt x="19282" y="13180"/>
                    <a:pt x="18967" y="10870"/>
                  </a:cubicBezTo>
                  <a:cubicBezTo>
                    <a:pt x="18645" y="8513"/>
                    <a:pt x="4348" y="1430"/>
                    <a:pt x="1487" y="34"/>
                  </a:cubicBezTo>
                  <a:cubicBezTo>
                    <a:pt x="1442" y="12"/>
                    <a:pt x="1394" y="1"/>
                    <a:pt x="13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89050" y="3492725"/>
              <a:ext cx="887350" cy="1611225"/>
            </a:xfrm>
            <a:custGeom>
              <a:avLst/>
              <a:gdLst/>
              <a:ahLst/>
              <a:cxnLst/>
              <a:rect l="l" t="t" r="r" b="b"/>
              <a:pathLst>
                <a:path w="35494" h="64449" extrusionOk="0">
                  <a:moveTo>
                    <a:pt x="23653" y="1"/>
                  </a:moveTo>
                  <a:cubicBezTo>
                    <a:pt x="23481" y="1"/>
                    <a:pt x="23321" y="20"/>
                    <a:pt x="23177" y="58"/>
                  </a:cubicBezTo>
                  <a:cubicBezTo>
                    <a:pt x="19374" y="1055"/>
                    <a:pt x="17514" y="2260"/>
                    <a:pt x="17514" y="2260"/>
                  </a:cubicBezTo>
                  <a:cubicBezTo>
                    <a:pt x="17514" y="2260"/>
                    <a:pt x="12270" y="7189"/>
                    <a:pt x="8180" y="10231"/>
                  </a:cubicBezTo>
                  <a:cubicBezTo>
                    <a:pt x="4090" y="13271"/>
                    <a:pt x="0" y="20193"/>
                    <a:pt x="1154" y="25016"/>
                  </a:cubicBezTo>
                  <a:cubicBezTo>
                    <a:pt x="2308" y="29841"/>
                    <a:pt x="8180" y="34246"/>
                    <a:pt x="8180" y="34246"/>
                  </a:cubicBezTo>
                  <a:cubicBezTo>
                    <a:pt x="8180" y="34246"/>
                    <a:pt x="7237" y="46200"/>
                    <a:pt x="7971" y="54590"/>
                  </a:cubicBezTo>
                  <a:cubicBezTo>
                    <a:pt x="8705" y="62980"/>
                    <a:pt x="14263" y="64449"/>
                    <a:pt x="14263" y="64449"/>
                  </a:cubicBezTo>
                  <a:lnTo>
                    <a:pt x="35447" y="37393"/>
                  </a:lnTo>
                  <a:lnTo>
                    <a:pt x="32092" y="29632"/>
                  </a:lnTo>
                  <a:cubicBezTo>
                    <a:pt x="33530" y="27097"/>
                    <a:pt x="35409" y="23796"/>
                    <a:pt x="35454" y="20821"/>
                  </a:cubicBezTo>
                  <a:cubicBezTo>
                    <a:pt x="35494" y="18264"/>
                    <a:pt x="33461" y="15198"/>
                    <a:pt x="32394" y="12918"/>
                  </a:cubicBezTo>
                  <a:cubicBezTo>
                    <a:pt x="31144" y="10248"/>
                    <a:pt x="29879" y="7579"/>
                    <a:pt x="28945" y="4777"/>
                  </a:cubicBezTo>
                  <a:cubicBezTo>
                    <a:pt x="27902" y="1651"/>
                    <a:pt x="25258" y="1"/>
                    <a:pt x="236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80775" y="3484775"/>
              <a:ext cx="903425" cy="1627200"/>
            </a:xfrm>
            <a:custGeom>
              <a:avLst/>
              <a:gdLst/>
              <a:ahLst/>
              <a:cxnLst/>
              <a:rect l="l" t="t" r="r" b="b"/>
              <a:pathLst>
                <a:path w="36137" h="65088" extrusionOk="0">
                  <a:moveTo>
                    <a:pt x="23973" y="640"/>
                  </a:moveTo>
                  <a:cubicBezTo>
                    <a:pt x="25376" y="640"/>
                    <a:pt x="27949" y="2124"/>
                    <a:pt x="28973" y="5196"/>
                  </a:cubicBezTo>
                  <a:cubicBezTo>
                    <a:pt x="29878" y="7910"/>
                    <a:pt x="31106" y="10535"/>
                    <a:pt x="32295" y="13075"/>
                  </a:cubicBezTo>
                  <a:lnTo>
                    <a:pt x="32435" y="13370"/>
                  </a:lnTo>
                  <a:cubicBezTo>
                    <a:pt x="32688" y="13911"/>
                    <a:pt x="32990" y="14488"/>
                    <a:pt x="33310" y="15097"/>
                  </a:cubicBezTo>
                  <a:cubicBezTo>
                    <a:pt x="34334" y="17047"/>
                    <a:pt x="35494" y="19257"/>
                    <a:pt x="35464" y="21133"/>
                  </a:cubicBezTo>
                  <a:cubicBezTo>
                    <a:pt x="35420" y="24018"/>
                    <a:pt x="33612" y="27206"/>
                    <a:pt x="32143" y="29790"/>
                  </a:cubicBezTo>
                  <a:cubicBezTo>
                    <a:pt x="32095" y="29878"/>
                    <a:pt x="32089" y="29984"/>
                    <a:pt x="32129" y="30076"/>
                  </a:cubicBezTo>
                  <a:lnTo>
                    <a:pt x="35409" y="37663"/>
                  </a:lnTo>
                  <a:lnTo>
                    <a:pt x="14483" y="64392"/>
                  </a:lnTo>
                  <a:cubicBezTo>
                    <a:pt x="13514" y="64030"/>
                    <a:pt x="9248" y="62041"/>
                    <a:pt x="8621" y="54881"/>
                  </a:cubicBezTo>
                  <a:cubicBezTo>
                    <a:pt x="7898" y="46614"/>
                    <a:pt x="8822" y="34708"/>
                    <a:pt x="8832" y="34589"/>
                  </a:cubicBezTo>
                  <a:cubicBezTo>
                    <a:pt x="8839" y="34479"/>
                    <a:pt x="8791" y="34372"/>
                    <a:pt x="8703" y="34308"/>
                  </a:cubicBezTo>
                  <a:cubicBezTo>
                    <a:pt x="8646" y="34264"/>
                    <a:pt x="2910" y="29919"/>
                    <a:pt x="1797" y="25261"/>
                  </a:cubicBezTo>
                  <a:cubicBezTo>
                    <a:pt x="714" y="20732"/>
                    <a:pt x="4550" y="13893"/>
                    <a:pt x="8703" y="10805"/>
                  </a:cubicBezTo>
                  <a:cubicBezTo>
                    <a:pt x="12623" y="7891"/>
                    <a:pt x="17658" y="3192"/>
                    <a:pt x="18041" y="2833"/>
                  </a:cubicBezTo>
                  <a:cubicBezTo>
                    <a:pt x="18264" y="2697"/>
                    <a:pt x="20111" y="1597"/>
                    <a:pt x="23590" y="685"/>
                  </a:cubicBezTo>
                  <a:cubicBezTo>
                    <a:pt x="23704" y="655"/>
                    <a:pt x="23833" y="640"/>
                    <a:pt x="23973" y="640"/>
                  </a:cubicBezTo>
                  <a:close/>
                  <a:moveTo>
                    <a:pt x="23974" y="0"/>
                  </a:moveTo>
                  <a:cubicBezTo>
                    <a:pt x="23778" y="0"/>
                    <a:pt x="23594" y="22"/>
                    <a:pt x="23427" y="67"/>
                  </a:cubicBezTo>
                  <a:cubicBezTo>
                    <a:pt x="19619" y="1064"/>
                    <a:pt x="17749" y="2259"/>
                    <a:pt x="17671" y="2309"/>
                  </a:cubicBezTo>
                  <a:cubicBezTo>
                    <a:pt x="17655" y="2320"/>
                    <a:pt x="17640" y="2332"/>
                    <a:pt x="17626" y="2345"/>
                  </a:cubicBezTo>
                  <a:cubicBezTo>
                    <a:pt x="17574" y="2395"/>
                    <a:pt x="12349" y="7296"/>
                    <a:pt x="8321" y="10291"/>
                  </a:cubicBezTo>
                  <a:cubicBezTo>
                    <a:pt x="4000" y="13505"/>
                    <a:pt x="0" y="20505"/>
                    <a:pt x="1173" y="25410"/>
                  </a:cubicBezTo>
                  <a:cubicBezTo>
                    <a:pt x="2256" y="29929"/>
                    <a:pt x="7252" y="33992"/>
                    <a:pt x="8179" y="34712"/>
                  </a:cubicBezTo>
                  <a:cubicBezTo>
                    <a:pt x="8068" y="36220"/>
                    <a:pt x="7303" y="47165"/>
                    <a:pt x="7983" y="54936"/>
                  </a:cubicBezTo>
                  <a:cubicBezTo>
                    <a:pt x="8371" y="59370"/>
                    <a:pt x="10110" y="61886"/>
                    <a:pt x="11502" y="63216"/>
                  </a:cubicBezTo>
                  <a:cubicBezTo>
                    <a:pt x="13026" y="64671"/>
                    <a:pt x="14452" y="65061"/>
                    <a:pt x="14512" y="65076"/>
                  </a:cubicBezTo>
                  <a:cubicBezTo>
                    <a:pt x="14539" y="65083"/>
                    <a:pt x="14566" y="65087"/>
                    <a:pt x="14594" y="65087"/>
                  </a:cubicBezTo>
                  <a:cubicBezTo>
                    <a:pt x="14692" y="65087"/>
                    <a:pt x="14785" y="65042"/>
                    <a:pt x="14846" y="64964"/>
                  </a:cubicBezTo>
                  <a:lnTo>
                    <a:pt x="36030" y="37907"/>
                  </a:lnTo>
                  <a:cubicBezTo>
                    <a:pt x="36103" y="37815"/>
                    <a:pt x="36119" y="37691"/>
                    <a:pt x="36072" y="37584"/>
                  </a:cubicBezTo>
                  <a:lnTo>
                    <a:pt x="32779" y="29969"/>
                  </a:lnTo>
                  <a:cubicBezTo>
                    <a:pt x="34256" y="27364"/>
                    <a:pt x="36059" y="24148"/>
                    <a:pt x="36106" y="21143"/>
                  </a:cubicBezTo>
                  <a:cubicBezTo>
                    <a:pt x="36136" y="19103"/>
                    <a:pt x="34936" y="16818"/>
                    <a:pt x="33877" y="14801"/>
                  </a:cubicBezTo>
                  <a:cubicBezTo>
                    <a:pt x="33561" y="14196"/>
                    <a:pt x="33262" y="13627"/>
                    <a:pt x="33014" y="13100"/>
                  </a:cubicBezTo>
                  <a:lnTo>
                    <a:pt x="32877" y="12804"/>
                  </a:lnTo>
                  <a:cubicBezTo>
                    <a:pt x="31695" y="10282"/>
                    <a:pt x="30472" y="7673"/>
                    <a:pt x="29579" y="4994"/>
                  </a:cubicBezTo>
                  <a:cubicBezTo>
                    <a:pt x="28496" y="1743"/>
                    <a:pt x="25723" y="0"/>
                    <a:pt x="239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290950" y="2896400"/>
              <a:ext cx="450925" cy="780275"/>
            </a:xfrm>
            <a:custGeom>
              <a:avLst/>
              <a:gdLst/>
              <a:ahLst/>
              <a:cxnLst/>
              <a:rect l="l" t="t" r="r" b="b"/>
              <a:pathLst>
                <a:path w="18037" h="31211" extrusionOk="0">
                  <a:moveTo>
                    <a:pt x="11850" y="1"/>
                  </a:moveTo>
                  <a:cubicBezTo>
                    <a:pt x="11850" y="1"/>
                    <a:pt x="7445" y="1364"/>
                    <a:pt x="4615" y="5350"/>
                  </a:cubicBezTo>
                  <a:cubicBezTo>
                    <a:pt x="1782" y="9334"/>
                    <a:pt x="6712" y="12481"/>
                    <a:pt x="5139" y="15312"/>
                  </a:cubicBezTo>
                  <a:cubicBezTo>
                    <a:pt x="3565" y="18144"/>
                    <a:pt x="0" y="21708"/>
                    <a:pt x="2622" y="25275"/>
                  </a:cubicBezTo>
                  <a:cubicBezTo>
                    <a:pt x="5031" y="28554"/>
                    <a:pt x="9835" y="31210"/>
                    <a:pt x="11410" y="31210"/>
                  </a:cubicBezTo>
                  <a:cubicBezTo>
                    <a:pt x="11548" y="31210"/>
                    <a:pt x="11661" y="31190"/>
                    <a:pt x="11746" y="31148"/>
                  </a:cubicBezTo>
                  <a:cubicBezTo>
                    <a:pt x="12794" y="30623"/>
                    <a:pt x="11850" y="29680"/>
                    <a:pt x="11011" y="27478"/>
                  </a:cubicBezTo>
                  <a:cubicBezTo>
                    <a:pt x="10172" y="25275"/>
                    <a:pt x="9753" y="20871"/>
                    <a:pt x="9753" y="20871"/>
                  </a:cubicBezTo>
                  <a:cubicBezTo>
                    <a:pt x="9753" y="20871"/>
                    <a:pt x="11011" y="20871"/>
                    <a:pt x="13109" y="20556"/>
                  </a:cubicBezTo>
                  <a:cubicBezTo>
                    <a:pt x="15206" y="20241"/>
                    <a:pt x="16990" y="20764"/>
                    <a:pt x="17303" y="18352"/>
                  </a:cubicBezTo>
                  <a:cubicBezTo>
                    <a:pt x="17618" y="15940"/>
                    <a:pt x="16675" y="10487"/>
                    <a:pt x="16675" y="10487"/>
                  </a:cubicBezTo>
                  <a:cubicBezTo>
                    <a:pt x="16675" y="10487"/>
                    <a:pt x="17618" y="9229"/>
                    <a:pt x="17827" y="7027"/>
                  </a:cubicBezTo>
                  <a:cubicBezTo>
                    <a:pt x="18037" y="4824"/>
                    <a:pt x="16988" y="5452"/>
                    <a:pt x="14891" y="5034"/>
                  </a:cubicBezTo>
                  <a:cubicBezTo>
                    <a:pt x="12794" y="4615"/>
                    <a:pt x="11850" y="1"/>
                    <a:pt x="1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294025" y="2888400"/>
              <a:ext cx="452575" cy="796000"/>
            </a:xfrm>
            <a:custGeom>
              <a:avLst/>
              <a:gdLst/>
              <a:ahLst/>
              <a:cxnLst/>
              <a:rect l="l" t="t" r="r" b="b"/>
              <a:pathLst>
                <a:path w="18103" h="31840" extrusionOk="0">
                  <a:moveTo>
                    <a:pt x="11496" y="742"/>
                  </a:moveTo>
                  <a:cubicBezTo>
                    <a:pt x="11774" y="1876"/>
                    <a:pt x="12768" y="5280"/>
                    <a:pt x="14705" y="5667"/>
                  </a:cubicBezTo>
                  <a:cubicBezTo>
                    <a:pt x="15237" y="5772"/>
                    <a:pt x="15711" y="5815"/>
                    <a:pt x="16091" y="5849"/>
                  </a:cubicBezTo>
                  <a:cubicBezTo>
                    <a:pt x="16666" y="5900"/>
                    <a:pt x="17081" y="5935"/>
                    <a:pt x="17252" y="6141"/>
                  </a:cubicBezTo>
                  <a:cubicBezTo>
                    <a:pt x="17400" y="6322"/>
                    <a:pt x="17445" y="6705"/>
                    <a:pt x="17387" y="7314"/>
                  </a:cubicBezTo>
                  <a:cubicBezTo>
                    <a:pt x="17189" y="9391"/>
                    <a:pt x="16303" y="10603"/>
                    <a:pt x="16294" y="10615"/>
                  </a:cubicBezTo>
                  <a:cubicBezTo>
                    <a:pt x="16242" y="10685"/>
                    <a:pt x="16221" y="10775"/>
                    <a:pt x="16236" y="10861"/>
                  </a:cubicBezTo>
                  <a:cubicBezTo>
                    <a:pt x="16246" y="10915"/>
                    <a:pt x="17169" y="16294"/>
                    <a:pt x="16864" y="18631"/>
                  </a:cubicBezTo>
                  <a:cubicBezTo>
                    <a:pt x="16649" y="20270"/>
                    <a:pt x="15745" y="20331"/>
                    <a:pt x="14246" y="20431"/>
                  </a:cubicBezTo>
                  <a:cubicBezTo>
                    <a:pt x="13828" y="20460"/>
                    <a:pt x="13396" y="20489"/>
                    <a:pt x="12938" y="20558"/>
                  </a:cubicBezTo>
                  <a:cubicBezTo>
                    <a:pt x="10892" y="20864"/>
                    <a:pt x="9642" y="20869"/>
                    <a:pt x="9630" y="20869"/>
                  </a:cubicBezTo>
                  <a:cubicBezTo>
                    <a:pt x="9441" y="20869"/>
                    <a:pt x="9293" y="21031"/>
                    <a:pt x="9311" y="21220"/>
                  </a:cubicBezTo>
                  <a:cubicBezTo>
                    <a:pt x="9328" y="21402"/>
                    <a:pt x="9744" y="25692"/>
                    <a:pt x="10589" y="27909"/>
                  </a:cubicBezTo>
                  <a:cubicBezTo>
                    <a:pt x="10828" y="28536"/>
                    <a:pt x="11078" y="29070"/>
                    <a:pt x="11280" y="29499"/>
                  </a:cubicBezTo>
                  <a:cubicBezTo>
                    <a:pt x="11873" y="30766"/>
                    <a:pt x="11898" y="30971"/>
                    <a:pt x="11479" y="31181"/>
                  </a:cubicBezTo>
                  <a:cubicBezTo>
                    <a:pt x="11423" y="31208"/>
                    <a:pt x="11346" y="31222"/>
                    <a:pt x="11251" y="31222"/>
                  </a:cubicBezTo>
                  <a:cubicBezTo>
                    <a:pt x="9948" y="31222"/>
                    <a:pt x="5194" y="28719"/>
                    <a:pt x="2756" y="25404"/>
                  </a:cubicBezTo>
                  <a:cubicBezTo>
                    <a:pt x="781" y="22717"/>
                    <a:pt x="2592" y="19972"/>
                    <a:pt x="4190" y="17552"/>
                  </a:cubicBezTo>
                  <a:cubicBezTo>
                    <a:pt x="4597" y="16935"/>
                    <a:pt x="4981" y="16352"/>
                    <a:pt x="5296" y="15787"/>
                  </a:cubicBezTo>
                  <a:cubicBezTo>
                    <a:pt x="6063" y="14405"/>
                    <a:pt x="5462" y="13017"/>
                    <a:pt x="4827" y="11545"/>
                  </a:cubicBezTo>
                  <a:cubicBezTo>
                    <a:pt x="4061" y="9773"/>
                    <a:pt x="3269" y="7941"/>
                    <a:pt x="4752" y="5854"/>
                  </a:cubicBezTo>
                  <a:cubicBezTo>
                    <a:pt x="7044" y="2628"/>
                    <a:pt x="10438" y="1144"/>
                    <a:pt x="11496" y="742"/>
                  </a:cubicBezTo>
                  <a:close/>
                  <a:moveTo>
                    <a:pt x="11727" y="0"/>
                  </a:moveTo>
                  <a:cubicBezTo>
                    <a:pt x="11696" y="0"/>
                    <a:pt x="11665" y="5"/>
                    <a:pt x="11633" y="15"/>
                  </a:cubicBezTo>
                  <a:cubicBezTo>
                    <a:pt x="11449" y="72"/>
                    <a:pt x="7092" y="1455"/>
                    <a:pt x="4231" y="5482"/>
                  </a:cubicBezTo>
                  <a:cubicBezTo>
                    <a:pt x="2538" y="7865"/>
                    <a:pt x="3442" y="9956"/>
                    <a:pt x="4240" y="11800"/>
                  </a:cubicBezTo>
                  <a:cubicBezTo>
                    <a:pt x="4836" y="13179"/>
                    <a:pt x="5350" y="14370"/>
                    <a:pt x="4736" y="15477"/>
                  </a:cubicBezTo>
                  <a:cubicBezTo>
                    <a:pt x="4433" y="16020"/>
                    <a:pt x="4055" y="16593"/>
                    <a:pt x="3655" y="17199"/>
                  </a:cubicBezTo>
                  <a:cubicBezTo>
                    <a:pt x="2027" y="19666"/>
                    <a:pt x="0" y="22737"/>
                    <a:pt x="2241" y="25783"/>
                  </a:cubicBezTo>
                  <a:cubicBezTo>
                    <a:pt x="4654" y="29066"/>
                    <a:pt x="9498" y="31840"/>
                    <a:pt x="11315" y="31840"/>
                  </a:cubicBezTo>
                  <a:cubicBezTo>
                    <a:pt x="11497" y="31840"/>
                    <a:pt x="11649" y="31812"/>
                    <a:pt x="11765" y="31753"/>
                  </a:cubicBezTo>
                  <a:cubicBezTo>
                    <a:pt x="12800" y="31236"/>
                    <a:pt x="12386" y="30350"/>
                    <a:pt x="11860" y="29229"/>
                  </a:cubicBezTo>
                  <a:cubicBezTo>
                    <a:pt x="11652" y="28786"/>
                    <a:pt x="11418" y="28287"/>
                    <a:pt x="11188" y="27682"/>
                  </a:cubicBezTo>
                  <a:cubicBezTo>
                    <a:pt x="10507" y="25897"/>
                    <a:pt x="10102" y="22572"/>
                    <a:pt x="9984" y="21501"/>
                  </a:cubicBezTo>
                  <a:cubicBezTo>
                    <a:pt x="10500" y="21481"/>
                    <a:pt x="11559" y="21413"/>
                    <a:pt x="13033" y="21192"/>
                  </a:cubicBezTo>
                  <a:cubicBezTo>
                    <a:pt x="13465" y="21126"/>
                    <a:pt x="13884" y="21098"/>
                    <a:pt x="14290" y="21072"/>
                  </a:cubicBezTo>
                  <a:cubicBezTo>
                    <a:pt x="15795" y="20970"/>
                    <a:pt x="17217" y="20874"/>
                    <a:pt x="17498" y="18714"/>
                  </a:cubicBezTo>
                  <a:cubicBezTo>
                    <a:pt x="17792" y="16461"/>
                    <a:pt x="17032" y="11743"/>
                    <a:pt x="16889" y="10882"/>
                  </a:cubicBezTo>
                  <a:cubicBezTo>
                    <a:pt x="17132" y="10511"/>
                    <a:pt x="17842" y="9285"/>
                    <a:pt x="18024" y="7377"/>
                  </a:cubicBezTo>
                  <a:cubicBezTo>
                    <a:pt x="18103" y="6556"/>
                    <a:pt x="18018" y="6064"/>
                    <a:pt x="17744" y="5734"/>
                  </a:cubicBezTo>
                  <a:cubicBezTo>
                    <a:pt x="17401" y="5321"/>
                    <a:pt x="16848" y="5275"/>
                    <a:pt x="16148" y="5212"/>
                  </a:cubicBezTo>
                  <a:cubicBezTo>
                    <a:pt x="15764" y="5178"/>
                    <a:pt x="15329" y="5140"/>
                    <a:pt x="14831" y="5040"/>
                  </a:cubicBezTo>
                  <a:cubicBezTo>
                    <a:pt x="13284" y="4731"/>
                    <a:pt x="12292" y="1482"/>
                    <a:pt x="12040" y="256"/>
                  </a:cubicBezTo>
                  <a:cubicBezTo>
                    <a:pt x="12010" y="104"/>
                    <a:pt x="11875" y="0"/>
                    <a:pt x="117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601275" y="3025875"/>
              <a:ext cx="29500" cy="60950"/>
            </a:xfrm>
            <a:custGeom>
              <a:avLst/>
              <a:gdLst/>
              <a:ahLst/>
              <a:cxnLst/>
              <a:rect l="l" t="t" r="r" b="b"/>
              <a:pathLst>
                <a:path w="1180" h="2438" extrusionOk="0">
                  <a:moveTo>
                    <a:pt x="294" y="0"/>
                  </a:moveTo>
                  <a:cubicBezTo>
                    <a:pt x="281" y="0"/>
                    <a:pt x="268" y="2"/>
                    <a:pt x="256" y="5"/>
                  </a:cubicBezTo>
                  <a:cubicBezTo>
                    <a:pt x="32" y="67"/>
                    <a:pt x="1" y="660"/>
                    <a:pt x="185" y="1331"/>
                  </a:cubicBezTo>
                  <a:cubicBezTo>
                    <a:pt x="361" y="1962"/>
                    <a:pt x="665" y="2437"/>
                    <a:pt x="886" y="2437"/>
                  </a:cubicBezTo>
                  <a:cubicBezTo>
                    <a:pt x="899" y="2437"/>
                    <a:pt x="912" y="2435"/>
                    <a:pt x="925" y="2432"/>
                  </a:cubicBezTo>
                  <a:cubicBezTo>
                    <a:pt x="1149" y="2370"/>
                    <a:pt x="1180" y="1777"/>
                    <a:pt x="995" y="1107"/>
                  </a:cubicBezTo>
                  <a:cubicBezTo>
                    <a:pt x="821" y="475"/>
                    <a:pt x="515" y="0"/>
                    <a:pt x="2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545225" y="2967200"/>
              <a:ext cx="47225" cy="52450"/>
            </a:xfrm>
            <a:custGeom>
              <a:avLst/>
              <a:gdLst/>
              <a:ahLst/>
              <a:cxnLst/>
              <a:rect l="l" t="t" r="r" b="b"/>
              <a:pathLst>
                <a:path w="1889" h="2098" extrusionOk="0">
                  <a:moveTo>
                    <a:pt x="1888" y="1"/>
                  </a:moveTo>
                  <a:cubicBezTo>
                    <a:pt x="106" y="1"/>
                    <a:pt x="1" y="2098"/>
                    <a:pt x="1" y="2098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537025" y="2959175"/>
              <a:ext cx="63450" cy="68450"/>
            </a:xfrm>
            <a:custGeom>
              <a:avLst/>
              <a:gdLst/>
              <a:ahLst/>
              <a:cxnLst/>
              <a:rect l="l" t="t" r="r" b="b"/>
              <a:pathLst>
                <a:path w="2538" h="2738" extrusionOk="0">
                  <a:moveTo>
                    <a:pt x="2216" y="1"/>
                  </a:moveTo>
                  <a:cubicBezTo>
                    <a:pt x="566" y="1"/>
                    <a:pt x="51" y="1572"/>
                    <a:pt x="10" y="2403"/>
                  </a:cubicBezTo>
                  <a:cubicBezTo>
                    <a:pt x="1" y="2580"/>
                    <a:pt x="137" y="2729"/>
                    <a:pt x="313" y="2738"/>
                  </a:cubicBezTo>
                  <a:lnTo>
                    <a:pt x="330" y="2738"/>
                  </a:lnTo>
                  <a:cubicBezTo>
                    <a:pt x="499" y="2738"/>
                    <a:pt x="639" y="2606"/>
                    <a:pt x="650" y="2436"/>
                  </a:cubicBezTo>
                  <a:cubicBezTo>
                    <a:pt x="652" y="2362"/>
                    <a:pt x="755" y="642"/>
                    <a:pt x="2216" y="642"/>
                  </a:cubicBezTo>
                  <a:cubicBezTo>
                    <a:pt x="2394" y="642"/>
                    <a:pt x="2537" y="499"/>
                    <a:pt x="2537" y="322"/>
                  </a:cubicBezTo>
                  <a:cubicBezTo>
                    <a:pt x="2537" y="145"/>
                    <a:pt x="2394" y="1"/>
                    <a:pt x="2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290900" y="3735375"/>
              <a:ext cx="5305875" cy="1732975"/>
            </a:xfrm>
            <a:custGeom>
              <a:avLst/>
              <a:gdLst/>
              <a:ahLst/>
              <a:cxnLst/>
              <a:rect l="l" t="t" r="r" b="b"/>
              <a:pathLst>
                <a:path w="212235" h="69319" extrusionOk="0">
                  <a:moveTo>
                    <a:pt x="106130" y="0"/>
                  </a:moveTo>
                  <a:cubicBezTo>
                    <a:pt x="47518" y="0"/>
                    <a:pt x="1" y="31036"/>
                    <a:pt x="1" y="69319"/>
                  </a:cubicBezTo>
                  <a:lnTo>
                    <a:pt x="1" y="69319"/>
                  </a:lnTo>
                  <a:lnTo>
                    <a:pt x="212235" y="67771"/>
                  </a:lnTo>
                  <a:cubicBezTo>
                    <a:pt x="210973" y="30201"/>
                    <a:pt x="163952" y="0"/>
                    <a:pt x="106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282925" y="3727350"/>
              <a:ext cx="5322000" cy="1749025"/>
            </a:xfrm>
            <a:custGeom>
              <a:avLst/>
              <a:gdLst/>
              <a:ahLst/>
              <a:cxnLst/>
              <a:rect l="l" t="t" r="r" b="b"/>
              <a:pathLst>
                <a:path w="212880" h="69961" extrusionOk="0">
                  <a:moveTo>
                    <a:pt x="106451" y="1"/>
                  </a:moveTo>
                  <a:cubicBezTo>
                    <a:pt x="47753" y="1"/>
                    <a:pt x="1" y="31241"/>
                    <a:pt x="1" y="69641"/>
                  </a:cubicBezTo>
                  <a:cubicBezTo>
                    <a:pt x="1" y="69817"/>
                    <a:pt x="144" y="69961"/>
                    <a:pt x="321" y="69961"/>
                  </a:cubicBezTo>
                  <a:cubicBezTo>
                    <a:pt x="497" y="69961"/>
                    <a:pt x="641" y="69817"/>
                    <a:pt x="641" y="69641"/>
                  </a:cubicBezTo>
                  <a:cubicBezTo>
                    <a:pt x="641" y="31594"/>
                    <a:pt x="48106" y="641"/>
                    <a:pt x="106451" y="641"/>
                  </a:cubicBezTo>
                  <a:cubicBezTo>
                    <a:pt x="134325" y="641"/>
                    <a:pt x="160637" y="7655"/>
                    <a:pt x="180540" y="20388"/>
                  </a:cubicBezTo>
                  <a:cubicBezTo>
                    <a:pt x="200372" y="33076"/>
                    <a:pt x="211627" y="50022"/>
                    <a:pt x="212233" y="68102"/>
                  </a:cubicBezTo>
                  <a:cubicBezTo>
                    <a:pt x="212239" y="68279"/>
                    <a:pt x="212388" y="68402"/>
                    <a:pt x="212564" y="68411"/>
                  </a:cubicBezTo>
                  <a:cubicBezTo>
                    <a:pt x="212741" y="68405"/>
                    <a:pt x="212879" y="68257"/>
                    <a:pt x="212873" y="68082"/>
                  </a:cubicBezTo>
                  <a:cubicBezTo>
                    <a:pt x="212260" y="49783"/>
                    <a:pt x="200899" y="32654"/>
                    <a:pt x="180886" y="19849"/>
                  </a:cubicBezTo>
                  <a:cubicBezTo>
                    <a:pt x="160881" y="7050"/>
                    <a:pt x="134446" y="1"/>
                    <a:pt x="106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245275" y="4194200"/>
              <a:ext cx="770825" cy="610875"/>
            </a:xfrm>
            <a:custGeom>
              <a:avLst/>
              <a:gdLst/>
              <a:ahLst/>
              <a:cxnLst/>
              <a:rect l="l" t="t" r="r" b="b"/>
              <a:pathLst>
                <a:path w="30833" h="24435" extrusionOk="0">
                  <a:moveTo>
                    <a:pt x="14473" y="0"/>
                  </a:moveTo>
                  <a:lnTo>
                    <a:pt x="0" y="20974"/>
                  </a:lnTo>
                  <a:lnTo>
                    <a:pt x="17409" y="24435"/>
                  </a:lnTo>
                  <a:lnTo>
                    <a:pt x="30832" y="2097"/>
                  </a:lnTo>
                  <a:lnTo>
                    <a:pt x="144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235375" y="4186175"/>
              <a:ext cx="790525" cy="626925"/>
            </a:xfrm>
            <a:custGeom>
              <a:avLst/>
              <a:gdLst/>
              <a:ahLst/>
              <a:cxnLst/>
              <a:rect l="l" t="t" r="r" b="b"/>
              <a:pathLst>
                <a:path w="31621" h="25077" extrusionOk="0">
                  <a:moveTo>
                    <a:pt x="15022" y="664"/>
                  </a:moveTo>
                  <a:lnTo>
                    <a:pt x="30700" y="2673"/>
                  </a:lnTo>
                  <a:lnTo>
                    <a:pt x="17645" y="24398"/>
                  </a:lnTo>
                  <a:lnTo>
                    <a:pt x="935" y="21076"/>
                  </a:lnTo>
                  <a:lnTo>
                    <a:pt x="15022" y="664"/>
                  </a:lnTo>
                  <a:close/>
                  <a:moveTo>
                    <a:pt x="14866" y="1"/>
                  </a:moveTo>
                  <a:cubicBezTo>
                    <a:pt x="14762" y="1"/>
                    <a:pt x="14664" y="52"/>
                    <a:pt x="14605" y="138"/>
                  </a:cubicBezTo>
                  <a:lnTo>
                    <a:pt x="131" y="21112"/>
                  </a:lnTo>
                  <a:cubicBezTo>
                    <a:pt x="1" y="21303"/>
                    <a:pt x="108" y="21563"/>
                    <a:pt x="333" y="21609"/>
                  </a:cubicBezTo>
                  <a:lnTo>
                    <a:pt x="17742" y="25069"/>
                  </a:lnTo>
                  <a:cubicBezTo>
                    <a:pt x="17762" y="25073"/>
                    <a:pt x="17783" y="25076"/>
                    <a:pt x="17805" y="25076"/>
                  </a:cubicBezTo>
                  <a:cubicBezTo>
                    <a:pt x="17916" y="25076"/>
                    <a:pt x="18020" y="25018"/>
                    <a:pt x="18078" y="24921"/>
                  </a:cubicBezTo>
                  <a:lnTo>
                    <a:pt x="31502" y="2584"/>
                  </a:lnTo>
                  <a:cubicBezTo>
                    <a:pt x="31621" y="2384"/>
                    <a:pt x="31498" y="2130"/>
                    <a:pt x="31268" y="2100"/>
                  </a:cubicBezTo>
                  <a:lnTo>
                    <a:pt x="14908" y="3"/>
                  </a:lnTo>
                  <a:cubicBezTo>
                    <a:pt x="14894" y="2"/>
                    <a:pt x="14880" y="1"/>
                    <a:pt x="14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373950" y="4240375"/>
              <a:ext cx="290075" cy="454025"/>
            </a:xfrm>
            <a:custGeom>
              <a:avLst/>
              <a:gdLst/>
              <a:ahLst/>
              <a:cxnLst/>
              <a:rect l="l" t="t" r="r" b="b"/>
              <a:pathLst>
                <a:path w="11603" h="18161" extrusionOk="0">
                  <a:moveTo>
                    <a:pt x="11420" y="0"/>
                  </a:moveTo>
                  <a:cubicBezTo>
                    <a:pt x="11367" y="0"/>
                    <a:pt x="11315" y="26"/>
                    <a:pt x="11285" y="74"/>
                  </a:cubicBezTo>
                  <a:lnTo>
                    <a:pt x="47" y="17916"/>
                  </a:lnTo>
                  <a:cubicBezTo>
                    <a:pt x="1" y="17991"/>
                    <a:pt x="22" y="18089"/>
                    <a:pt x="97" y="18137"/>
                  </a:cubicBezTo>
                  <a:cubicBezTo>
                    <a:pt x="124" y="18152"/>
                    <a:pt x="153" y="18161"/>
                    <a:pt x="184" y="18161"/>
                  </a:cubicBezTo>
                  <a:cubicBezTo>
                    <a:pt x="238" y="18161"/>
                    <a:pt x="289" y="18133"/>
                    <a:pt x="318" y="18086"/>
                  </a:cubicBezTo>
                  <a:lnTo>
                    <a:pt x="11556" y="244"/>
                  </a:lnTo>
                  <a:cubicBezTo>
                    <a:pt x="11603" y="170"/>
                    <a:pt x="11581" y="72"/>
                    <a:pt x="11506" y="25"/>
                  </a:cubicBezTo>
                  <a:cubicBezTo>
                    <a:pt x="11479" y="8"/>
                    <a:pt x="11450" y="0"/>
                    <a:pt x="114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31675" y="4251250"/>
              <a:ext cx="292800" cy="454800"/>
            </a:xfrm>
            <a:custGeom>
              <a:avLst/>
              <a:gdLst/>
              <a:ahLst/>
              <a:cxnLst/>
              <a:rect l="l" t="t" r="r" b="b"/>
              <a:pathLst>
                <a:path w="11712" h="18192" extrusionOk="0">
                  <a:moveTo>
                    <a:pt x="11528" y="1"/>
                  </a:moveTo>
                  <a:cubicBezTo>
                    <a:pt x="11475" y="1"/>
                    <a:pt x="11422" y="28"/>
                    <a:pt x="11392" y="77"/>
                  </a:cubicBezTo>
                  <a:lnTo>
                    <a:pt x="68" y="17947"/>
                  </a:lnTo>
                  <a:cubicBezTo>
                    <a:pt x="1" y="18052"/>
                    <a:pt x="77" y="18191"/>
                    <a:pt x="203" y="18191"/>
                  </a:cubicBezTo>
                  <a:cubicBezTo>
                    <a:pt x="257" y="18191"/>
                    <a:pt x="308" y="18164"/>
                    <a:pt x="338" y="18118"/>
                  </a:cubicBezTo>
                  <a:lnTo>
                    <a:pt x="11662" y="249"/>
                  </a:lnTo>
                  <a:cubicBezTo>
                    <a:pt x="11711" y="174"/>
                    <a:pt x="11689" y="74"/>
                    <a:pt x="11613" y="26"/>
                  </a:cubicBezTo>
                  <a:cubicBezTo>
                    <a:pt x="11587" y="9"/>
                    <a:pt x="11557" y="1"/>
                    <a:pt x="1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493725" y="4262300"/>
              <a:ext cx="291075" cy="455425"/>
            </a:xfrm>
            <a:custGeom>
              <a:avLst/>
              <a:gdLst/>
              <a:ahLst/>
              <a:cxnLst/>
              <a:rect l="l" t="t" r="r" b="b"/>
              <a:pathLst>
                <a:path w="11643" h="18217" extrusionOk="0">
                  <a:moveTo>
                    <a:pt x="11459" y="0"/>
                  </a:moveTo>
                  <a:cubicBezTo>
                    <a:pt x="11407" y="0"/>
                    <a:pt x="11355" y="26"/>
                    <a:pt x="11325" y="75"/>
                  </a:cubicBezTo>
                  <a:lnTo>
                    <a:pt x="48" y="17971"/>
                  </a:lnTo>
                  <a:cubicBezTo>
                    <a:pt x="1" y="18045"/>
                    <a:pt x="23" y="18145"/>
                    <a:pt x="98" y="18192"/>
                  </a:cubicBezTo>
                  <a:cubicBezTo>
                    <a:pt x="124" y="18208"/>
                    <a:pt x="153" y="18215"/>
                    <a:pt x="182" y="18217"/>
                  </a:cubicBezTo>
                  <a:cubicBezTo>
                    <a:pt x="238" y="18217"/>
                    <a:pt x="289" y="18187"/>
                    <a:pt x="319" y="18140"/>
                  </a:cubicBezTo>
                  <a:lnTo>
                    <a:pt x="11596" y="244"/>
                  </a:lnTo>
                  <a:cubicBezTo>
                    <a:pt x="11643" y="170"/>
                    <a:pt x="11619" y="72"/>
                    <a:pt x="11544" y="25"/>
                  </a:cubicBezTo>
                  <a:cubicBezTo>
                    <a:pt x="11518" y="8"/>
                    <a:pt x="11488" y="0"/>
                    <a:pt x="114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53125" y="4273225"/>
              <a:ext cx="292075" cy="452800"/>
            </a:xfrm>
            <a:custGeom>
              <a:avLst/>
              <a:gdLst/>
              <a:ahLst/>
              <a:cxnLst/>
              <a:rect l="l" t="t" r="r" b="b"/>
              <a:pathLst>
                <a:path w="11683" h="18112" extrusionOk="0">
                  <a:moveTo>
                    <a:pt x="11501" y="0"/>
                  </a:moveTo>
                  <a:cubicBezTo>
                    <a:pt x="11447" y="0"/>
                    <a:pt x="11394" y="27"/>
                    <a:pt x="11364" y="77"/>
                  </a:cubicBezTo>
                  <a:lnTo>
                    <a:pt x="67" y="17866"/>
                  </a:lnTo>
                  <a:cubicBezTo>
                    <a:pt x="0" y="17973"/>
                    <a:pt x="76" y="18112"/>
                    <a:pt x="202" y="18112"/>
                  </a:cubicBezTo>
                  <a:cubicBezTo>
                    <a:pt x="256" y="18112"/>
                    <a:pt x="308" y="18084"/>
                    <a:pt x="337" y="18037"/>
                  </a:cubicBezTo>
                  <a:lnTo>
                    <a:pt x="11634" y="248"/>
                  </a:lnTo>
                  <a:cubicBezTo>
                    <a:pt x="11683" y="174"/>
                    <a:pt x="11662" y="73"/>
                    <a:pt x="11586" y="24"/>
                  </a:cubicBezTo>
                  <a:cubicBezTo>
                    <a:pt x="11560" y="8"/>
                    <a:pt x="11530" y="0"/>
                    <a:pt x="11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617975" y="4284250"/>
              <a:ext cx="287575" cy="453425"/>
            </a:xfrm>
            <a:custGeom>
              <a:avLst/>
              <a:gdLst/>
              <a:ahLst/>
              <a:cxnLst/>
              <a:rect l="l" t="t" r="r" b="b"/>
              <a:pathLst>
                <a:path w="11503" h="18137" extrusionOk="0">
                  <a:moveTo>
                    <a:pt x="11321" y="1"/>
                  </a:moveTo>
                  <a:cubicBezTo>
                    <a:pt x="11267" y="1"/>
                    <a:pt x="11215" y="27"/>
                    <a:pt x="11184" y="75"/>
                  </a:cubicBezTo>
                  <a:lnTo>
                    <a:pt x="68" y="17891"/>
                  </a:lnTo>
                  <a:cubicBezTo>
                    <a:pt x="1" y="17998"/>
                    <a:pt x="77" y="18137"/>
                    <a:pt x="203" y="18137"/>
                  </a:cubicBezTo>
                  <a:cubicBezTo>
                    <a:pt x="259" y="18137"/>
                    <a:pt x="310" y="18109"/>
                    <a:pt x="341" y="18062"/>
                  </a:cubicBezTo>
                  <a:lnTo>
                    <a:pt x="11455" y="245"/>
                  </a:lnTo>
                  <a:cubicBezTo>
                    <a:pt x="11502" y="170"/>
                    <a:pt x="11479" y="71"/>
                    <a:pt x="11404" y="24"/>
                  </a:cubicBezTo>
                  <a:cubicBezTo>
                    <a:pt x="11378" y="8"/>
                    <a:pt x="11349" y="1"/>
                    <a:pt x="11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65425" y="4268825"/>
              <a:ext cx="374525" cy="69625"/>
            </a:xfrm>
            <a:custGeom>
              <a:avLst/>
              <a:gdLst/>
              <a:ahLst/>
              <a:cxnLst/>
              <a:rect l="l" t="t" r="r" b="b"/>
              <a:pathLst>
                <a:path w="14981" h="2785" extrusionOk="0">
                  <a:moveTo>
                    <a:pt x="172" y="1"/>
                  </a:moveTo>
                  <a:cubicBezTo>
                    <a:pt x="95" y="1"/>
                    <a:pt x="28" y="56"/>
                    <a:pt x="15" y="134"/>
                  </a:cubicBezTo>
                  <a:cubicBezTo>
                    <a:pt x="0" y="224"/>
                    <a:pt x="60" y="307"/>
                    <a:pt x="149" y="319"/>
                  </a:cubicBezTo>
                  <a:lnTo>
                    <a:pt x="14789" y="2782"/>
                  </a:lnTo>
                  <a:cubicBezTo>
                    <a:pt x="14797" y="2783"/>
                    <a:pt x="14806" y="2785"/>
                    <a:pt x="14817" y="2785"/>
                  </a:cubicBezTo>
                  <a:cubicBezTo>
                    <a:pt x="14899" y="2783"/>
                    <a:pt x="14967" y="2720"/>
                    <a:pt x="14975" y="2637"/>
                  </a:cubicBezTo>
                  <a:cubicBezTo>
                    <a:pt x="14981" y="2555"/>
                    <a:pt x="14923" y="2480"/>
                    <a:pt x="14841" y="2467"/>
                  </a:cubicBezTo>
                  <a:lnTo>
                    <a:pt x="204" y="4"/>
                  </a:lnTo>
                  <a:cubicBezTo>
                    <a:pt x="193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37225" y="4307100"/>
              <a:ext cx="379475" cy="71250"/>
            </a:xfrm>
            <a:custGeom>
              <a:avLst/>
              <a:gdLst/>
              <a:ahLst/>
              <a:cxnLst/>
              <a:rect l="l" t="t" r="r" b="b"/>
              <a:pathLst>
                <a:path w="15179" h="2850" extrusionOk="0">
                  <a:moveTo>
                    <a:pt x="174" y="1"/>
                  </a:moveTo>
                  <a:cubicBezTo>
                    <a:pt x="97" y="1"/>
                    <a:pt x="28" y="56"/>
                    <a:pt x="15" y="134"/>
                  </a:cubicBezTo>
                  <a:cubicBezTo>
                    <a:pt x="1" y="221"/>
                    <a:pt x="59" y="305"/>
                    <a:pt x="147" y="320"/>
                  </a:cubicBezTo>
                  <a:lnTo>
                    <a:pt x="14985" y="2847"/>
                  </a:lnTo>
                  <a:cubicBezTo>
                    <a:pt x="14994" y="2850"/>
                    <a:pt x="15003" y="2850"/>
                    <a:pt x="15012" y="2850"/>
                  </a:cubicBezTo>
                  <a:lnTo>
                    <a:pt x="15013" y="2850"/>
                  </a:lnTo>
                  <a:cubicBezTo>
                    <a:pt x="15095" y="2850"/>
                    <a:pt x="15164" y="2786"/>
                    <a:pt x="15171" y="2704"/>
                  </a:cubicBezTo>
                  <a:cubicBezTo>
                    <a:pt x="15179" y="2620"/>
                    <a:pt x="15122" y="2547"/>
                    <a:pt x="15040" y="2532"/>
                  </a:cubicBezTo>
                  <a:lnTo>
                    <a:pt x="201" y="3"/>
                  </a:lnTo>
                  <a:cubicBezTo>
                    <a:pt x="192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12250" y="4345350"/>
              <a:ext cx="381125" cy="72950"/>
            </a:xfrm>
            <a:custGeom>
              <a:avLst/>
              <a:gdLst/>
              <a:ahLst/>
              <a:cxnLst/>
              <a:rect l="l" t="t" r="r" b="b"/>
              <a:pathLst>
                <a:path w="15245" h="2918" extrusionOk="0">
                  <a:moveTo>
                    <a:pt x="172" y="1"/>
                  </a:moveTo>
                  <a:cubicBezTo>
                    <a:pt x="96" y="1"/>
                    <a:pt x="29" y="56"/>
                    <a:pt x="16" y="134"/>
                  </a:cubicBezTo>
                  <a:cubicBezTo>
                    <a:pt x="1" y="220"/>
                    <a:pt x="59" y="304"/>
                    <a:pt x="146" y="318"/>
                  </a:cubicBezTo>
                  <a:lnTo>
                    <a:pt x="15052" y="2915"/>
                  </a:lnTo>
                  <a:cubicBezTo>
                    <a:pt x="15060" y="2916"/>
                    <a:pt x="15071" y="2918"/>
                    <a:pt x="15079" y="2918"/>
                  </a:cubicBezTo>
                  <a:cubicBezTo>
                    <a:pt x="15163" y="2916"/>
                    <a:pt x="15232" y="2853"/>
                    <a:pt x="15238" y="2771"/>
                  </a:cubicBezTo>
                  <a:cubicBezTo>
                    <a:pt x="15245" y="2688"/>
                    <a:pt x="15188" y="2613"/>
                    <a:pt x="15106" y="2600"/>
                  </a:cubicBezTo>
                  <a:lnTo>
                    <a:pt x="201" y="3"/>
                  </a:lnTo>
                  <a:cubicBezTo>
                    <a:pt x="192" y="2"/>
                    <a:pt x="182" y="1"/>
                    <a:pt x="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90625" y="4383650"/>
              <a:ext cx="381600" cy="73275"/>
            </a:xfrm>
            <a:custGeom>
              <a:avLst/>
              <a:gdLst/>
              <a:ahLst/>
              <a:cxnLst/>
              <a:rect l="l" t="t" r="r" b="b"/>
              <a:pathLst>
                <a:path w="15264" h="2931" extrusionOk="0">
                  <a:moveTo>
                    <a:pt x="170" y="0"/>
                  </a:moveTo>
                  <a:cubicBezTo>
                    <a:pt x="95" y="0"/>
                    <a:pt x="28" y="55"/>
                    <a:pt x="17" y="132"/>
                  </a:cubicBezTo>
                  <a:cubicBezTo>
                    <a:pt x="0" y="220"/>
                    <a:pt x="59" y="302"/>
                    <a:pt x="145" y="318"/>
                  </a:cubicBezTo>
                  <a:lnTo>
                    <a:pt x="15069" y="2928"/>
                  </a:lnTo>
                  <a:cubicBezTo>
                    <a:pt x="15079" y="2930"/>
                    <a:pt x="15088" y="2930"/>
                    <a:pt x="15097" y="2930"/>
                  </a:cubicBezTo>
                  <a:cubicBezTo>
                    <a:pt x="15180" y="2930"/>
                    <a:pt x="15249" y="2867"/>
                    <a:pt x="15256" y="2784"/>
                  </a:cubicBezTo>
                  <a:cubicBezTo>
                    <a:pt x="15263" y="2702"/>
                    <a:pt x="15206" y="2627"/>
                    <a:pt x="15124" y="2613"/>
                  </a:cubicBezTo>
                  <a:lnTo>
                    <a:pt x="201" y="3"/>
                  </a:lnTo>
                  <a:cubicBezTo>
                    <a:pt x="191" y="1"/>
                    <a:pt x="18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460675" y="4425225"/>
              <a:ext cx="384050" cy="70150"/>
            </a:xfrm>
            <a:custGeom>
              <a:avLst/>
              <a:gdLst/>
              <a:ahLst/>
              <a:cxnLst/>
              <a:rect l="l" t="t" r="r" b="b"/>
              <a:pathLst>
                <a:path w="15362" h="2806" extrusionOk="0">
                  <a:moveTo>
                    <a:pt x="174" y="0"/>
                  </a:moveTo>
                  <a:cubicBezTo>
                    <a:pt x="97" y="0"/>
                    <a:pt x="28" y="56"/>
                    <a:pt x="15" y="134"/>
                  </a:cubicBezTo>
                  <a:cubicBezTo>
                    <a:pt x="1" y="222"/>
                    <a:pt x="61" y="304"/>
                    <a:pt x="147" y="319"/>
                  </a:cubicBezTo>
                  <a:lnTo>
                    <a:pt x="15171" y="2802"/>
                  </a:lnTo>
                  <a:cubicBezTo>
                    <a:pt x="15180" y="2804"/>
                    <a:pt x="15189" y="2805"/>
                    <a:pt x="15198" y="2805"/>
                  </a:cubicBezTo>
                  <a:cubicBezTo>
                    <a:pt x="15280" y="2804"/>
                    <a:pt x="15349" y="2739"/>
                    <a:pt x="15356" y="2657"/>
                  </a:cubicBezTo>
                  <a:cubicBezTo>
                    <a:pt x="15362" y="2575"/>
                    <a:pt x="15305" y="2500"/>
                    <a:pt x="15223" y="2486"/>
                  </a:cubicBezTo>
                  <a:lnTo>
                    <a:pt x="200" y="2"/>
                  </a:lnTo>
                  <a:cubicBezTo>
                    <a:pt x="191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430775" y="4461825"/>
              <a:ext cx="386600" cy="71950"/>
            </a:xfrm>
            <a:custGeom>
              <a:avLst/>
              <a:gdLst/>
              <a:ahLst/>
              <a:cxnLst/>
              <a:rect l="l" t="t" r="r" b="b"/>
              <a:pathLst>
                <a:path w="15464" h="2878" extrusionOk="0">
                  <a:moveTo>
                    <a:pt x="173" y="0"/>
                  </a:moveTo>
                  <a:cubicBezTo>
                    <a:pt x="97" y="0"/>
                    <a:pt x="29" y="56"/>
                    <a:pt x="16" y="134"/>
                  </a:cubicBezTo>
                  <a:cubicBezTo>
                    <a:pt x="0" y="221"/>
                    <a:pt x="60" y="303"/>
                    <a:pt x="147" y="319"/>
                  </a:cubicBezTo>
                  <a:lnTo>
                    <a:pt x="15269" y="2874"/>
                  </a:lnTo>
                  <a:cubicBezTo>
                    <a:pt x="15278" y="2877"/>
                    <a:pt x="15287" y="2877"/>
                    <a:pt x="15297" y="2877"/>
                  </a:cubicBezTo>
                  <a:cubicBezTo>
                    <a:pt x="15298" y="2877"/>
                    <a:pt x="15299" y="2877"/>
                    <a:pt x="15300" y="2877"/>
                  </a:cubicBezTo>
                  <a:cubicBezTo>
                    <a:pt x="15382" y="2877"/>
                    <a:pt x="15449" y="2813"/>
                    <a:pt x="15457" y="2731"/>
                  </a:cubicBezTo>
                  <a:cubicBezTo>
                    <a:pt x="15464" y="2647"/>
                    <a:pt x="15405" y="2573"/>
                    <a:pt x="15323" y="2559"/>
                  </a:cubicBezTo>
                  <a:lnTo>
                    <a:pt x="199" y="3"/>
                  </a:lnTo>
                  <a:cubicBezTo>
                    <a:pt x="190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408975" y="4498400"/>
              <a:ext cx="380875" cy="73800"/>
            </a:xfrm>
            <a:custGeom>
              <a:avLst/>
              <a:gdLst/>
              <a:ahLst/>
              <a:cxnLst/>
              <a:rect l="l" t="t" r="r" b="b"/>
              <a:pathLst>
                <a:path w="15235" h="2952" extrusionOk="0">
                  <a:moveTo>
                    <a:pt x="173" y="0"/>
                  </a:moveTo>
                  <a:cubicBezTo>
                    <a:pt x="97" y="0"/>
                    <a:pt x="30" y="55"/>
                    <a:pt x="16" y="133"/>
                  </a:cubicBezTo>
                  <a:cubicBezTo>
                    <a:pt x="1" y="222"/>
                    <a:pt x="62" y="306"/>
                    <a:pt x="152" y="319"/>
                  </a:cubicBezTo>
                  <a:lnTo>
                    <a:pt x="15041" y="2949"/>
                  </a:lnTo>
                  <a:cubicBezTo>
                    <a:pt x="15052" y="2950"/>
                    <a:pt x="15060" y="2952"/>
                    <a:pt x="15071" y="2952"/>
                  </a:cubicBezTo>
                  <a:cubicBezTo>
                    <a:pt x="15153" y="2950"/>
                    <a:pt x="15221" y="2887"/>
                    <a:pt x="15227" y="2804"/>
                  </a:cubicBezTo>
                  <a:cubicBezTo>
                    <a:pt x="15235" y="2722"/>
                    <a:pt x="15178" y="2649"/>
                    <a:pt x="15097" y="2634"/>
                  </a:cubicBezTo>
                  <a:lnTo>
                    <a:pt x="207" y="4"/>
                  </a:lnTo>
                  <a:cubicBezTo>
                    <a:pt x="196" y="2"/>
                    <a:pt x="185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384175" y="4538350"/>
              <a:ext cx="378250" cy="72300"/>
            </a:xfrm>
            <a:custGeom>
              <a:avLst/>
              <a:gdLst/>
              <a:ahLst/>
              <a:cxnLst/>
              <a:rect l="l" t="t" r="r" b="b"/>
              <a:pathLst>
                <a:path w="15130" h="2892" extrusionOk="0">
                  <a:moveTo>
                    <a:pt x="169" y="0"/>
                  </a:moveTo>
                  <a:cubicBezTo>
                    <a:pt x="94" y="0"/>
                    <a:pt x="28" y="55"/>
                    <a:pt x="16" y="134"/>
                  </a:cubicBezTo>
                  <a:cubicBezTo>
                    <a:pt x="0" y="220"/>
                    <a:pt x="59" y="304"/>
                    <a:pt x="145" y="318"/>
                  </a:cubicBezTo>
                  <a:lnTo>
                    <a:pt x="14935" y="2888"/>
                  </a:lnTo>
                  <a:cubicBezTo>
                    <a:pt x="14945" y="2890"/>
                    <a:pt x="14954" y="2891"/>
                    <a:pt x="14964" y="2891"/>
                  </a:cubicBezTo>
                  <a:cubicBezTo>
                    <a:pt x="15046" y="2890"/>
                    <a:pt x="15115" y="2827"/>
                    <a:pt x="15123" y="2745"/>
                  </a:cubicBezTo>
                  <a:cubicBezTo>
                    <a:pt x="15130" y="2661"/>
                    <a:pt x="15073" y="2587"/>
                    <a:pt x="14991" y="2574"/>
                  </a:cubicBezTo>
                  <a:lnTo>
                    <a:pt x="201" y="4"/>
                  </a:lnTo>
                  <a:cubicBezTo>
                    <a:pt x="190" y="1"/>
                    <a:pt x="18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2355900" y="4578275"/>
              <a:ext cx="379125" cy="70725"/>
            </a:xfrm>
            <a:custGeom>
              <a:avLst/>
              <a:gdLst/>
              <a:ahLst/>
              <a:cxnLst/>
              <a:rect l="l" t="t" r="r" b="b"/>
              <a:pathLst>
                <a:path w="15165" h="2829" extrusionOk="0">
                  <a:moveTo>
                    <a:pt x="173" y="0"/>
                  </a:moveTo>
                  <a:cubicBezTo>
                    <a:pt x="97" y="0"/>
                    <a:pt x="30" y="56"/>
                    <a:pt x="15" y="133"/>
                  </a:cubicBezTo>
                  <a:cubicBezTo>
                    <a:pt x="1" y="221"/>
                    <a:pt x="59" y="303"/>
                    <a:pt x="147" y="318"/>
                  </a:cubicBezTo>
                  <a:lnTo>
                    <a:pt x="14971" y="2827"/>
                  </a:lnTo>
                  <a:cubicBezTo>
                    <a:pt x="14980" y="2829"/>
                    <a:pt x="14988" y="2829"/>
                    <a:pt x="14997" y="2829"/>
                  </a:cubicBezTo>
                  <a:cubicBezTo>
                    <a:pt x="15081" y="2829"/>
                    <a:pt x="15149" y="2766"/>
                    <a:pt x="15157" y="2683"/>
                  </a:cubicBezTo>
                  <a:cubicBezTo>
                    <a:pt x="15164" y="2601"/>
                    <a:pt x="15105" y="2526"/>
                    <a:pt x="15023" y="2511"/>
                  </a:cubicBezTo>
                  <a:lnTo>
                    <a:pt x="200" y="3"/>
                  </a:lnTo>
                  <a:cubicBezTo>
                    <a:pt x="191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2325925" y="4614875"/>
              <a:ext cx="381625" cy="72575"/>
            </a:xfrm>
            <a:custGeom>
              <a:avLst/>
              <a:gdLst/>
              <a:ahLst/>
              <a:cxnLst/>
              <a:rect l="l" t="t" r="r" b="b"/>
              <a:pathLst>
                <a:path w="15265" h="2903" extrusionOk="0">
                  <a:moveTo>
                    <a:pt x="173" y="0"/>
                  </a:moveTo>
                  <a:cubicBezTo>
                    <a:pt x="96" y="0"/>
                    <a:pt x="29" y="54"/>
                    <a:pt x="15" y="132"/>
                  </a:cubicBezTo>
                  <a:cubicBezTo>
                    <a:pt x="0" y="220"/>
                    <a:pt x="59" y="303"/>
                    <a:pt x="147" y="318"/>
                  </a:cubicBezTo>
                  <a:lnTo>
                    <a:pt x="15071" y="2900"/>
                  </a:lnTo>
                  <a:cubicBezTo>
                    <a:pt x="15080" y="2901"/>
                    <a:pt x="15089" y="2903"/>
                    <a:pt x="15098" y="2903"/>
                  </a:cubicBezTo>
                  <a:lnTo>
                    <a:pt x="15099" y="2903"/>
                  </a:lnTo>
                  <a:cubicBezTo>
                    <a:pt x="15181" y="2903"/>
                    <a:pt x="15250" y="2838"/>
                    <a:pt x="15257" y="2756"/>
                  </a:cubicBezTo>
                  <a:cubicBezTo>
                    <a:pt x="15265" y="2673"/>
                    <a:pt x="15208" y="2599"/>
                    <a:pt x="15126" y="2585"/>
                  </a:cubicBezTo>
                  <a:lnTo>
                    <a:pt x="202" y="3"/>
                  </a:lnTo>
                  <a:cubicBezTo>
                    <a:pt x="192" y="1"/>
                    <a:pt x="182" y="0"/>
                    <a:pt x="1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297700" y="4654800"/>
              <a:ext cx="382425" cy="71050"/>
            </a:xfrm>
            <a:custGeom>
              <a:avLst/>
              <a:gdLst/>
              <a:ahLst/>
              <a:cxnLst/>
              <a:rect l="l" t="t" r="r" b="b"/>
              <a:pathLst>
                <a:path w="15297" h="2842" extrusionOk="0">
                  <a:moveTo>
                    <a:pt x="171" y="0"/>
                  </a:moveTo>
                  <a:cubicBezTo>
                    <a:pt x="95" y="0"/>
                    <a:pt x="28" y="55"/>
                    <a:pt x="15" y="133"/>
                  </a:cubicBezTo>
                  <a:cubicBezTo>
                    <a:pt x="0" y="220"/>
                    <a:pt x="59" y="302"/>
                    <a:pt x="145" y="317"/>
                  </a:cubicBezTo>
                  <a:lnTo>
                    <a:pt x="15102" y="2840"/>
                  </a:lnTo>
                  <a:cubicBezTo>
                    <a:pt x="15111" y="2842"/>
                    <a:pt x="15121" y="2842"/>
                    <a:pt x="15130" y="2842"/>
                  </a:cubicBezTo>
                  <a:cubicBezTo>
                    <a:pt x="15131" y="2842"/>
                    <a:pt x="15132" y="2842"/>
                    <a:pt x="15133" y="2842"/>
                  </a:cubicBezTo>
                  <a:cubicBezTo>
                    <a:pt x="15215" y="2842"/>
                    <a:pt x="15284" y="2778"/>
                    <a:pt x="15290" y="2695"/>
                  </a:cubicBezTo>
                  <a:cubicBezTo>
                    <a:pt x="15297" y="2612"/>
                    <a:pt x="15238" y="2539"/>
                    <a:pt x="15156" y="2525"/>
                  </a:cubicBezTo>
                  <a:lnTo>
                    <a:pt x="198" y="2"/>
                  </a:lnTo>
                  <a:cubicBezTo>
                    <a:pt x="189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680475" y="4078800"/>
              <a:ext cx="647600" cy="726275"/>
            </a:xfrm>
            <a:custGeom>
              <a:avLst/>
              <a:gdLst/>
              <a:ahLst/>
              <a:cxnLst/>
              <a:rect l="l" t="t" r="r" b="b"/>
              <a:pathLst>
                <a:path w="25904" h="29051" extrusionOk="0">
                  <a:moveTo>
                    <a:pt x="25904" y="1"/>
                  </a:moveTo>
                  <a:lnTo>
                    <a:pt x="13424" y="6713"/>
                  </a:lnTo>
                  <a:lnTo>
                    <a:pt x="1" y="29051"/>
                  </a:lnTo>
                  <a:lnTo>
                    <a:pt x="10592" y="26324"/>
                  </a:lnTo>
                  <a:lnTo>
                    <a:pt x="259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670375" y="4070775"/>
              <a:ext cx="667925" cy="742325"/>
            </a:xfrm>
            <a:custGeom>
              <a:avLst/>
              <a:gdLst/>
              <a:ahLst/>
              <a:cxnLst/>
              <a:rect l="l" t="t" r="r" b="b"/>
              <a:pathLst>
                <a:path w="26717" h="29693" extrusionOk="0">
                  <a:moveTo>
                    <a:pt x="25461" y="1142"/>
                  </a:moveTo>
                  <a:lnTo>
                    <a:pt x="10787" y="26368"/>
                  </a:lnTo>
                  <a:lnTo>
                    <a:pt x="1081" y="28866"/>
                  </a:lnTo>
                  <a:lnTo>
                    <a:pt x="1081" y="28866"/>
                  </a:lnTo>
                  <a:lnTo>
                    <a:pt x="14057" y="7274"/>
                  </a:lnTo>
                  <a:lnTo>
                    <a:pt x="25461" y="1142"/>
                  </a:lnTo>
                  <a:close/>
                  <a:moveTo>
                    <a:pt x="26309" y="0"/>
                  </a:moveTo>
                  <a:cubicBezTo>
                    <a:pt x="26259" y="0"/>
                    <a:pt x="26207" y="13"/>
                    <a:pt x="26155" y="40"/>
                  </a:cubicBezTo>
                  <a:lnTo>
                    <a:pt x="13676" y="6752"/>
                  </a:lnTo>
                  <a:cubicBezTo>
                    <a:pt x="13625" y="6779"/>
                    <a:pt x="13582" y="6819"/>
                    <a:pt x="13553" y="6869"/>
                  </a:cubicBezTo>
                  <a:lnTo>
                    <a:pt x="129" y="29206"/>
                  </a:lnTo>
                  <a:cubicBezTo>
                    <a:pt x="0" y="29420"/>
                    <a:pt x="154" y="29692"/>
                    <a:pt x="405" y="29692"/>
                  </a:cubicBezTo>
                  <a:cubicBezTo>
                    <a:pt x="431" y="29692"/>
                    <a:pt x="457" y="29688"/>
                    <a:pt x="484" y="29682"/>
                  </a:cubicBezTo>
                  <a:lnTo>
                    <a:pt x="11075" y="26954"/>
                  </a:lnTo>
                  <a:cubicBezTo>
                    <a:pt x="11159" y="26933"/>
                    <a:pt x="11229" y="26879"/>
                    <a:pt x="11272" y="26805"/>
                  </a:cubicBezTo>
                  <a:lnTo>
                    <a:pt x="26583" y="483"/>
                  </a:lnTo>
                  <a:cubicBezTo>
                    <a:pt x="26716" y="255"/>
                    <a:pt x="26535" y="0"/>
                    <a:pt x="26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96700" y="398875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87750" y="3980750"/>
              <a:ext cx="746175" cy="633775"/>
            </a:xfrm>
            <a:custGeom>
              <a:avLst/>
              <a:gdLst/>
              <a:ahLst/>
              <a:cxnLst/>
              <a:rect l="l" t="t" r="r" b="b"/>
              <a:pathLst>
                <a:path w="29847" h="25351" extrusionOk="0">
                  <a:moveTo>
                    <a:pt x="23629" y="651"/>
                  </a:moveTo>
                  <a:lnTo>
                    <a:pt x="29088" y="23754"/>
                  </a:lnTo>
                  <a:lnTo>
                    <a:pt x="6219" y="24700"/>
                  </a:lnTo>
                  <a:lnTo>
                    <a:pt x="759" y="1599"/>
                  </a:lnTo>
                  <a:lnTo>
                    <a:pt x="23629" y="651"/>
                  </a:lnTo>
                  <a:close/>
                  <a:moveTo>
                    <a:pt x="23866" y="1"/>
                  </a:moveTo>
                  <a:lnTo>
                    <a:pt x="346" y="973"/>
                  </a:lnTo>
                  <a:cubicBezTo>
                    <a:pt x="144" y="982"/>
                    <a:pt x="0" y="1172"/>
                    <a:pt x="47" y="1367"/>
                  </a:cubicBezTo>
                  <a:lnTo>
                    <a:pt x="5657" y="25105"/>
                  </a:lnTo>
                  <a:cubicBezTo>
                    <a:pt x="5692" y="25248"/>
                    <a:pt x="5821" y="25351"/>
                    <a:pt x="5969" y="25351"/>
                  </a:cubicBezTo>
                  <a:lnTo>
                    <a:pt x="5982" y="25351"/>
                  </a:lnTo>
                  <a:lnTo>
                    <a:pt x="29502" y="24377"/>
                  </a:lnTo>
                  <a:cubicBezTo>
                    <a:pt x="29703" y="24368"/>
                    <a:pt x="29847" y="24179"/>
                    <a:pt x="29801" y="23983"/>
                  </a:cubicBezTo>
                  <a:lnTo>
                    <a:pt x="24191" y="247"/>
                  </a:lnTo>
                  <a:cubicBezTo>
                    <a:pt x="24156" y="98"/>
                    <a:pt x="24021" y="1"/>
                    <a:pt x="238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997850" y="4100300"/>
              <a:ext cx="728300" cy="617750"/>
            </a:xfrm>
            <a:custGeom>
              <a:avLst/>
              <a:gdLst/>
              <a:ahLst/>
              <a:cxnLst/>
              <a:rect l="l" t="t" r="r" b="b"/>
              <a:pathLst>
                <a:path w="29132" h="24710" extrusionOk="0">
                  <a:moveTo>
                    <a:pt x="23521" y="0"/>
                  </a:moveTo>
                  <a:lnTo>
                    <a:pt x="1" y="974"/>
                  </a:lnTo>
                  <a:lnTo>
                    <a:pt x="5611" y="24710"/>
                  </a:lnTo>
                  <a:lnTo>
                    <a:pt x="29131" y="23736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88925" y="4092275"/>
              <a:ext cx="746150" cy="633800"/>
            </a:xfrm>
            <a:custGeom>
              <a:avLst/>
              <a:gdLst/>
              <a:ahLst/>
              <a:cxnLst/>
              <a:rect l="l" t="t" r="r" b="b"/>
              <a:pathLst>
                <a:path w="29846" h="25352" extrusionOk="0">
                  <a:moveTo>
                    <a:pt x="23628" y="654"/>
                  </a:moveTo>
                  <a:lnTo>
                    <a:pt x="29087" y="23754"/>
                  </a:lnTo>
                  <a:lnTo>
                    <a:pt x="6218" y="24700"/>
                  </a:lnTo>
                  <a:lnTo>
                    <a:pt x="759" y="1600"/>
                  </a:lnTo>
                  <a:lnTo>
                    <a:pt x="23628" y="654"/>
                  </a:lnTo>
                  <a:close/>
                  <a:moveTo>
                    <a:pt x="23865" y="0"/>
                  </a:moveTo>
                  <a:lnTo>
                    <a:pt x="344" y="974"/>
                  </a:lnTo>
                  <a:cubicBezTo>
                    <a:pt x="144" y="983"/>
                    <a:pt x="0" y="1173"/>
                    <a:pt x="47" y="1368"/>
                  </a:cubicBezTo>
                  <a:lnTo>
                    <a:pt x="5657" y="25104"/>
                  </a:lnTo>
                  <a:cubicBezTo>
                    <a:pt x="5691" y="25249"/>
                    <a:pt x="5820" y="25351"/>
                    <a:pt x="5968" y="25351"/>
                  </a:cubicBezTo>
                  <a:lnTo>
                    <a:pt x="5981" y="25350"/>
                  </a:lnTo>
                  <a:lnTo>
                    <a:pt x="29501" y="24378"/>
                  </a:lnTo>
                  <a:cubicBezTo>
                    <a:pt x="29702" y="24369"/>
                    <a:pt x="29845" y="24178"/>
                    <a:pt x="29799" y="23984"/>
                  </a:cubicBezTo>
                  <a:lnTo>
                    <a:pt x="24189" y="248"/>
                  </a:lnTo>
                  <a:cubicBezTo>
                    <a:pt x="24155" y="99"/>
                    <a:pt x="24028" y="9"/>
                    <a:pt x="238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798275" y="4855100"/>
              <a:ext cx="889800" cy="446650"/>
            </a:xfrm>
            <a:custGeom>
              <a:avLst/>
              <a:gdLst/>
              <a:ahLst/>
              <a:cxnLst/>
              <a:rect l="l" t="t" r="r" b="b"/>
              <a:pathLst>
                <a:path w="35592" h="17866" extrusionOk="0">
                  <a:moveTo>
                    <a:pt x="32342" y="0"/>
                  </a:moveTo>
                  <a:lnTo>
                    <a:pt x="0" y="223"/>
                  </a:lnTo>
                  <a:lnTo>
                    <a:pt x="3250" y="17866"/>
                  </a:lnTo>
                  <a:lnTo>
                    <a:pt x="35592" y="17643"/>
                  </a:lnTo>
                  <a:lnTo>
                    <a:pt x="32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789475" y="4847125"/>
              <a:ext cx="907350" cy="462600"/>
            </a:xfrm>
            <a:custGeom>
              <a:avLst/>
              <a:gdLst/>
              <a:ahLst/>
              <a:cxnLst/>
              <a:rect l="l" t="t" r="r" b="b"/>
              <a:pathLst>
                <a:path w="36294" h="18504" extrusionOk="0">
                  <a:moveTo>
                    <a:pt x="32428" y="641"/>
                  </a:moveTo>
                  <a:lnTo>
                    <a:pt x="35558" y="17644"/>
                  </a:lnTo>
                  <a:lnTo>
                    <a:pt x="3868" y="17862"/>
                  </a:lnTo>
                  <a:lnTo>
                    <a:pt x="736" y="858"/>
                  </a:lnTo>
                  <a:lnTo>
                    <a:pt x="32428" y="641"/>
                  </a:lnTo>
                  <a:close/>
                  <a:moveTo>
                    <a:pt x="32691" y="0"/>
                  </a:moveTo>
                  <a:lnTo>
                    <a:pt x="351" y="221"/>
                  </a:lnTo>
                  <a:cubicBezTo>
                    <a:pt x="152" y="223"/>
                    <a:pt x="1" y="403"/>
                    <a:pt x="38" y="599"/>
                  </a:cubicBezTo>
                  <a:lnTo>
                    <a:pt x="3287" y="18243"/>
                  </a:lnTo>
                  <a:cubicBezTo>
                    <a:pt x="3315" y="18394"/>
                    <a:pt x="3447" y="18504"/>
                    <a:pt x="3602" y="18504"/>
                  </a:cubicBezTo>
                  <a:lnTo>
                    <a:pt x="3605" y="18504"/>
                  </a:lnTo>
                  <a:lnTo>
                    <a:pt x="35945" y="18283"/>
                  </a:lnTo>
                  <a:cubicBezTo>
                    <a:pt x="36144" y="18281"/>
                    <a:pt x="36294" y="18100"/>
                    <a:pt x="36258" y="17905"/>
                  </a:cubicBezTo>
                  <a:lnTo>
                    <a:pt x="33009" y="261"/>
                  </a:lnTo>
                  <a:cubicBezTo>
                    <a:pt x="32981" y="110"/>
                    <a:pt x="32848" y="0"/>
                    <a:pt x="326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958500" y="4895075"/>
              <a:ext cx="947650" cy="444750"/>
            </a:xfrm>
            <a:custGeom>
              <a:avLst/>
              <a:gdLst/>
              <a:ahLst/>
              <a:cxnLst/>
              <a:rect l="l" t="t" r="r" b="b"/>
              <a:pathLst>
                <a:path w="37906" h="17790" extrusionOk="0">
                  <a:moveTo>
                    <a:pt x="4413" y="0"/>
                  </a:moveTo>
                  <a:lnTo>
                    <a:pt x="1" y="16947"/>
                  </a:lnTo>
                  <a:lnTo>
                    <a:pt x="33494" y="17789"/>
                  </a:lnTo>
                  <a:lnTo>
                    <a:pt x="37906" y="844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1949475" y="4887100"/>
              <a:ext cx="965725" cy="460750"/>
            </a:xfrm>
            <a:custGeom>
              <a:avLst/>
              <a:gdLst/>
              <a:ahLst/>
              <a:cxnLst/>
              <a:rect l="l" t="t" r="r" b="b"/>
              <a:pathLst>
                <a:path w="38629" h="18430" extrusionOk="0">
                  <a:moveTo>
                    <a:pt x="5020" y="647"/>
                  </a:moveTo>
                  <a:lnTo>
                    <a:pt x="37855" y="1473"/>
                  </a:lnTo>
                  <a:lnTo>
                    <a:pt x="33609" y="17783"/>
                  </a:lnTo>
                  <a:lnTo>
                    <a:pt x="773" y="16956"/>
                  </a:lnTo>
                  <a:lnTo>
                    <a:pt x="5020" y="647"/>
                  </a:lnTo>
                  <a:close/>
                  <a:moveTo>
                    <a:pt x="4781" y="0"/>
                  </a:moveTo>
                  <a:cubicBezTo>
                    <a:pt x="4617" y="6"/>
                    <a:pt x="4502" y="95"/>
                    <a:pt x="4464" y="240"/>
                  </a:cubicBezTo>
                  <a:lnTo>
                    <a:pt x="53" y="17186"/>
                  </a:lnTo>
                  <a:cubicBezTo>
                    <a:pt x="0" y="17387"/>
                    <a:pt x="148" y="17581"/>
                    <a:pt x="355" y="17587"/>
                  </a:cubicBezTo>
                  <a:lnTo>
                    <a:pt x="33847" y="18429"/>
                  </a:lnTo>
                  <a:lnTo>
                    <a:pt x="33855" y="18429"/>
                  </a:lnTo>
                  <a:cubicBezTo>
                    <a:pt x="34001" y="18429"/>
                    <a:pt x="34127" y="18331"/>
                    <a:pt x="34165" y="18190"/>
                  </a:cubicBezTo>
                  <a:lnTo>
                    <a:pt x="38576" y="1243"/>
                  </a:lnTo>
                  <a:cubicBezTo>
                    <a:pt x="38629" y="1044"/>
                    <a:pt x="38481" y="848"/>
                    <a:pt x="38274" y="844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352050" y="3672450"/>
              <a:ext cx="1355475" cy="1099200"/>
            </a:xfrm>
            <a:custGeom>
              <a:avLst/>
              <a:gdLst/>
              <a:ahLst/>
              <a:cxnLst/>
              <a:rect l="l" t="t" r="r" b="b"/>
              <a:pathLst>
                <a:path w="54219" h="43968" extrusionOk="0">
                  <a:moveTo>
                    <a:pt x="47717" y="0"/>
                  </a:moveTo>
                  <a:lnTo>
                    <a:pt x="39852" y="9543"/>
                  </a:lnTo>
                  <a:lnTo>
                    <a:pt x="29888" y="33035"/>
                  </a:lnTo>
                  <a:cubicBezTo>
                    <a:pt x="29888" y="33035"/>
                    <a:pt x="21604" y="35028"/>
                    <a:pt x="14368" y="35867"/>
                  </a:cubicBezTo>
                  <a:cubicBezTo>
                    <a:pt x="7132" y="36706"/>
                    <a:pt x="1" y="36915"/>
                    <a:pt x="1" y="36915"/>
                  </a:cubicBezTo>
                  <a:lnTo>
                    <a:pt x="105" y="41320"/>
                  </a:lnTo>
                  <a:cubicBezTo>
                    <a:pt x="105" y="41320"/>
                    <a:pt x="11432" y="42578"/>
                    <a:pt x="20556" y="42683"/>
                  </a:cubicBezTo>
                  <a:cubicBezTo>
                    <a:pt x="26830" y="42755"/>
                    <a:pt x="30475" y="43968"/>
                    <a:pt x="32925" y="43968"/>
                  </a:cubicBezTo>
                  <a:cubicBezTo>
                    <a:pt x="34037" y="43968"/>
                    <a:pt x="34903" y="43717"/>
                    <a:pt x="35656" y="42997"/>
                  </a:cubicBezTo>
                  <a:cubicBezTo>
                    <a:pt x="38068" y="40690"/>
                    <a:pt x="51072" y="15206"/>
                    <a:pt x="52646" y="10488"/>
                  </a:cubicBezTo>
                  <a:cubicBezTo>
                    <a:pt x="54219" y="5768"/>
                    <a:pt x="50233" y="1784"/>
                    <a:pt x="477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343925" y="3664525"/>
              <a:ext cx="1377375" cy="1115150"/>
            </a:xfrm>
            <a:custGeom>
              <a:avLst/>
              <a:gdLst/>
              <a:ahLst/>
              <a:cxnLst/>
              <a:rect l="l" t="t" r="r" b="b"/>
              <a:pathLst>
                <a:path w="55095" h="44606" extrusionOk="0">
                  <a:moveTo>
                    <a:pt x="48046" y="1"/>
                  </a:moveTo>
                  <a:cubicBezTo>
                    <a:pt x="47945" y="1"/>
                    <a:pt x="47847" y="48"/>
                    <a:pt x="47786" y="136"/>
                  </a:cubicBezTo>
                  <a:cubicBezTo>
                    <a:pt x="47685" y="278"/>
                    <a:pt x="47715" y="475"/>
                    <a:pt x="47856" y="579"/>
                  </a:cubicBezTo>
                  <a:cubicBezTo>
                    <a:pt x="49410" y="1679"/>
                    <a:pt x="54347" y="5661"/>
                    <a:pt x="52666" y="10702"/>
                  </a:cubicBezTo>
                  <a:cubicBezTo>
                    <a:pt x="51009" y="15677"/>
                    <a:pt x="38067" y="40877"/>
                    <a:pt x="35760" y="43084"/>
                  </a:cubicBezTo>
                  <a:cubicBezTo>
                    <a:pt x="35078" y="43736"/>
                    <a:pt x="34291" y="43967"/>
                    <a:pt x="33252" y="43967"/>
                  </a:cubicBezTo>
                  <a:cubicBezTo>
                    <a:pt x="32325" y="43967"/>
                    <a:pt x="31199" y="43783"/>
                    <a:pt x="29771" y="43549"/>
                  </a:cubicBezTo>
                  <a:cubicBezTo>
                    <a:pt x="27519" y="43182"/>
                    <a:pt x="24716" y="42724"/>
                    <a:pt x="20884" y="42681"/>
                  </a:cubicBezTo>
                  <a:cubicBezTo>
                    <a:pt x="12669" y="42586"/>
                    <a:pt x="2541" y="41540"/>
                    <a:pt x="743" y="41349"/>
                  </a:cubicBezTo>
                  <a:lnTo>
                    <a:pt x="654" y="37541"/>
                  </a:lnTo>
                  <a:cubicBezTo>
                    <a:pt x="2120" y="37488"/>
                    <a:pt x="8421" y="37232"/>
                    <a:pt x="14729" y="36501"/>
                  </a:cubicBezTo>
                  <a:cubicBezTo>
                    <a:pt x="21902" y="35670"/>
                    <a:pt x="30205" y="33683"/>
                    <a:pt x="30288" y="33662"/>
                  </a:cubicBezTo>
                  <a:cubicBezTo>
                    <a:pt x="30386" y="33639"/>
                    <a:pt x="30468" y="33570"/>
                    <a:pt x="30508" y="33476"/>
                  </a:cubicBezTo>
                  <a:lnTo>
                    <a:pt x="40471" y="9986"/>
                  </a:lnTo>
                  <a:cubicBezTo>
                    <a:pt x="40541" y="9822"/>
                    <a:pt x="40465" y="9633"/>
                    <a:pt x="40301" y="9565"/>
                  </a:cubicBezTo>
                  <a:cubicBezTo>
                    <a:pt x="40261" y="9547"/>
                    <a:pt x="40218" y="9539"/>
                    <a:pt x="40176" y="9539"/>
                  </a:cubicBezTo>
                  <a:cubicBezTo>
                    <a:pt x="40052" y="9539"/>
                    <a:pt x="39933" y="9613"/>
                    <a:pt x="39881" y="9736"/>
                  </a:cubicBezTo>
                  <a:lnTo>
                    <a:pt x="29982" y="33078"/>
                  </a:lnTo>
                  <a:cubicBezTo>
                    <a:pt x="28806" y="33355"/>
                    <a:pt x="21249" y="35102"/>
                    <a:pt x="14656" y="35864"/>
                  </a:cubicBezTo>
                  <a:cubicBezTo>
                    <a:pt x="7517" y="36692"/>
                    <a:pt x="387" y="36910"/>
                    <a:pt x="315" y="36912"/>
                  </a:cubicBezTo>
                  <a:cubicBezTo>
                    <a:pt x="140" y="36917"/>
                    <a:pt x="1" y="37064"/>
                    <a:pt x="5" y="37240"/>
                  </a:cubicBezTo>
                  <a:lnTo>
                    <a:pt x="109" y="41644"/>
                  </a:lnTo>
                  <a:cubicBezTo>
                    <a:pt x="113" y="41804"/>
                    <a:pt x="235" y="41937"/>
                    <a:pt x="395" y="41955"/>
                  </a:cubicBezTo>
                  <a:cubicBezTo>
                    <a:pt x="509" y="41968"/>
                    <a:pt x="11841" y="43217"/>
                    <a:pt x="20877" y="43321"/>
                  </a:cubicBezTo>
                  <a:cubicBezTo>
                    <a:pt x="24660" y="43363"/>
                    <a:pt x="27437" y="43817"/>
                    <a:pt x="29669" y="44181"/>
                  </a:cubicBezTo>
                  <a:cubicBezTo>
                    <a:pt x="31096" y="44415"/>
                    <a:pt x="32266" y="44605"/>
                    <a:pt x="33261" y="44605"/>
                  </a:cubicBezTo>
                  <a:cubicBezTo>
                    <a:pt x="34444" y="44605"/>
                    <a:pt x="35377" y="44336"/>
                    <a:pt x="36203" y="43547"/>
                  </a:cubicBezTo>
                  <a:cubicBezTo>
                    <a:pt x="38742" y="41117"/>
                    <a:pt x="51814" y="15287"/>
                    <a:pt x="53274" y="10906"/>
                  </a:cubicBezTo>
                  <a:cubicBezTo>
                    <a:pt x="55094" y="5445"/>
                    <a:pt x="49871" y="1221"/>
                    <a:pt x="48226" y="56"/>
                  </a:cubicBezTo>
                  <a:cubicBezTo>
                    <a:pt x="48171" y="19"/>
                    <a:pt x="48108" y="1"/>
                    <a:pt x="48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4819800" y="4486150"/>
              <a:ext cx="534925" cy="225950"/>
            </a:xfrm>
            <a:custGeom>
              <a:avLst/>
              <a:gdLst/>
              <a:ahLst/>
              <a:cxnLst/>
              <a:rect l="l" t="t" r="r" b="b"/>
              <a:pathLst>
                <a:path w="21397" h="9038" extrusionOk="0">
                  <a:moveTo>
                    <a:pt x="11346" y="1"/>
                  </a:moveTo>
                  <a:cubicBezTo>
                    <a:pt x="8762" y="1"/>
                    <a:pt x="3462" y="2518"/>
                    <a:pt x="2729" y="2793"/>
                  </a:cubicBezTo>
                  <a:cubicBezTo>
                    <a:pt x="1889" y="3109"/>
                    <a:pt x="0" y="4262"/>
                    <a:pt x="317" y="4995"/>
                  </a:cubicBezTo>
                  <a:cubicBezTo>
                    <a:pt x="632" y="5729"/>
                    <a:pt x="3253" y="6044"/>
                    <a:pt x="3253" y="6044"/>
                  </a:cubicBezTo>
                  <a:cubicBezTo>
                    <a:pt x="3253" y="6044"/>
                    <a:pt x="841" y="6359"/>
                    <a:pt x="1365" y="7094"/>
                  </a:cubicBezTo>
                  <a:cubicBezTo>
                    <a:pt x="1483" y="7259"/>
                    <a:pt x="1986" y="7323"/>
                    <a:pt x="2702" y="7323"/>
                  </a:cubicBezTo>
                  <a:cubicBezTo>
                    <a:pt x="5159" y="7323"/>
                    <a:pt x="10130" y="6568"/>
                    <a:pt x="10699" y="6568"/>
                  </a:cubicBezTo>
                  <a:cubicBezTo>
                    <a:pt x="11433" y="6568"/>
                    <a:pt x="13111" y="8457"/>
                    <a:pt x="15104" y="8875"/>
                  </a:cubicBezTo>
                  <a:cubicBezTo>
                    <a:pt x="15673" y="8994"/>
                    <a:pt x="16432" y="9037"/>
                    <a:pt x="17225" y="9037"/>
                  </a:cubicBezTo>
                  <a:cubicBezTo>
                    <a:pt x="19204" y="9037"/>
                    <a:pt x="21396" y="8771"/>
                    <a:pt x="21396" y="8771"/>
                  </a:cubicBezTo>
                  <a:lnTo>
                    <a:pt x="21291" y="4367"/>
                  </a:lnTo>
                  <a:cubicBezTo>
                    <a:pt x="21291" y="4367"/>
                    <a:pt x="14159" y="1115"/>
                    <a:pt x="12272" y="172"/>
                  </a:cubicBezTo>
                  <a:cubicBezTo>
                    <a:pt x="12034" y="53"/>
                    <a:pt x="11718" y="1"/>
                    <a:pt x="1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17675" y="4478200"/>
              <a:ext cx="545100" cy="241950"/>
            </a:xfrm>
            <a:custGeom>
              <a:avLst/>
              <a:gdLst/>
              <a:ahLst/>
              <a:cxnLst/>
              <a:rect l="l" t="t" r="r" b="b"/>
              <a:pathLst>
                <a:path w="21804" h="9678" extrusionOk="0">
                  <a:moveTo>
                    <a:pt x="11422" y="631"/>
                  </a:moveTo>
                  <a:cubicBezTo>
                    <a:pt x="11744" y="631"/>
                    <a:pt x="12015" y="676"/>
                    <a:pt x="12215" y="775"/>
                  </a:cubicBezTo>
                  <a:cubicBezTo>
                    <a:pt x="13916" y="1628"/>
                    <a:pt x="19932" y="4378"/>
                    <a:pt x="21061" y="4893"/>
                  </a:cubicBezTo>
                  <a:lnTo>
                    <a:pt x="21155" y="8804"/>
                  </a:lnTo>
                  <a:cubicBezTo>
                    <a:pt x="20496" y="8875"/>
                    <a:pt x="18824" y="9036"/>
                    <a:pt x="17299" y="9036"/>
                  </a:cubicBezTo>
                  <a:cubicBezTo>
                    <a:pt x="16530" y="9036"/>
                    <a:pt x="15799" y="8995"/>
                    <a:pt x="15255" y="8881"/>
                  </a:cubicBezTo>
                  <a:cubicBezTo>
                    <a:pt x="14164" y="8651"/>
                    <a:pt x="13156" y="7943"/>
                    <a:pt x="12348" y="7377"/>
                  </a:cubicBezTo>
                  <a:cubicBezTo>
                    <a:pt x="11677" y="6907"/>
                    <a:pt x="11194" y="6567"/>
                    <a:pt x="10784" y="6567"/>
                  </a:cubicBezTo>
                  <a:cubicBezTo>
                    <a:pt x="10588" y="6567"/>
                    <a:pt x="10050" y="6631"/>
                    <a:pt x="9037" y="6756"/>
                  </a:cubicBezTo>
                  <a:cubicBezTo>
                    <a:pt x="7591" y="6933"/>
                    <a:pt x="4286" y="7339"/>
                    <a:pt x="2629" y="7339"/>
                  </a:cubicBezTo>
                  <a:cubicBezTo>
                    <a:pt x="2154" y="7339"/>
                    <a:pt x="1815" y="7306"/>
                    <a:pt x="1693" y="7224"/>
                  </a:cubicBezTo>
                  <a:cubicBezTo>
                    <a:pt x="1775" y="7049"/>
                    <a:pt x="2594" y="6784"/>
                    <a:pt x="3380" y="6681"/>
                  </a:cubicBezTo>
                  <a:cubicBezTo>
                    <a:pt x="3540" y="6659"/>
                    <a:pt x="3660" y="6523"/>
                    <a:pt x="3658" y="6362"/>
                  </a:cubicBezTo>
                  <a:cubicBezTo>
                    <a:pt x="3658" y="6199"/>
                    <a:pt x="3537" y="6065"/>
                    <a:pt x="3377" y="6046"/>
                  </a:cubicBezTo>
                  <a:cubicBezTo>
                    <a:pt x="2198" y="5904"/>
                    <a:pt x="841" y="5524"/>
                    <a:pt x="696" y="5187"/>
                  </a:cubicBezTo>
                  <a:cubicBezTo>
                    <a:pt x="681" y="5148"/>
                    <a:pt x="687" y="5092"/>
                    <a:pt x="718" y="5019"/>
                  </a:cubicBezTo>
                  <a:cubicBezTo>
                    <a:pt x="948" y="4480"/>
                    <a:pt x="2197" y="3685"/>
                    <a:pt x="2926" y="3411"/>
                  </a:cubicBezTo>
                  <a:cubicBezTo>
                    <a:pt x="3049" y="3366"/>
                    <a:pt x="3298" y="3257"/>
                    <a:pt x="3638" y="3110"/>
                  </a:cubicBezTo>
                  <a:cubicBezTo>
                    <a:pt x="5156" y="2452"/>
                    <a:pt x="9356" y="631"/>
                    <a:pt x="11422" y="631"/>
                  </a:cubicBezTo>
                  <a:close/>
                  <a:moveTo>
                    <a:pt x="11432" y="1"/>
                  </a:moveTo>
                  <a:cubicBezTo>
                    <a:pt x="9485" y="1"/>
                    <a:pt x="6197" y="1303"/>
                    <a:pt x="3383" y="2522"/>
                  </a:cubicBezTo>
                  <a:cubicBezTo>
                    <a:pt x="3057" y="2664"/>
                    <a:pt x="2819" y="2768"/>
                    <a:pt x="2701" y="2812"/>
                  </a:cubicBezTo>
                  <a:cubicBezTo>
                    <a:pt x="2002" y="3074"/>
                    <a:pt x="479" y="3944"/>
                    <a:pt x="128" y="4769"/>
                  </a:cubicBezTo>
                  <a:cubicBezTo>
                    <a:pt x="0" y="5066"/>
                    <a:pt x="46" y="5299"/>
                    <a:pt x="107" y="5439"/>
                  </a:cubicBezTo>
                  <a:cubicBezTo>
                    <a:pt x="307" y="5905"/>
                    <a:pt x="1067" y="6213"/>
                    <a:pt x="1815" y="6407"/>
                  </a:cubicBezTo>
                  <a:cubicBezTo>
                    <a:pt x="1485" y="6545"/>
                    <a:pt x="1210" y="6728"/>
                    <a:pt x="1106" y="6970"/>
                  </a:cubicBezTo>
                  <a:cubicBezTo>
                    <a:pt x="1017" y="7175"/>
                    <a:pt x="1046" y="7396"/>
                    <a:pt x="1190" y="7598"/>
                  </a:cubicBezTo>
                  <a:cubicBezTo>
                    <a:pt x="1363" y="7840"/>
                    <a:pt x="1832" y="7964"/>
                    <a:pt x="2811" y="7964"/>
                  </a:cubicBezTo>
                  <a:cubicBezTo>
                    <a:pt x="4012" y="7964"/>
                    <a:pt x="5980" y="7777"/>
                    <a:pt x="9113" y="7391"/>
                  </a:cubicBezTo>
                  <a:cubicBezTo>
                    <a:pt x="9922" y="7293"/>
                    <a:pt x="10619" y="7207"/>
                    <a:pt x="10784" y="7207"/>
                  </a:cubicBezTo>
                  <a:cubicBezTo>
                    <a:pt x="10990" y="7207"/>
                    <a:pt x="11516" y="7576"/>
                    <a:pt x="11979" y="7901"/>
                  </a:cubicBezTo>
                  <a:cubicBezTo>
                    <a:pt x="12837" y="8501"/>
                    <a:pt x="13903" y="9251"/>
                    <a:pt x="15123" y="9507"/>
                  </a:cubicBezTo>
                  <a:cubicBezTo>
                    <a:pt x="15717" y="9633"/>
                    <a:pt x="16504" y="9677"/>
                    <a:pt x="17319" y="9677"/>
                  </a:cubicBezTo>
                  <a:cubicBezTo>
                    <a:pt x="19270" y="9677"/>
                    <a:pt x="21395" y="9422"/>
                    <a:pt x="21518" y="9406"/>
                  </a:cubicBezTo>
                  <a:cubicBezTo>
                    <a:pt x="21682" y="9387"/>
                    <a:pt x="21803" y="9247"/>
                    <a:pt x="21799" y="9081"/>
                  </a:cubicBezTo>
                  <a:lnTo>
                    <a:pt x="21695" y="4678"/>
                  </a:lnTo>
                  <a:cubicBezTo>
                    <a:pt x="21692" y="4555"/>
                    <a:pt x="21619" y="4444"/>
                    <a:pt x="21508" y="4394"/>
                  </a:cubicBezTo>
                  <a:cubicBezTo>
                    <a:pt x="21436" y="4360"/>
                    <a:pt x="14360" y="1134"/>
                    <a:pt x="12499" y="203"/>
                  </a:cubicBezTo>
                  <a:cubicBezTo>
                    <a:pt x="12220" y="63"/>
                    <a:pt x="11858" y="1"/>
                    <a:pt x="11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331775" y="4473575"/>
              <a:ext cx="251725" cy="61425"/>
            </a:xfrm>
            <a:custGeom>
              <a:avLst/>
              <a:gdLst/>
              <a:ahLst/>
              <a:cxnLst/>
              <a:rect l="l" t="t" r="r" b="b"/>
              <a:pathLst>
                <a:path w="10069" h="2457" extrusionOk="0">
                  <a:moveTo>
                    <a:pt x="3186" y="0"/>
                  </a:moveTo>
                  <a:cubicBezTo>
                    <a:pt x="2568" y="0"/>
                    <a:pt x="2199" y="115"/>
                    <a:pt x="1994" y="256"/>
                  </a:cubicBezTo>
                  <a:cubicBezTo>
                    <a:pt x="1" y="1619"/>
                    <a:pt x="5034" y="2457"/>
                    <a:pt x="5034" y="2457"/>
                  </a:cubicBezTo>
                  <a:cubicBezTo>
                    <a:pt x="5034" y="2457"/>
                    <a:pt x="6502" y="2353"/>
                    <a:pt x="7551" y="2353"/>
                  </a:cubicBezTo>
                  <a:cubicBezTo>
                    <a:pt x="8601" y="2353"/>
                    <a:pt x="9438" y="2353"/>
                    <a:pt x="9753" y="1933"/>
                  </a:cubicBezTo>
                  <a:cubicBezTo>
                    <a:pt x="10068" y="1514"/>
                    <a:pt x="7027" y="675"/>
                    <a:pt x="5139" y="256"/>
                  </a:cubicBezTo>
                  <a:cubicBezTo>
                    <a:pt x="4308" y="71"/>
                    <a:pt x="3671" y="0"/>
                    <a:pt x="3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360250" y="4465600"/>
              <a:ext cx="224550" cy="77425"/>
            </a:xfrm>
            <a:custGeom>
              <a:avLst/>
              <a:gdLst/>
              <a:ahLst/>
              <a:cxnLst/>
              <a:rect l="l" t="t" r="r" b="b"/>
              <a:pathLst>
                <a:path w="8982" h="3097" extrusionOk="0">
                  <a:moveTo>
                    <a:pt x="2049" y="639"/>
                  </a:moveTo>
                  <a:cubicBezTo>
                    <a:pt x="2486" y="639"/>
                    <a:pt x="3093" y="701"/>
                    <a:pt x="3930" y="887"/>
                  </a:cubicBezTo>
                  <a:cubicBezTo>
                    <a:pt x="6028" y="1353"/>
                    <a:pt x="7687" y="1890"/>
                    <a:pt x="8200" y="2183"/>
                  </a:cubicBezTo>
                  <a:cubicBezTo>
                    <a:pt x="7857" y="2351"/>
                    <a:pt x="7151" y="2351"/>
                    <a:pt x="6412" y="2351"/>
                  </a:cubicBezTo>
                  <a:cubicBezTo>
                    <a:pt x="5445" y="2351"/>
                    <a:pt x="4154" y="2438"/>
                    <a:pt x="3911" y="2454"/>
                  </a:cubicBezTo>
                  <a:cubicBezTo>
                    <a:pt x="2433" y="2203"/>
                    <a:pt x="803" y="1654"/>
                    <a:pt x="710" y="1228"/>
                  </a:cubicBezTo>
                  <a:cubicBezTo>
                    <a:pt x="689" y="1139"/>
                    <a:pt x="815" y="989"/>
                    <a:pt x="1035" y="839"/>
                  </a:cubicBezTo>
                  <a:cubicBezTo>
                    <a:pt x="1127" y="775"/>
                    <a:pt x="1400" y="639"/>
                    <a:pt x="2049" y="639"/>
                  </a:cubicBezTo>
                  <a:close/>
                  <a:moveTo>
                    <a:pt x="2045" y="1"/>
                  </a:moveTo>
                  <a:cubicBezTo>
                    <a:pt x="1438" y="1"/>
                    <a:pt x="974" y="104"/>
                    <a:pt x="673" y="310"/>
                  </a:cubicBezTo>
                  <a:cubicBezTo>
                    <a:pt x="199" y="635"/>
                    <a:pt x="1" y="989"/>
                    <a:pt x="84" y="1367"/>
                  </a:cubicBezTo>
                  <a:cubicBezTo>
                    <a:pt x="319" y="2426"/>
                    <a:pt x="3020" y="2955"/>
                    <a:pt x="3842" y="3092"/>
                  </a:cubicBezTo>
                  <a:cubicBezTo>
                    <a:pt x="3859" y="3095"/>
                    <a:pt x="3877" y="3097"/>
                    <a:pt x="3895" y="3097"/>
                  </a:cubicBezTo>
                  <a:lnTo>
                    <a:pt x="3918" y="3097"/>
                  </a:lnTo>
                  <a:cubicBezTo>
                    <a:pt x="3931" y="3095"/>
                    <a:pt x="5387" y="2993"/>
                    <a:pt x="6412" y="2993"/>
                  </a:cubicBezTo>
                  <a:cubicBezTo>
                    <a:pt x="7555" y="2993"/>
                    <a:pt x="8459" y="2993"/>
                    <a:pt x="8870" y="2445"/>
                  </a:cubicBezTo>
                  <a:cubicBezTo>
                    <a:pt x="8958" y="2328"/>
                    <a:pt x="8982" y="2174"/>
                    <a:pt x="8929" y="2038"/>
                  </a:cubicBezTo>
                  <a:cubicBezTo>
                    <a:pt x="8685" y="1379"/>
                    <a:pt x="5779" y="642"/>
                    <a:pt x="4069" y="262"/>
                  </a:cubicBezTo>
                  <a:cubicBezTo>
                    <a:pt x="3282" y="88"/>
                    <a:pt x="2603" y="1"/>
                    <a:pt x="2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141500" y="3884750"/>
              <a:ext cx="1473425" cy="1086850"/>
            </a:xfrm>
            <a:custGeom>
              <a:avLst/>
              <a:gdLst/>
              <a:ahLst/>
              <a:cxnLst/>
              <a:rect l="l" t="t" r="r" b="b"/>
              <a:pathLst>
                <a:path w="58937" h="43474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6608" y="37652"/>
                    <a:pt x="9753" y="42685"/>
                    <a:pt x="11430" y="43420"/>
                  </a:cubicBezTo>
                  <a:cubicBezTo>
                    <a:pt x="11514" y="43456"/>
                    <a:pt x="11643" y="43474"/>
                    <a:pt x="11813" y="43474"/>
                  </a:cubicBezTo>
                  <a:cubicBezTo>
                    <a:pt x="15041" y="43474"/>
                    <a:pt x="33039" y="37133"/>
                    <a:pt x="37124" y="35240"/>
                  </a:cubicBezTo>
                  <a:cubicBezTo>
                    <a:pt x="39941" y="33934"/>
                    <a:pt x="42264" y="33709"/>
                    <a:pt x="43913" y="33709"/>
                  </a:cubicBezTo>
                  <a:cubicBezTo>
                    <a:pt x="44782" y="33709"/>
                    <a:pt x="45463" y="33771"/>
                    <a:pt x="45933" y="33771"/>
                  </a:cubicBezTo>
                  <a:cubicBezTo>
                    <a:pt x="47297" y="33771"/>
                    <a:pt x="49184" y="30626"/>
                    <a:pt x="50548" y="30101"/>
                  </a:cubicBezTo>
                  <a:cubicBezTo>
                    <a:pt x="50769" y="30016"/>
                    <a:pt x="51116" y="29984"/>
                    <a:pt x="51545" y="29984"/>
                  </a:cubicBezTo>
                  <a:cubicBezTo>
                    <a:pt x="52974" y="29984"/>
                    <a:pt x="55307" y="30346"/>
                    <a:pt x="56882" y="30346"/>
                  </a:cubicBezTo>
                  <a:cubicBezTo>
                    <a:pt x="57753" y="30346"/>
                    <a:pt x="58393" y="30235"/>
                    <a:pt x="58518" y="29890"/>
                  </a:cubicBezTo>
                  <a:cubicBezTo>
                    <a:pt x="58937" y="28738"/>
                    <a:pt x="55477" y="26430"/>
                    <a:pt x="54428" y="25697"/>
                  </a:cubicBezTo>
                  <a:cubicBezTo>
                    <a:pt x="53516" y="25058"/>
                    <a:pt x="51736" y="23709"/>
                    <a:pt x="50252" y="23709"/>
                  </a:cubicBezTo>
                  <a:cubicBezTo>
                    <a:pt x="50028" y="23709"/>
                    <a:pt x="49810" y="23740"/>
                    <a:pt x="49603" y="23809"/>
                  </a:cubicBezTo>
                  <a:cubicBezTo>
                    <a:pt x="48030" y="24333"/>
                    <a:pt x="43835" y="29996"/>
                    <a:pt x="42683" y="30626"/>
                  </a:cubicBezTo>
                  <a:cubicBezTo>
                    <a:pt x="41615" y="31208"/>
                    <a:pt x="32016" y="31790"/>
                    <a:pt x="26185" y="31790"/>
                  </a:cubicBezTo>
                  <a:cubicBezTo>
                    <a:pt x="25715" y="31790"/>
                    <a:pt x="25269" y="31786"/>
                    <a:pt x="24854" y="31778"/>
                  </a:cubicBezTo>
                  <a:cubicBezTo>
                    <a:pt x="19295" y="31673"/>
                    <a:pt x="18771" y="31569"/>
                    <a:pt x="18771" y="31569"/>
                  </a:cubicBezTo>
                  <a:cubicBezTo>
                    <a:pt x="18771" y="31569"/>
                    <a:pt x="14576" y="13636"/>
                    <a:pt x="14576" y="10174"/>
                  </a:cubicBezTo>
                  <a:cubicBezTo>
                    <a:pt x="14576" y="6956"/>
                    <a:pt x="13677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133925" y="3876925"/>
              <a:ext cx="1488550" cy="1102325"/>
            </a:xfrm>
            <a:custGeom>
              <a:avLst/>
              <a:gdLst/>
              <a:ahLst/>
              <a:cxnLst/>
              <a:rect l="l" t="t" r="r" b="b"/>
              <a:pathLst>
                <a:path w="59542" h="44093" extrusionOk="0">
                  <a:moveTo>
                    <a:pt x="6943" y="625"/>
                  </a:moveTo>
                  <a:cubicBezTo>
                    <a:pt x="8184" y="625"/>
                    <a:pt x="9451" y="864"/>
                    <a:pt x="10497" y="1282"/>
                  </a:cubicBezTo>
                  <a:cubicBezTo>
                    <a:pt x="13493" y="2483"/>
                    <a:pt x="14561" y="6825"/>
                    <a:pt x="14561" y="10487"/>
                  </a:cubicBezTo>
                  <a:cubicBezTo>
                    <a:pt x="14561" y="13946"/>
                    <a:pt x="18592" y="31221"/>
                    <a:pt x="18764" y="31955"/>
                  </a:cubicBezTo>
                  <a:cubicBezTo>
                    <a:pt x="18793" y="32078"/>
                    <a:pt x="18890" y="32172"/>
                    <a:pt x="19013" y="32196"/>
                  </a:cubicBezTo>
                  <a:cubicBezTo>
                    <a:pt x="19070" y="32207"/>
                    <a:pt x="19721" y="32309"/>
                    <a:pt x="25151" y="32412"/>
                  </a:cubicBezTo>
                  <a:cubicBezTo>
                    <a:pt x="25548" y="32419"/>
                    <a:pt x="25978" y="32423"/>
                    <a:pt x="26436" y="32423"/>
                  </a:cubicBezTo>
                  <a:cubicBezTo>
                    <a:pt x="32107" y="32423"/>
                    <a:pt x="41956" y="31863"/>
                    <a:pt x="43139" y="31220"/>
                  </a:cubicBezTo>
                  <a:cubicBezTo>
                    <a:pt x="43650" y="30940"/>
                    <a:pt x="44520" y="29972"/>
                    <a:pt x="45895" y="28417"/>
                  </a:cubicBezTo>
                  <a:cubicBezTo>
                    <a:pt x="47360" y="26761"/>
                    <a:pt x="49183" y="24700"/>
                    <a:pt x="50009" y="24425"/>
                  </a:cubicBezTo>
                  <a:cubicBezTo>
                    <a:pt x="50183" y="24367"/>
                    <a:pt x="50369" y="24340"/>
                    <a:pt x="50562" y="24340"/>
                  </a:cubicBezTo>
                  <a:cubicBezTo>
                    <a:pt x="51825" y="24340"/>
                    <a:pt x="53410" y="25466"/>
                    <a:pt x="54320" y="26109"/>
                  </a:cubicBezTo>
                  <a:lnTo>
                    <a:pt x="54769" y="26425"/>
                  </a:lnTo>
                  <a:cubicBezTo>
                    <a:pt x="58126" y="28754"/>
                    <a:pt x="58663" y="29706"/>
                    <a:pt x="58521" y="30094"/>
                  </a:cubicBezTo>
                  <a:cubicBezTo>
                    <a:pt x="58455" y="30275"/>
                    <a:pt x="57944" y="30335"/>
                    <a:pt x="57280" y="30335"/>
                  </a:cubicBezTo>
                  <a:cubicBezTo>
                    <a:pt x="56367" y="30335"/>
                    <a:pt x="55164" y="30222"/>
                    <a:pt x="54424" y="30152"/>
                  </a:cubicBezTo>
                  <a:cubicBezTo>
                    <a:pt x="53453" y="30060"/>
                    <a:pt x="52561" y="29976"/>
                    <a:pt x="51862" y="29976"/>
                  </a:cubicBezTo>
                  <a:cubicBezTo>
                    <a:pt x="51387" y="29976"/>
                    <a:pt x="51000" y="30014"/>
                    <a:pt x="50736" y="30116"/>
                  </a:cubicBezTo>
                  <a:cubicBezTo>
                    <a:pt x="50064" y="30373"/>
                    <a:pt x="49347" y="31133"/>
                    <a:pt x="48585" y="31937"/>
                  </a:cubicBezTo>
                  <a:cubicBezTo>
                    <a:pt x="47775" y="32792"/>
                    <a:pt x="46857" y="33763"/>
                    <a:pt x="46238" y="33763"/>
                  </a:cubicBezTo>
                  <a:cubicBezTo>
                    <a:pt x="46042" y="33763"/>
                    <a:pt x="45810" y="33753"/>
                    <a:pt x="45542" y="33740"/>
                  </a:cubicBezTo>
                  <a:cubicBezTo>
                    <a:pt x="45178" y="33723"/>
                    <a:pt x="44740" y="33702"/>
                    <a:pt x="44236" y="33702"/>
                  </a:cubicBezTo>
                  <a:cubicBezTo>
                    <a:pt x="42566" y="33702"/>
                    <a:pt x="40169" y="33929"/>
                    <a:pt x="37294" y="35261"/>
                  </a:cubicBezTo>
                  <a:cubicBezTo>
                    <a:pt x="32333" y="37562"/>
                    <a:pt x="14974" y="43481"/>
                    <a:pt x="12165" y="43481"/>
                  </a:cubicBezTo>
                  <a:cubicBezTo>
                    <a:pt x="12030" y="43481"/>
                    <a:pt x="11928" y="43467"/>
                    <a:pt x="11864" y="43438"/>
                  </a:cubicBezTo>
                  <a:cubicBezTo>
                    <a:pt x="10557" y="42867"/>
                    <a:pt x="7381" y="38606"/>
                    <a:pt x="4706" y="26569"/>
                  </a:cubicBezTo>
                  <a:cubicBezTo>
                    <a:pt x="2268" y="15599"/>
                    <a:pt x="897" y="6985"/>
                    <a:pt x="831" y="6573"/>
                  </a:cubicBezTo>
                  <a:cubicBezTo>
                    <a:pt x="822" y="6381"/>
                    <a:pt x="731" y="3820"/>
                    <a:pt x="2825" y="1916"/>
                  </a:cubicBezTo>
                  <a:cubicBezTo>
                    <a:pt x="3817" y="1014"/>
                    <a:pt x="5359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4" y="6632"/>
                  </a:cubicBezTo>
                  <a:cubicBezTo>
                    <a:pt x="194" y="6640"/>
                    <a:pt x="195" y="6649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466" y="37440"/>
                    <a:pt x="9579" y="43138"/>
                    <a:pt x="11606" y="44026"/>
                  </a:cubicBezTo>
                  <a:cubicBezTo>
                    <a:pt x="11711" y="44071"/>
                    <a:pt x="11869" y="44093"/>
                    <a:pt x="12077" y="44093"/>
                  </a:cubicBezTo>
                  <a:cubicBezTo>
                    <a:pt x="15683" y="44093"/>
                    <a:pt x="33948" y="37518"/>
                    <a:pt x="37562" y="35843"/>
                  </a:cubicBezTo>
                  <a:cubicBezTo>
                    <a:pt x="40317" y="34565"/>
                    <a:pt x="42559" y="34341"/>
                    <a:pt x="44188" y="34341"/>
                  </a:cubicBezTo>
                  <a:cubicBezTo>
                    <a:pt x="44687" y="34341"/>
                    <a:pt x="45129" y="34362"/>
                    <a:pt x="45510" y="34380"/>
                  </a:cubicBezTo>
                  <a:cubicBezTo>
                    <a:pt x="45790" y="34392"/>
                    <a:pt x="46033" y="34403"/>
                    <a:pt x="46236" y="34403"/>
                  </a:cubicBezTo>
                  <a:cubicBezTo>
                    <a:pt x="47133" y="34403"/>
                    <a:pt x="48064" y="33419"/>
                    <a:pt x="49049" y="32375"/>
                  </a:cubicBezTo>
                  <a:cubicBezTo>
                    <a:pt x="49727" y="31659"/>
                    <a:pt x="50427" y="30918"/>
                    <a:pt x="50965" y="30712"/>
                  </a:cubicBezTo>
                  <a:cubicBezTo>
                    <a:pt x="51145" y="30642"/>
                    <a:pt x="51451" y="30615"/>
                    <a:pt x="51833" y="30615"/>
                  </a:cubicBezTo>
                  <a:cubicBezTo>
                    <a:pt x="52533" y="30615"/>
                    <a:pt x="53485" y="30706"/>
                    <a:pt x="54362" y="30789"/>
                  </a:cubicBezTo>
                  <a:cubicBezTo>
                    <a:pt x="55499" y="30897"/>
                    <a:pt x="56456" y="30980"/>
                    <a:pt x="57211" y="30980"/>
                  </a:cubicBezTo>
                  <a:cubicBezTo>
                    <a:pt x="58280" y="30980"/>
                    <a:pt x="58940" y="30813"/>
                    <a:pt x="59121" y="30313"/>
                  </a:cubicBezTo>
                  <a:cubicBezTo>
                    <a:pt x="59542" y="29158"/>
                    <a:pt x="57453" y="27509"/>
                    <a:pt x="55134" y="25898"/>
                  </a:cubicBezTo>
                  <a:lnTo>
                    <a:pt x="54689" y="25588"/>
                  </a:lnTo>
                  <a:cubicBezTo>
                    <a:pt x="53716" y="24899"/>
                    <a:pt x="52027" y="23704"/>
                    <a:pt x="50543" y="23704"/>
                  </a:cubicBezTo>
                  <a:cubicBezTo>
                    <a:pt x="50290" y="23704"/>
                    <a:pt x="50042" y="23739"/>
                    <a:pt x="49805" y="23817"/>
                  </a:cubicBezTo>
                  <a:cubicBezTo>
                    <a:pt x="48817" y="24147"/>
                    <a:pt x="47087" y="26102"/>
                    <a:pt x="45415" y="27992"/>
                  </a:cubicBezTo>
                  <a:cubicBezTo>
                    <a:pt x="44362" y="29184"/>
                    <a:pt x="43271" y="30417"/>
                    <a:pt x="42832" y="30656"/>
                  </a:cubicBezTo>
                  <a:cubicBezTo>
                    <a:pt x="41898" y="31166"/>
                    <a:pt x="32607" y="31784"/>
                    <a:pt x="26533" y="31784"/>
                  </a:cubicBezTo>
                  <a:cubicBezTo>
                    <a:pt x="26055" y="31784"/>
                    <a:pt x="25596" y="31780"/>
                    <a:pt x="25163" y="31772"/>
                  </a:cubicBezTo>
                  <a:cubicBezTo>
                    <a:pt x="21161" y="31696"/>
                    <a:pt x="19781" y="31621"/>
                    <a:pt x="19335" y="31587"/>
                  </a:cubicBezTo>
                  <a:cubicBezTo>
                    <a:pt x="18854" y="29514"/>
                    <a:pt x="15201" y="13666"/>
                    <a:pt x="15201" y="10487"/>
                  </a:cubicBezTo>
                  <a:cubicBezTo>
                    <a:pt x="15201" y="6616"/>
                    <a:pt x="14028" y="2007"/>
                    <a:pt x="10736" y="689"/>
                  </a:cubicBezTo>
                  <a:cubicBezTo>
                    <a:pt x="9734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141500" y="3884750"/>
              <a:ext cx="469300" cy="1041725"/>
            </a:xfrm>
            <a:custGeom>
              <a:avLst/>
              <a:gdLst/>
              <a:ahLst/>
              <a:cxnLst/>
              <a:rect l="l" t="t" r="r" b="b"/>
              <a:pathLst>
                <a:path w="18772" h="41669" extrusionOk="0">
                  <a:moveTo>
                    <a:pt x="6628" y="1"/>
                  </a:moveTo>
                  <a:cubicBezTo>
                    <a:pt x="5004" y="1"/>
                    <a:pt x="3380" y="390"/>
                    <a:pt x="2306" y="1366"/>
                  </a:cubicBezTo>
                  <a:cubicBezTo>
                    <a:pt x="1" y="3463"/>
                    <a:pt x="210" y="6295"/>
                    <a:pt x="210" y="6295"/>
                  </a:cubicBezTo>
                  <a:cubicBezTo>
                    <a:pt x="210" y="6295"/>
                    <a:pt x="1574" y="14999"/>
                    <a:pt x="4091" y="26325"/>
                  </a:cubicBezTo>
                  <a:cubicBezTo>
                    <a:pt x="5886" y="34405"/>
                    <a:pt x="7999" y="39270"/>
                    <a:pt x="9673" y="41668"/>
                  </a:cubicBezTo>
                  <a:cubicBezTo>
                    <a:pt x="11014" y="41488"/>
                    <a:pt x="12318" y="41088"/>
                    <a:pt x="13529" y="40482"/>
                  </a:cubicBezTo>
                  <a:cubicBezTo>
                    <a:pt x="17304" y="38595"/>
                    <a:pt x="18771" y="31569"/>
                    <a:pt x="18771" y="31569"/>
                  </a:cubicBezTo>
                  <a:cubicBezTo>
                    <a:pt x="18771" y="31569"/>
                    <a:pt x="14577" y="13636"/>
                    <a:pt x="14577" y="10174"/>
                  </a:cubicBezTo>
                  <a:cubicBezTo>
                    <a:pt x="14577" y="6956"/>
                    <a:pt x="13678" y="2019"/>
                    <a:pt x="10311" y="672"/>
                  </a:cubicBezTo>
                  <a:cubicBezTo>
                    <a:pt x="9283" y="260"/>
                    <a:pt x="7955" y="1"/>
                    <a:pt x="662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133925" y="3876925"/>
              <a:ext cx="484950" cy="1057575"/>
            </a:xfrm>
            <a:custGeom>
              <a:avLst/>
              <a:gdLst/>
              <a:ahLst/>
              <a:cxnLst/>
              <a:rect l="l" t="t" r="r" b="b"/>
              <a:pathLst>
                <a:path w="19398" h="42303" extrusionOk="0">
                  <a:moveTo>
                    <a:pt x="6943" y="625"/>
                  </a:moveTo>
                  <a:cubicBezTo>
                    <a:pt x="8184" y="625"/>
                    <a:pt x="9450" y="865"/>
                    <a:pt x="10496" y="1282"/>
                  </a:cubicBezTo>
                  <a:cubicBezTo>
                    <a:pt x="13493" y="2483"/>
                    <a:pt x="14559" y="6825"/>
                    <a:pt x="14559" y="10487"/>
                  </a:cubicBezTo>
                  <a:cubicBezTo>
                    <a:pt x="14559" y="13870"/>
                    <a:pt x="18418" y="30477"/>
                    <a:pt x="18747" y="31885"/>
                  </a:cubicBezTo>
                  <a:cubicBezTo>
                    <a:pt x="18583" y="32602"/>
                    <a:pt x="17088" y="38810"/>
                    <a:pt x="13688" y="40510"/>
                  </a:cubicBezTo>
                  <a:cubicBezTo>
                    <a:pt x="12568" y="41071"/>
                    <a:pt x="11367" y="41450"/>
                    <a:pt x="10128" y="41636"/>
                  </a:cubicBezTo>
                  <a:cubicBezTo>
                    <a:pt x="8923" y="39849"/>
                    <a:pt x="6713" y="35606"/>
                    <a:pt x="4706" y="26569"/>
                  </a:cubicBezTo>
                  <a:cubicBezTo>
                    <a:pt x="2219" y="15384"/>
                    <a:pt x="843" y="6646"/>
                    <a:pt x="832" y="6585"/>
                  </a:cubicBezTo>
                  <a:cubicBezTo>
                    <a:pt x="831" y="6558"/>
                    <a:pt x="668" y="3877"/>
                    <a:pt x="2825" y="1916"/>
                  </a:cubicBezTo>
                  <a:cubicBezTo>
                    <a:pt x="3818" y="1014"/>
                    <a:pt x="5360" y="625"/>
                    <a:pt x="6943" y="625"/>
                  </a:cubicBezTo>
                  <a:close/>
                  <a:moveTo>
                    <a:pt x="6908" y="0"/>
                  </a:moveTo>
                  <a:cubicBezTo>
                    <a:pt x="5250" y="0"/>
                    <a:pt x="3553" y="389"/>
                    <a:pt x="2395" y="1442"/>
                  </a:cubicBezTo>
                  <a:cubicBezTo>
                    <a:pt x="1" y="3619"/>
                    <a:pt x="185" y="6510"/>
                    <a:pt x="197" y="6658"/>
                  </a:cubicBezTo>
                  <a:cubicBezTo>
                    <a:pt x="210" y="6744"/>
                    <a:pt x="1591" y="15501"/>
                    <a:pt x="4080" y="26708"/>
                  </a:cubicBezTo>
                  <a:cubicBezTo>
                    <a:pt x="6176" y="36136"/>
                    <a:pt x="8510" y="40439"/>
                    <a:pt x="9714" y="42164"/>
                  </a:cubicBezTo>
                  <a:cubicBezTo>
                    <a:pt x="9774" y="42251"/>
                    <a:pt x="9872" y="42302"/>
                    <a:pt x="9977" y="42302"/>
                  </a:cubicBezTo>
                  <a:cubicBezTo>
                    <a:pt x="9991" y="42302"/>
                    <a:pt x="10005" y="42301"/>
                    <a:pt x="10020" y="42298"/>
                  </a:cubicBezTo>
                  <a:cubicBezTo>
                    <a:pt x="11396" y="42113"/>
                    <a:pt x="12732" y="41703"/>
                    <a:pt x="13975" y="41082"/>
                  </a:cubicBezTo>
                  <a:cubicBezTo>
                    <a:pt x="17844" y="39148"/>
                    <a:pt x="19327" y="32240"/>
                    <a:pt x="19389" y="31948"/>
                  </a:cubicBezTo>
                  <a:cubicBezTo>
                    <a:pt x="19398" y="31902"/>
                    <a:pt x="19398" y="31854"/>
                    <a:pt x="19386" y="31808"/>
                  </a:cubicBezTo>
                  <a:cubicBezTo>
                    <a:pt x="19345" y="31630"/>
                    <a:pt x="15201" y="13873"/>
                    <a:pt x="15201" y="10487"/>
                  </a:cubicBezTo>
                  <a:cubicBezTo>
                    <a:pt x="15201" y="6616"/>
                    <a:pt x="14028" y="2007"/>
                    <a:pt x="10734" y="689"/>
                  </a:cubicBezTo>
                  <a:cubicBezTo>
                    <a:pt x="9733" y="288"/>
                    <a:pt x="8335" y="0"/>
                    <a:pt x="6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78975" y="4574350"/>
              <a:ext cx="225500" cy="57675"/>
            </a:xfrm>
            <a:custGeom>
              <a:avLst/>
              <a:gdLst/>
              <a:ahLst/>
              <a:cxnLst/>
              <a:rect l="l" t="t" r="r" b="b"/>
              <a:pathLst>
                <a:path w="9020" h="2307" extrusionOk="0">
                  <a:moveTo>
                    <a:pt x="1782" y="0"/>
                  </a:moveTo>
                  <a:cubicBezTo>
                    <a:pt x="839" y="0"/>
                    <a:pt x="0" y="315"/>
                    <a:pt x="0" y="315"/>
                  </a:cubicBezTo>
                  <a:lnTo>
                    <a:pt x="9019" y="2306"/>
                  </a:lnTo>
                  <a:cubicBezTo>
                    <a:pt x="9019" y="2306"/>
                    <a:pt x="2727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69925" y="4566325"/>
              <a:ext cx="243100" cy="73725"/>
            </a:xfrm>
            <a:custGeom>
              <a:avLst/>
              <a:gdLst/>
              <a:ahLst/>
              <a:cxnLst/>
              <a:rect l="l" t="t" r="r" b="b"/>
              <a:pathLst>
                <a:path w="9724" h="2949" extrusionOk="0">
                  <a:moveTo>
                    <a:pt x="2146" y="0"/>
                  </a:moveTo>
                  <a:cubicBezTo>
                    <a:pt x="1154" y="0"/>
                    <a:pt x="287" y="321"/>
                    <a:pt x="251" y="336"/>
                  </a:cubicBezTo>
                  <a:cubicBezTo>
                    <a:pt x="84" y="397"/>
                    <a:pt x="0" y="582"/>
                    <a:pt x="63" y="747"/>
                  </a:cubicBezTo>
                  <a:cubicBezTo>
                    <a:pt x="111" y="876"/>
                    <a:pt x="233" y="956"/>
                    <a:pt x="362" y="956"/>
                  </a:cubicBezTo>
                  <a:cubicBezTo>
                    <a:pt x="400" y="956"/>
                    <a:pt x="438" y="949"/>
                    <a:pt x="475" y="935"/>
                  </a:cubicBezTo>
                  <a:cubicBezTo>
                    <a:pt x="482" y="932"/>
                    <a:pt x="1274" y="640"/>
                    <a:pt x="2146" y="640"/>
                  </a:cubicBezTo>
                  <a:cubicBezTo>
                    <a:pt x="2796" y="640"/>
                    <a:pt x="6764" y="2010"/>
                    <a:pt x="9271" y="2929"/>
                  </a:cubicBezTo>
                  <a:cubicBezTo>
                    <a:pt x="9306" y="2941"/>
                    <a:pt x="9343" y="2948"/>
                    <a:pt x="9381" y="2948"/>
                  </a:cubicBezTo>
                  <a:lnTo>
                    <a:pt x="9383" y="2948"/>
                  </a:lnTo>
                  <a:cubicBezTo>
                    <a:pt x="9536" y="2947"/>
                    <a:pt x="9670" y="2835"/>
                    <a:pt x="9696" y="2683"/>
                  </a:cubicBezTo>
                  <a:cubicBezTo>
                    <a:pt x="9724" y="2531"/>
                    <a:pt x="9637" y="2380"/>
                    <a:pt x="9492" y="2327"/>
                  </a:cubicBezTo>
                  <a:cubicBezTo>
                    <a:pt x="8842" y="2089"/>
                    <a:pt x="3118" y="0"/>
                    <a:pt x="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384200" y="4527250"/>
              <a:ext cx="201925" cy="65425"/>
            </a:xfrm>
            <a:custGeom>
              <a:avLst/>
              <a:gdLst/>
              <a:ahLst/>
              <a:cxnLst/>
              <a:rect l="l" t="t" r="r" b="b"/>
              <a:pathLst>
                <a:path w="8077" h="2617" extrusionOk="0">
                  <a:moveTo>
                    <a:pt x="1456" y="1"/>
                  </a:moveTo>
                  <a:cubicBezTo>
                    <a:pt x="657" y="1"/>
                    <a:pt x="1" y="206"/>
                    <a:pt x="1" y="206"/>
                  </a:cubicBezTo>
                  <a:lnTo>
                    <a:pt x="8076" y="2616"/>
                  </a:lnTo>
                  <a:cubicBezTo>
                    <a:pt x="8076" y="2616"/>
                    <a:pt x="4196" y="940"/>
                    <a:pt x="2937" y="310"/>
                  </a:cubicBezTo>
                  <a:cubicBezTo>
                    <a:pt x="2465" y="75"/>
                    <a:pt x="1935" y="1"/>
                    <a:pt x="1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375225" y="4519275"/>
              <a:ext cx="219500" cy="81450"/>
            </a:xfrm>
            <a:custGeom>
              <a:avLst/>
              <a:gdLst/>
              <a:ahLst/>
              <a:cxnLst/>
              <a:rect l="l" t="t" r="r" b="b"/>
              <a:pathLst>
                <a:path w="8780" h="3258" extrusionOk="0">
                  <a:moveTo>
                    <a:pt x="1812" y="0"/>
                  </a:moveTo>
                  <a:cubicBezTo>
                    <a:pt x="984" y="0"/>
                    <a:pt x="310" y="205"/>
                    <a:pt x="264" y="219"/>
                  </a:cubicBezTo>
                  <a:cubicBezTo>
                    <a:pt x="96" y="272"/>
                    <a:pt x="1" y="452"/>
                    <a:pt x="53" y="620"/>
                  </a:cubicBezTo>
                  <a:cubicBezTo>
                    <a:pt x="96" y="757"/>
                    <a:pt x="223" y="846"/>
                    <a:pt x="360" y="846"/>
                  </a:cubicBezTo>
                  <a:cubicBezTo>
                    <a:pt x="391" y="846"/>
                    <a:pt x="423" y="841"/>
                    <a:pt x="455" y="831"/>
                  </a:cubicBezTo>
                  <a:cubicBezTo>
                    <a:pt x="465" y="827"/>
                    <a:pt x="1082" y="640"/>
                    <a:pt x="1818" y="640"/>
                  </a:cubicBezTo>
                  <a:cubicBezTo>
                    <a:pt x="2255" y="640"/>
                    <a:pt x="2734" y="706"/>
                    <a:pt x="3154" y="916"/>
                  </a:cubicBezTo>
                  <a:cubicBezTo>
                    <a:pt x="4406" y="1543"/>
                    <a:pt x="8150" y="3162"/>
                    <a:pt x="8308" y="3231"/>
                  </a:cubicBezTo>
                  <a:cubicBezTo>
                    <a:pt x="8348" y="3249"/>
                    <a:pt x="8392" y="3257"/>
                    <a:pt x="8435" y="3257"/>
                  </a:cubicBezTo>
                  <a:cubicBezTo>
                    <a:pt x="8586" y="3257"/>
                    <a:pt x="8718" y="3151"/>
                    <a:pt x="8749" y="3001"/>
                  </a:cubicBezTo>
                  <a:cubicBezTo>
                    <a:pt x="8780" y="2853"/>
                    <a:pt x="8701" y="2702"/>
                    <a:pt x="8561" y="2642"/>
                  </a:cubicBezTo>
                  <a:cubicBezTo>
                    <a:pt x="8523" y="2626"/>
                    <a:pt x="4675" y="961"/>
                    <a:pt x="3439" y="343"/>
                  </a:cubicBezTo>
                  <a:cubicBezTo>
                    <a:pt x="2915" y="81"/>
                    <a:pt x="2333" y="0"/>
                    <a:pt x="18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19400" y="3925425"/>
              <a:ext cx="510400" cy="432600"/>
            </a:xfrm>
            <a:custGeom>
              <a:avLst/>
              <a:gdLst/>
              <a:ahLst/>
              <a:cxnLst/>
              <a:rect l="l" t="t" r="r" b="b"/>
              <a:pathLst>
                <a:path w="20416" h="17304" extrusionOk="0">
                  <a:moveTo>
                    <a:pt x="4812" y="0"/>
                  </a:moveTo>
                  <a:cubicBezTo>
                    <a:pt x="4157" y="0"/>
                    <a:pt x="2866" y="315"/>
                    <a:pt x="1679" y="2466"/>
                  </a:cubicBezTo>
                  <a:cubicBezTo>
                    <a:pt x="1" y="5507"/>
                    <a:pt x="1" y="8129"/>
                    <a:pt x="2413" y="9805"/>
                  </a:cubicBezTo>
                  <a:cubicBezTo>
                    <a:pt x="4824" y="11483"/>
                    <a:pt x="11328" y="13058"/>
                    <a:pt x="12900" y="14210"/>
                  </a:cubicBezTo>
                  <a:cubicBezTo>
                    <a:pt x="14473" y="15364"/>
                    <a:pt x="15836" y="16938"/>
                    <a:pt x="16676" y="17146"/>
                  </a:cubicBezTo>
                  <a:cubicBezTo>
                    <a:pt x="16920" y="17207"/>
                    <a:pt x="17360" y="17304"/>
                    <a:pt x="17841" y="17304"/>
                  </a:cubicBezTo>
                  <a:cubicBezTo>
                    <a:pt x="19010" y="17304"/>
                    <a:pt x="20415" y="16732"/>
                    <a:pt x="19821" y="13686"/>
                  </a:cubicBezTo>
                  <a:cubicBezTo>
                    <a:pt x="18983" y="9386"/>
                    <a:pt x="12795" y="4876"/>
                    <a:pt x="9650" y="2360"/>
                  </a:cubicBezTo>
                  <a:cubicBezTo>
                    <a:pt x="6954" y="204"/>
                    <a:pt x="5645" y="50"/>
                    <a:pt x="5324" y="50"/>
                  </a:cubicBezTo>
                  <a:cubicBezTo>
                    <a:pt x="5271" y="50"/>
                    <a:pt x="5245" y="54"/>
                    <a:pt x="5245" y="54"/>
                  </a:cubicBezTo>
                  <a:cubicBezTo>
                    <a:pt x="5245" y="54"/>
                    <a:pt x="5083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107500" y="3917375"/>
              <a:ext cx="523150" cy="448725"/>
            </a:xfrm>
            <a:custGeom>
              <a:avLst/>
              <a:gdLst/>
              <a:ahLst/>
              <a:cxnLst/>
              <a:rect l="l" t="t" r="r" b="b"/>
              <a:pathLst>
                <a:path w="20926" h="17949" extrusionOk="0">
                  <a:moveTo>
                    <a:pt x="5312" y="639"/>
                  </a:moveTo>
                  <a:cubicBezTo>
                    <a:pt x="5416" y="639"/>
                    <a:pt x="5520" y="652"/>
                    <a:pt x="5623" y="678"/>
                  </a:cubicBezTo>
                  <a:cubicBezTo>
                    <a:pt x="5657" y="688"/>
                    <a:pt x="5692" y="693"/>
                    <a:pt x="5728" y="693"/>
                  </a:cubicBezTo>
                  <a:cubicBezTo>
                    <a:pt x="5740" y="693"/>
                    <a:pt x="5753" y="692"/>
                    <a:pt x="5765" y="691"/>
                  </a:cubicBezTo>
                  <a:cubicBezTo>
                    <a:pt x="5766" y="691"/>
                    <a:pt x="5776" y="690"/>
                    <a:pt x="5795" y="690"/>
                  </a:cubicBezTo>
                  <a:cubicBezTo>
                    <a:pt x="6000" y="690"/>
                    <a:pt x="7248" y="789"/>
                    <a:pt x="9925" y="2931"/>
                  </a:cubicBezTo>
                  <a:cubicBezTo>
                    <a:pt x="10215" y="3163"/>
                    <a:pt x="10528" y="3410"/>
                    <a:pt x="10862" y="3674"/>
                  </a:cubicBezTo>
                  <a:cubicBezTo>
                    <a:pt x="14201" y="6304"/>
                    <a:pt x="19244" y="10280"/>
                    <a:pt x="19984" y="14068"/>
                  </a:cubicBezTo>
                  <a:cubicBezTo>
                    <a:pt x="20252" y="15443"/>
                    <a:pt x="20124" y="16389"/>
                    <a:pt x="19603" y="16884"/>
                  </a:cubicBezTo>
                  <a:cubicBezTo>
                    <a:pt x="19309" y="17163"/>
                    <a:pt x="18867" y="17305"/>
                    <a:pt x="18313" y="17305"/>
                  </a:cubicBezTo>
                  <a:cubicBezTo>
                    <a:pt x="17987" y="17305"/>
                    <a:pt x="17624" y="17256"/>
                    <a:pt x="17229" y="17158"/>
                  </a:cubicBezTo>
                  <a:cubicBezTo>
                    <a:pt x="16804" y="17052"/>
                    <a:pt x="16107" y="16433"/>
                    <a:pt x="15369" y="15775"/>
                  </a:cubicBezTo>
                  <a:cubicBezTo>
                    <a:pt x="14826" y="15295"/>
                    <a:pt x="14211" y="14749"/>
                    <a:pt x="13565" y="14274"/>
                  </a:cubicBezTo>
                  <a:cubicBezTo>
                    <a:pt x="12804" y="13716"/>
                    <a:pt x="11071" y="13109"/>
                    <a:pt x="9065" y="12404"/>
                  </a:cubicBezTo>
                  <a:cubicBezTo>
                    <a:pt x="6850" y="11628"/>
                    <a:pt x="4340" y="10748"/>
                    <a:pt x="3072" y="9867"/>
                  </a:cubicBezTo>
                  <a:cubicBezTo>
                    <a:pt x="934" y="8379"/>
                    <a:pt x="720" y="6050"/>
                    <a:pt x="2435" y="2943"/>
                  </a:cubicBezTo>
                  <a:cubicBezTo>
                    <a:pt x="3551" y="921"/>
                    <a:pt x="4716" y="640"/>
                    <a:pt x="5280" y="640"/>
                  </a:cubicBezTo>
                  <a:cubicBezTo>
                    <a:pt x="5290" y="639"/>
                    <a:pt x="5301" y="639"/>
                    <a:pt x="5312" y="639"/>
                  </a:cubicBezTo>
                  <a:close/>
                  <a:moveTo>
                    <a:pt x="5279" y="1"/>
                  </a:moveTo>
                  <a:cubicBezTo>
                    <a:pt x="4529" y="1"/>
                    <a:pt x="3131" y="356"/>
                    <a:pt x="1874" y="2634"/>
                  </a:cubicBezTo>
                  <a:cubicBezTo>
                    <a:pt x="1" y="6028"/>
                    <a:pt x="289" y="8711"/>
                    <a:pt x="2706" y="10391"/>
                  </a:cubicBezTo>
                  <a:cubicBezTo>
                    <a:pt x="4045" y="11324"/>
                    <a:pt x="6599" y="12218"/>
                    <a:pt x="8853" y="13009"/>
                  </a:cubicBezTo>
                  <a:cubicBezTo>
                    <a:pt x="10729" y="13668"/>
                    <a:pt x="12502" y="14289"/>
                    <a:pt x="13186" y="14791"/>
                  </a:cubicBezTo>
                  <a:cubicBezTo>
                    <a:pt x="13808" y="15248"/>
                    <a:pt x="14412" y="15783"/>
                    <a:pt x="14943" y="16256"/>
                  </a:cubicBezTo>
                  <a:cubicBezTo>
                    <a:pt x="15810" y="17026"/>
                    <a:pt x="16497" y="17636"/>
                    <a:pt x="17074" y="17780"/>
                  </a:cubicBezTo>
                  <a:cubicBezTo>
                    <a:pt x="17523" y="17893"/>
                    <a:pt x="17941" y="17948"/>
                    <a:pt x="18320" y="17948"/>
                  </a:cubicBezTo>
                  <a:cubicBezTo>
                    <a:pt x="19041" y="17948"/>
                    <a:pt x="19625" y="17748"/>
                    <a:pt x="20045" y="17351"/>
                  </a:cubicBezTo>
                  <a:cubicBezTo>
                    <a:pt x="20733" y="16696"/>
                    <a:pt x="20925" y="15551"/>
                    <a:pt x="20612" y="13949"/>
                  </a:cubicBezTo>
                  <a:cubicBezTo>
                    <a:pt x="19827" y="9927"/>
                    <a:pt x="14671" y="5863"/>
                    <a:pt x="11259" y="3173"/>
                  </a:cubicBezTo>
                  <a:cubicBezTo>
                    <a:pt x="10927" y="2912"/>
                    <a:pt x="10613" y="2665"/>
                    <a:pt x="10325" y="2433"/>
                  </a:cubicBezTo>
                  <a:cubicBezTo>
                    <a:pt x="7599" y="254"/>
                    <a:pt x="6225" y="51"/>
                    <a:pt x="5799" y="51"/>
                  </a:cubicBezTo>
                  <a:cubicBezTo>
                    <a:pt x="5781" y="51"/>
                    <a:pt x="5765" y="52"/>
                    <a:pt x="5750" y="52"/>
                  </a:cubicBezTo>
                  <a:cubicBezTo>
                    <a:pt x="5661" y="31"/>
                    <a:pt x="5498" y="1"/>
                    <a:pt x="5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30450" y="4196900"/>
              <a:ext cx="296975" cy="269700"/>
            </a:xfrm>
            <a:custGeom>
              <a:avLst/>
              <a:gdLst/>
              <a:ahLst/>
              <a:cxnLst/>
              <a:rect l="l" t="t" r="r" b="b"/>
              <a:pathLst>
                <a:path w="11879" h="10788" extrusionOk="0">
                  <a:moveTo>
                    <a:pt x="5338" y="0"/>
                  </a:moveTo>
                  <a:cubicBezTo>
                    <a:pt x="4322" y="0"/>
                    <a:pt x="3433" y="397"/>
                    <a:pt x="2902" y="1409"/>
                  </a:cubicBezTo>
                  <a:cubicBezTo>
                    <a:pt x="2902" y="1409"/>
                    <a:pt x="2358" y="2860"/>
                    <a:pt x="1542" y="3767"/>
                  </a:cubicBezTo>
                  <a:cubicBezTo>
                    <a:pt x="726" y="4673"/>
                    <a:pt x="0" y="5127"/>
                    <a:pt x="726" y="6397"/>
                  </a:cubicBezTo>
                  <a:cubicBezTo>
                    <a:pt x="1451" y="7666"/>
                    <a:pt x="2176" y="9299"/>
                    <a:pt x="2630" y="10387"/>
                  </a:cubicBezTo>
                  <a:cubicBezTo>
                    <a:pt x="2746" y="10667"/>
                    <a:pt x="2883" y="10787"/>
                    <a:pt x="3024" y="10787"/>
                  </a:cubicBezTo>
                  <a:cubicBezTo>
                    <a:pt x="3434" y="10787"/>
                    <a:pt x="3888" y="9779"/>
                    <a:pt x="4023" y="8700"/>
                  </a:cubicBezTo>
                  <a:cubicBezTo>
                    <a:pt x="4204" y="7251"/>
                    <a:pt x="2974" y="5240"/>
                    <a:pt x="3900" y="5038"/>
                  </a:cubicBezTo>
                  <a:cubicBezTo>
                    <a:pt x="4122" y="4988"/>
                    <a:pt x="4678" y="3986"/>
                    <a:pt x="5761" y="3986"/>
                  </a:cubicBezTo>
                  <a:cubicBezTo>
                    <a:pt x="6041" y="3986"/>
                    <a:pt x="6356" y="4053"/>
                    <a:pt x="6710" y="4221"/>
                  </a:cubicBezTo>
                  <a:cubicBezTo>
                    <a:pt x="7980" y="4823"/>
                    <a:pt x="9889" y="6556"/>
                    <a:pt x="10915" y="6556"/>
                  </a:cubicBezTo>
                  <a:cubicBezTo>
                    <a:pt x="11281" y="6556"/>
                    <a:pt x="11535" y="6335"/>
                    <a:pt x="11607" y="5763"/>
                  </a:cubicBezTo>
                  <a:cubicBezTo>
                    <a:pt x="11879" y="3587"/>
                    <a:pt x="10155" y="1772"/>
                    <a:pt x="8161" y="775"/>
                  </a:cubicBezTo>
                  <a:cubicBezTo>
                    <a:pt x="7227" y="308"/>
                    <a:pt x="6233" y="0"/>
                    <a:pt x="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22975" y="4188800"/>
              <a:ext cx="313200" cy="285775"/>
            </a:xfrm>
            <a:custGeom>
              <a:avLst/>
              <a:gdLst/>
              <a:ahLst/>
              <a:cxnLst/>
              <a:rect l="l" t="t" r="r" b="b"/>
              <a:pathLst>
                <a:path w="12528" h="11431" extrusionOk="0">
                  <a:moveTo>
                    <a:pt x="5630" y="638"/>
                  </a:moveTo>
                  <a:cubicBezTo>
                    <a:pt x="6652" y="638"/>
                    <a:pt x="7720" y="1086"/>
                    <a:pt x="8318" y="1385"/>
                  </a:cubicBezTo>
                  <a:cubicBezTo>
                    <a:pt x="10071" y="2262"/>
                    <a:pt x="11851" y="3946"/>
                    <a:pt x="11589" y="6046"/>
                  </a:cubicBezTo>
                  <a:cubicBezTo>
                    <a:pt x="11564" y="6232"/>
                    <a:pt x="11507" y="6468"/>
                    <a:pt x="11364" y="6532"/>
                  </a:cubicBezTo>
                  <a:cubicBezTo>
                    <a:pt x="11318" y="6553"/>
                    <a:pt x="11265" y="6563"/>
                    <a:pt x="11204" y="6563"/>
                  </a:cubicBezTo>
                  <a:cubicBezTo>
                    <a:pt x="10679" y="6563"/>
                    <a:pt x="9626" y="5841"/>
                    <a:pt x="8835" y="5302"/>
                  </a:cubicBezTo>
                  <a:cubicBezTo>
                    <a:pt x="8227" y="4886"/>
                    <a:pt x="7653" y="4495"/>
                    <a:pt x="7146" y="4255"/>
                  </a:cubicBezTo>
                  <a:cubicBezTo>
                    <a:pt x="6747" y="4066"/>
                    <a:pt x="6388" y="3991"/>
                    <a:pt x="6067" y="3991"/>
                  </a:cubicBezTo>
                  <a:cubicBezTo>
                    <a:pt x="5151" y="3991"/>
                    <a:pt x="4550" y="4599"/>
                    <a:pt x="4248" y="4905"/>
                  </a:cubicBezTo>
                  <a:cubicBezTo>
                    <a:pt x="4185" y="4968"/>
                    <a:pt x="4108" y="5049"/>
                    <a:pt x="4130" y="5049"/>
                  </a:cubicBezTo>
                  <a:cubicBezTo>
                    <a:pt x="3925" y="5093"/>
                    <a:pt x="3762" y="5205"/>
                    <a:pt x="3660" y="5369"/>
                  </a:cubicBezTo>
                  <a:cubicBezTo>
                    <a:pt x="3412" y="5769"/>
                    <a:pt x="3562" y="6365"/>
                    <a:pt x="3749" y="7119"/>
                  </a:cubicBezTo>
                  <a:cubicBezTo>
                    <a:pt x="3903" y="7731"/>
                    <a:pt x="4076" y="8424"/>
                    <a:pt x="4005" y="8985"/>
                  </a:cubicBezTo>
                  <a:cubicBezTo>
                    <a:pt x="3876" y="10007"/>
                    <a:pt x="3483" y="10736"/>
                    <a:pt x="3354" y="10796"/>
                  </a:cubicBezTo>
                  <a:cubicBezTo>
                    <a:pt x="3354" y="10796"/>
                    <a:pt x="3298" y="10763"/>
                    <a:pt x="3225" y="10588"/>
                  </a:cubicBezTo>
                  <a:cubicBezTo>
                    <a:pt x="2844" y="9675"/>
                    <a:pt x="2087" y="7935"/>
                    <a:pt x="1304" y="6563"/>
                  </a:cubicBezTo>
                  <a:cubicBezTo>
                    <a:pt x="791" y="5668"/>
                    <a:pt x="1094" y="5349"/>
                    <a:pt x="1756" y="4652"/>
                  </a:cubicBezTo>
                  <a:cubicBezTo>
                    <a:pt x="1860" y="4542"/>
                    <a:pt x="1970" y="4428"/>
                    <a:pt x="2080" y="4306"/>
                  </a:cubicBezTo>
                  <a:cubicBezTo>
                    <a:pt x="2884" y="3411"/>
                    <a:pt x="3421" y="2054"/>
                    <a:pt x="3493" y="1867"/>
                  </a:cubicBezTo>
                  <a:cubicBezTo>
                    <a:pt x="3986" y="938"/>
                    <a:pt x="4793" y="638"/>
                    <a:pt x="5630" y="638"/>
                  </a:cubicBezTo>
                  <a:close/>
                  <a:moveTo>
                    <a:pt x="5649" y="1"/>
                  </a:moveTo>
                  <a:cubicBezTo>
                    <a:pt x="4424" y="1"/>
                    <a:pt x="3468" y="535"/>
                    <a:pt x="2917" y="1585"/>
                  </a:cubicBezTo>
                  <a:cubicBezTo>
                    <a:pt x="2911" y="1597"/>
                    <a:pt x="2906" y="1609"/>
                    <a:pt x="2901" y="1622"/>
                  </a:cubicBezTo>
                  <a:cubicBezTo>
                    <a:pt x="2897" y="1637"/>
                    <a:pt x="2370" y="3025"/>
                    <a:pt x="1604" y="3877"/>
                  </a:cubicBezTo>
                  <a:cubicBezTo>
                    <a:pt x="1497" y="3996"/>
                    <a:pt x="1393" y="4106"/>
                    <a:pt x="1292" y="4211"/>
                  </a:cubicBezTo>
                  <a:cubicBezTo>
                    <a:pt x="627" y="4911"/>
                    <a:pt x="0" y="5573"/>
                    <a:pt x="747" y="6881"/>
                  </a:cubicBezTo>
                  <a:cubicBezTo>
                    <a:pt x="1514" y="8222"/>
                    <a:pt x="2258" y="9934"/>
                    <a:pt x="2633" y="10834"/>
                  </a:cubicBezTo>
                  <a:cubicBezTo>
                    <a:pt x="2843" y="11334"/>
                    <a:pt x="3131" y="11430"/>
                    <a:pt x="3324" y="11430"/>
                  </a:cubicBezTo>
                  <a:cubicBezTo>
                    <a:pt x="3351" y="11430"/>
                    <a:pt x="3376" y="11429"/>
                    <a:pt x="3402" y="11426"/>
                  </a:cubicBezTo>
                  <a:cubicBezTo>
                    <a:pt x="4106" y="11329"/>
                    <a:pt x="4528" y="9960"/>
                    <a:pt x="4641" y="9064"/>
                  </a:cubicBezTo>
                  <a:cubicBezTo>
                    <a:pt x="4726" y="8384"/>
                    <a:pt x="4537" y="7630"/>
                    <a:pt x="4371" y="6965"/>
                  </a:cubicBezTo>
                  <a:cubicBezTo>
                    <a:pt x="4250" y="6481"/>
                    <a:pt x="4099" y="5876"/>
                    <a:pt x="4204" y="5708"/>
                  </a:cubicBezTo>
                  <a:cubicBezTo>
                    <a:pt x="4209" y="5699"/>
                    <a:pt x="4218" y="5684"/>
                    <a:pt x="4269" y="5674"/>
                  </a:cubicBezTo>
                  <a:cubicBezTo>
                    <a:pt x="4424" y="5639"/>
                    <a:pt x="4535" y="5526"/>
                    <a:pt x="4704" y="5355"/>
                  </a:cubicBezTo>
                  <a:cubicBezTo>
                    <a:pt x="5007" y="5049"/>
                    <a:pt x="5422" y="4630"/>
                    <a:pt x="6059" y="4630"/>
                  </a:cubicBezTo>
                  <a:cubicBezTo>
                    <a:pt x="6297" y="4630"/>
                    <a:pt x="6566" y="4688"/>
                    <a:pt x="6873" y="4833"/>
                  </a:cubicBezTo>
                  <a:cubicBezTo>
                    <a:pt x="7334" y="5052"/>
                    <a:pt x="7889" y="5431"/>
                    <a:pt x="8475" y="5831"/>
                  </a:cubicBezTo>
                  <a:cubicBezTo>
                    <a:pt x="9501" y="6532"/>
                    <a:pt x="10480" y="7198"/>
                    <a:pt x="11220" y="7198"/>
                  </a:cubicBezTo>
                  <a:cubicBezTo>
                    <a:pt x="11366" y="7198"/>
                    <a:pt x="11502" y="7173"/>
                    <a:pt x="11627" y="7116"/>
                  </a:cubicBezTo>
                  <a:cubicBezTo>
                    <a:pt x="11960" y="6967"/>
                    <a:pt x="12160" y="6633"/>
                    <a:pt x="12225" y="6125"/>
                  </a:cubicBezTo>
                  <a:cubicBezTo>
                    <a:pt x="12528" y="3694"/>
                    <a:pt x="10554" y="1787"/>
                    <a:pt x="8605" y="812"/>
                  </a:cubicBezTo>
                  <a:cubicBezTo>
                    <a:pt x="7518" y="269"/>
                    <a:pt x="6516" y="1"/>
                    <a:pt x="5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738750" y="4272950"/>
              <a:ext cx="79375" cy="118100"/>
            </a:xfrm>
            <a:custGeom>
              <a:avLst/>
              <a:gdLst/>
              <a:ahLst/>
              <a:cxnLst/>
              <a:rect l="l" t="t" r="r" b="b"/>
              <a:pathLst>
                <a:path w="3175" h="4724" extrusionOk="0">
                  <a:moveTo>
                    <a:pt x="1" y="0"/>
                  </a:moveTo>
                  <a:lnTo>
                    <a:pt x="182" y="453"/>
                  </a:lnTo>
                  <a:lnTo>
                    <a:pt x="182" y="1631"/>
                  </a:lnTo>
                  <a:cubicBezTo>
                    <a:pt x="182" y="1631"/>
                    <a:pt x="635" y="2630"/>
                    <a:pt x="1180" y="3627"/>
                  </a:cubicBezTo>
                  <a:cubicBezTo>
                    <a:pt x="1592" y="4385"/>
                    <a:pt x="1796" y="4724"/>
                    <a:pt x="2149" y="4724"/>
                  </a:cubicBezTo>
                  <a:cubicBezTo>
                    <a:pt x="2261" y="4724"/>
                    <a:pt x="2387" y="4690"/>
                    <a:pt x="2540" y="4624"/>
                  </a:cubicBezTo>
                  <a:cubicBezTo>
                    <a:pt x="3174" y="4352"/>
                    <a:pt x="2722" y="3446"/>
                    <a:pt x="1814" y="1722"/>
                  </a:cubicBezTo>
                  <a:cubicBezTo>
                    <a:pt x="90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729200" y="4264925"/>
              <a:ext cx="92125" cy="134125"/>
            </a:xfrm>
            <a:custGeom>
              <a:avLst/>
              <a:gdLst/>
              <a:ahLst/>
              <a:cxnLst/>
              <a:rect l="l" t="t" r="r" b="b"/>
              <a:pathLst>
                <a:path w="3685" h="5365" extrusionOk="0">
                  <a:moveTo>
                    <a:pt x="884" y="882"/>
                  </a:moveTo>
                  <a:cubicBezTo>
                    <a:pt x="1166" y="1090"/>
                    <a:pt x="1535" y="1476"/>
                    <a:pt x="1913" y="2194"/>
                  </a:cubicBezTo>
                  <a:cubicBezTo>
                    <a:pt x="2446" y="3206"/>
                    <a:pt x="2998" y="4254"/>
                    <a:pt x="2885" y="4574"/>
                  </a:cubicBezTo>
                  <a:cubicBezTo>
                    <a:pt x="2878" y="4591"/>
                    <a:pt x="2869" y="4620"/>
                    <a:pt x="2796" y="4651"/>
                  </a:cubicBezTo>
                  <a:cubicBezTo>
                    <a:pt x="2696" y="4694"/>
                    <a:pt x="2621" y="4727"/>
                    <a:pt x="2551" y="4727"/>
                  </a:cubicBezTo>
                  <a:cubicBezTo>
                    <a:pt x="2378" y="4727"/>
                    <a:pt x="2241" y="4526"/>
                    <a:pt x="1843" y="3795"/>
                  </a:cubicBezTo>
                  <a:cubicBezTo>
                    <a:pt x="1387" y="2961"/>
                    <a:pt x="992" y="2116"/>
                    <a:pt x="884" y="1884"/>
                  </a:cubicBezTo>
                  <a:lnTo>
                    <a:pt x="884" y="882"/>
                  </a:lnTo>
                  <a:close/>
                  <a:moveTo>
                    <a:pt x="383" y="0"/>
                  </a:moveTo>
                  <a:cubicBezTo>
                    <a:pt x="156" y="0"/>
                    <a:pt x="1" y="229"/>
                    <a:pt x="86" y="440"/>
                  </a:cubicBezTo>
                  <a:lnTo>
                    <a:pt x="244" y="837"/>
                  </a:lnTo>
                  <a:lnTo>
                    <a:pt x="244" y="1952"/>
                  </a:lnTo>
                  <a:cubicBezTo>
                    <a:pt x="244" y="1999"/>
                    <a:pt x="254" y="2043"/>
                    <a:pt x="273" y="2086"/>
                  </a:cubicBezTo>
                  <a:cubicBezTo>
                    <a:pt x="277" y="2096"/>
                    <a:pt x="737" y="3105"/>
                    <a:pt x="1281" y="4101"/>
                  </a:cubicBezTo>
                  <a:cubicBezTo>
                    <a:pt x="1677" y="4830"/>
                    <a:pt x="1969" y="5364"/>
                    <a:pt x="2528" y="5364"/>
                  </a:cubicBezTo>
                  <a:cubicBezTo>
                    <a:pt x="2679" y="5364"/>
                    <a:pt x="2850" y="5325"/>
                    <a:pt x="3048" y="5240"/>
                  </a:cubicBezTo>
                  <a:cubicBezTo>
                    <a:pt x="3320" y="5123"/>
                    <a:pt x="3438" y="4929"/>
                    <a:pt x="3489" y="4787"/>
                  </a:cubicBezTo>
                  <a:cubicBezTo>
                    <a:pt x="3685" y="4229"/>
                    <a:pt x="3278" y="3412"/>
                    <a:pt x="2480" y="1895"/>
                  </a:cubicBezTo>
                  <a:cubicBezTo>
                    <a:pt x="1510" y="53"/>
                    <a:pt x="496" y="0"/>
                    <a:pt x="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684350" y="4236650"/>
              <a:ext cx="83900" cy="168775"/>
            </a:xfrm>
            <a:custGeom>
              <a:avLst/>
              <a:gdLst/>
              <a:ahLst/>
              <a:cxnLst/>
              <a:rect l="l" t="t" r="r" b="b"/>
              <a:pathLst>
                <a:path w="3356" h="6751" extrusionOk="0">
                  <a:moveTo>
                    <a:pt x="1" y="1"/>
                  </a:moveTo>
                  <a:cubicBezTo>
                    <a:pt x="1" y="1"/>
                    <a:pt x="816" y="3808"/>
                    <a:pt x="998" y="5259"/>
                  </a:cubicBezTo>
                  <a:cubicBezTo>
                    <a:pt x="1119" y="6227"/>
                    <a:pt x="1643" y="6751"/>
                    <a:pt x="2140" y="6751"/>
                  </a:cubicBezTo>
                  <a:cubicBezTo>
                    <a:pt x="2388" y="6751"/>
                    <a:pt x="2630" y="6620"/>
                    <a:pt x="2811" y="6347"/>
                  </a:cubicBezTo>
                  <a:cubicBezTo>
                    <a:pt x="3356" y="5532"/>
                    <a:pt x="2993" y="3536"/>
                    <a:pt x="2358" y="1905"/>
                  </a:cubicBezTo>
                  <a:cubicBezTo>
                    <a:pt x="1723" y="2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675975" y="4228650"/>
              <a:ext cx="101875" cy="184825"/>
            </a:xfrm>
            <a:custGeom>
              <a:avLst/>
              <a:gdLst/>
              <a:ahLst/>
              <a:cxnLst/>
              <a:rect l="l" t="t" r="r" b="b"/>
              <a:pathLst>
                <a:path w="4075" h="7393" extrusionOk="0">
                  <a:moveTo>
                    <a:pt x="759" y="773"/>
                  </a:moveTo>
                  <a:lnTo>
                    <a:pt x="759" y="773"/>
                  </a:lnTo>
                  <a:cubicBezTo>
                    <a:pt x="1260" y="965"/>
                    <a:pt x="2029" y="1400"/>
                    <a:pt x="2395" y="2342"/>
                  </a:cubicBezTo>
                  <a:cubicBezTo>
                    <a:pt x="3089" y="4127"/>
                    <a:pt x="3292" y="5872"/>
                    <a:pt x="2879" y="6490"/>
                  </a:cubicBezTo>
                  <a:cubicBezTo>
                    <a:pt x="2796" y="6616"/>
                    <a:pt x="2662" y="6751"/>
                    <a:pt x="2471" y="6751"/>
                  </a:cubicBezTo>
                  <a:cubicBezTo>
                    <a:pt x="2442" y="6751"/>
                    <a:pt x="2411" y="6748"/>
                    <a:pt x="2379" y="6741"/>
                  </a:cubicBezTo>
                  <a:cubicBezTo>
                    <a:pt x="2083" y="6670"/>
                    <a:pt x="1742" y="6272"/>
                    <a:pt x="1651" y="5540"/>
                  </a:cubicBezTo>
                  <a:cubicBezTo>
                    <a:pt x="1507" y="4399"/>
                    <a:pt x="989" y="1872"/>
                    <a:pt x="759" y="773"/>
                  </a:cubicBezTo>
                  <a:close/>
                  <a:moveTo>
                    <a:pt x="337" y="1"/>
                  </a:moveTo>
                  <a:cubicBezTo>
                    <a:pt x="250" y="1"/>
                    <a:pt x="165" y="37"/>
                    <a:pt x="103" y="101"/>
                  </a:cubicBezTo>
                  <a:cubicBezTo>
                    <a:pt x="30" y="177"/>
                    <a:pt x="0" y="284"/>
                    <a:pt x="22" y="388"/>
                  </a:cubicBezTo>
                  <a:cubicBezTo>
                    <a:pt x="31" y="426"/>
                    <a:pt x="838" y="4200"/>
                    <a:pt x="1015" y="5620"/>
                  </a:cubicBezTo>
                  <a:cubicBezTo>
                    <a:pt x="1131" y="6544"/>
                    <a:pt x="1597" y="7214"/>
                    <a:pt x="2232" y="7363"/>
                  </a:cubicBezTo>
                  <a:cubicBezTo>
                    <a:pt x="2313" y="7382"/>
                    <a:pt x="2395" y="7392"/>
                    <a:pt x="2477" y="7392"/>
                  </a:cubicBezTo>
                  <a:cubicBezTo>
                    <a:pt x="2840" y="7392"/>
                    <a:pt x="3178" y="7199"/>
                    <a:pt x="3412" y="6846"/>
                  </a:cubicBezTo>
                  <a:cubicBezTo>
                    <a:pt x="4074" y="5853"/>
                    <a:pt x="3600" y="3674"/>
                    <a:pt x="2991" y="2110"/>
                  </a:cubicBezTo>
                  <a:cubicBezTo>
                    <a:pt x="2298" y="327"/>
                    <a:pt x="463" y="18"/>
                    <a:pt x="386" y="5"/>
                  </a:cubicBezTo>
                  <a:cubicBezTo>
                    <a:pt x="369" y="2"/>
                    <a:pt x="353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627700" y="4206975"/>
              <a:ext cx="95200" cy="197500"/>
            </a:xfrm>
            <a:custGeom>
              <a:avLst/>
              <a:gdLst/>
              <a:ahLst/>
              <a:cxnLst/>
              <a:rect l="l" t="t" r="r" b="b"/>
              <a:pathLst>
                <a:path w="3808" h="7900" extrusionOk="0">
                  <a:moveTo>
                    <a:pt x="126" y="1"/>
                  </a:moveTo>
                  <a:cubicBezTo>
                    <a:pt x="44" y="1"/>
                    <a:pt x="0" y="9"/>
                    <a:pt x="0" y="9"/>
                  </a:cubicBezTo>
                  <a:cubicBezTo>
                    <a:pt x="0" y="9"/>
                    <a:pt x="1179" y="5812"/>
                    <a:pt x="1631" y="6991"/>
                  </a:cubicBezTo>
                  <a:cubicBezTo>
                    <a:pt x="1894" y="7673"/>
                    <a:pt x="2277" y="7900"/>
                    <a:pt x="2642" y="7900"/>
                  </a:cubicBezTo>
                  <a:cubicBezTo>
                    <a:pt x="2908" y="7900"/>
                    <a:pt x="3163" y="7779"/>
                    <a:pt x="3355" y="7627"/>
                  </a:cubicBezTo>
                  <a:cubicBezTo>
                    <a:pt x="3807" y="7263"/>
                    <a:pt x="3536" y="2548"/>
                    <a:pt x="2267" y="1188"/>
                  </a:cubicBezTo>
                  <a:cubicBezTo>
                    <a:pt x="1265" y="114"/>
                    <a:pt x="43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618950" y="4199025"/>
              <a:ext cx="108000" cy="213450"/>
            </a:xfrm>
            <a:custGeom>
              <a:avLst/>
              <a:gdLst/>
              <a:ahLst/>
              <a:cxnLst/>
              <a:rect l="l" t="t" r="r" b="b"/>
              <a:pathLst>
                <a:path w="4320" h="8538" extrusionOk="0">
                  <a:moveTo>
                    <a:pt x="747" y="668"/>
                  </a:moveTo>
                  <a:lnTo>
                    <a:pt x="747" y="668"/>
                  </a:lnTo>
                  <a:cubicBezTo>
                    <a:pt x="1096" y="739"/>
                    <a:pt x="1684" y="976"/>
                    <a:pt x="2383" y="1724"/>
                  </a:cubicBezTo>
                  <a:cubicBezTo>
                    <a:pt x="3548" y="2973"/>
                    <a:pt x="3743" y="7292"/>
                    <a:pt x="3504" y="7693"/>
                  </a:cubicBezTo>
                  <a:cubicBezTo>
                    <a:pt x="3438" y="7746"/>
                    <a:pt x="3229" y="7897"/>
                    <a:pt x="2993" y="7897"/>
                  </a:cubicBezTo>
                  <a:cubicBezTo>
                    <a:pt x="2949" y="7897"/>
                    <a:pt x="2903" y="7891"/>
                    <a:pt x="2857" y="7879"/>
                  </a:cubicBezTo>
                  <a:cubicBezTo>
                    <a:pt x="2569" y="7801"/>
                    <a:pt x="2384" y="7463"/>
                    <a:pt x="2280" y="7193"/>
                  </a:cubicBezTo>
                  <a:cubicBezTo>
                    <a:pt x="1910" y="6232"/>
                    <a:pt x="1023" y="2004"/>
                    <a:pt x="747" y="668"/>
                  </a:cubicBezTo>
                  <a:close/>
                  <a:moveTo>
                    <a:pt x="467" y="0"/>
                  </a:moveTo>
                  <a:cubicBezTo>
                    <a:pt x="363" y="0"/>
                    <a:pt x="302" y="10"/>
                    <a:pt x="291" y="12"/>
                  </a:cubicBezTo>
                  <a:cubicBezTo>
                    <a:pt x="116" y="44"/>
                    <a:pt x="0" y="216"/>
                    <a:pt x="35" y="391"/>
                  </a:cubicBezTo>
                  <a:cubicBezTo>
                    <a:pt x="83" y="629"/>
                    <a:pt x="1226" y="6234"/>
                    <a:pt x="1683" y="7425"/>
                  </a:cubicBezTo>
                  <a:cubicBezTo>
                    <a:pt x="1967" y="8163"/>
                    <a:pt x="2387" y="8416"/>
                    <a:pt x="2690" y="8498"/>
                  </a:cubicBezTo>
                  <a:cubicBezTo>
                    <a:pt x="2788" y="8525"/>
                    <a:pt x="2891" y="8538"/>
                    <a:pt x="2993" y="8538"/>
                  </a:cubicBezTo>
                  <a:cubicBezTo>
                    <a:pt x="3304" y="8538"/>
                    <a:pt x="3623" y="8419"/>
                    <a:pt x="3904" y="8194"/>
                  </a:cubicBezTo>
                  <a:cubicBezTo>
                    <a:pt x="4028" y="8094"/>
                    <a:pt x="4162" y="7902"/>
                    <a:pt x="4212" y="7229"/>
                  </a:cubicBezTo>
                  <a:cubicBezTo>
                    <a:pt x="4320" y="5736"/>
                    <a:pt x="3958" y="2474"/>
                    <a:pt x="2850" y="1288"/>
                  </a:cubicBezTo>
                  <a:cubicBezTo>
                    <a:pt x="1775" y="135"/>
                    <a:pt x="843" y="0"/>
                    <a:pt x="4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546050" y="4173125"/>
              <a:ext cx="124725" cy="228675"/>
            </a:xfrm>
            <a:custGeom>
              <a:avLst/>
              <a:gdLst/>
              <a:ahLst/>
              <a:cxnLst/>
              <a:rect l="l" t="t" r="r" b="b"/>
              <a:pathLst>
                <a:path w="4989" h="9147" extrusionOk="0">
                  <a:moveTo>
                    <a:pt x="2080" y="1"/>
                  </a:moveTo>
                  <a:cubicBezTo>
                    <a:pt x="1087" y="1"/>
                    <a:pt x="0" y="1545"/>
                    <a:pt x="0" y="1545"/>
                  </a:cubicBezTo>
                  <a:lnTo>
                    <a:pt x="1089" y="3177"/>
                  </a:lnTo>
                  <a:cubicBezTo>
                    <a:pt x="1089" y="3177"/>
                    <a:pt x="1724" y="6260"/>
                    <a:pt x="2449" y="7893"/>
                  </a:cubicBezTo>
                  <a:cubicBezTo>
                    <a:pt x="2871" y="8841"/>
                    <a:pt x="3416" y="9146"/>
                    <a:pt x="3869" y="9146"/>
                  </a:cubicBezTo>
                  <a:cubicBezTo>
                    <a:pt x="4196" y="9146"/>
                    <a:pt x="4474" y="8988"/>
                    <a:pt x="4626" y="8799"/>
                  </a:cubicBezTo>
                  <a:cubicBezTo>
                    <a:pt x="4988" y="8345"/>
                    <a:pt x="3900" y="1635"/>
                    <a:pt x="2812" y="366"/>
                  </a:cubicBezTo>
                  <a:cubicBezTo>
                    <a:pt x="2588" y="104"/>
                    <a:pt x="2337" y="1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537000" y="4165125"/>
              <a:ext cx="145875" cy="244675"/>
            </a:xfrm>
            <a:custGeom>
              <a:avLst/>
              <a:gdLst/>
              <a:ahLst/>
              <a:cxnLst/>
              <a:rect l="l" t="t" r="r" b="b"/>
              <a:pathLst>
                <a:path w="5835" h="9787" extrusionOk="0">
                  <a:moveTo>
                    <a:pt x="2450" y="0"/>
                  </a:moveTo>
                  <a:cubicBezTo>
                    <a:pt x="2427" y="0"/>
                    <a:pt x="2404" y="1"/>
                    <a:pt x="2380" y="2"/>
                  </a:cubicBezTo>
                  <a:cubicBezTo>
                    <a:pt x="1276" y="55"/>
                    <a:pt x="218" y="1515"/>
                    <a:pt x="102" y="1680"/>
                  </a:cubicBezTo>
                  <a:cubicBezTo>
                    <a:pt x="1" y="1825"/>
                    <a:pt x="34" y="2024"/>
                    <a:pt x="179" y="2125"/>
                  </a:cubicBezTo>
                  <a:cubicBezTo>
                    <a:pt x="235" y="2165"/>
                    <a:pt x="300" y="2184"/>
                    <a:pt x="363" y="2184"/>
                  </a:cubicBezTo>
                  <a:cubicBezTo>
                    <a:pt x="463" y="2184"/>
                    <a:pt x="562" y="2137"/>
                    <a:pt x="625" y="2049"/>
                  </a:cubicBezTo>
                  <a:cubicBezTo>
                    <a:pt x="894" y="1668"/>
                    <a:pt x="1739" y="673"/>
                    <a:pt x="2411" y="640"/>
                  </a:cubicBezTo>
                  <a:cubicBezTo>
                    <a:pt x="2609" y="642"/>
                    <a:pt x="2776" y="712"/>
                    <a:pt x="2931" y="894"/>
                  </a:cubicBezTo>
                  <a:cubicBezTo>
                    <a:pt x="3921" y="2049"/>
                    <a:pt x="4947" y="8302"/>
                    <a:pt x="4738" y="8918"/>
                  </a:cubicBezTo>
                  <a:cubicBezTo>
                    <a:pt x="4642" y="9038"/>
                    <a:pt x="4454" y="9146"/>
                    <a:pt x="4228" y="9146"/>
                  </a:cubicBezTo>
                  <a:cubicBezTo>
                    <a:pt x="4200" y="9146"/>
                    <a:pt x="4171" y="9145"/>
                    <a:pt x="4142" y="9141"/>
                  </a:cubicBezTo>
                  <a:cubicBezTo>
                    <a:pt x="3754" y="9090"/>
                    <a:pt x="3385" y="8715"/>
                    <a:pt x="3104" y="8082"/>
                  </a:cubicBezTo>
                  <a:cubicBezTo>
                    <a:pt x="2401" y="6501"/>
                    <a:pt x="1771" y="3464"/>
                    <a:pt x="1765" y="3433"/>
                  </a:cubicBezTo>
                  <a:cubicBezTo>
                    <a:pt x="1734" y="3283"/>
                    <a:pt x="1604" y="3176"/>
                    <a:pt x="1458" y="3176"/>
                  </a:cubicBezTo>
                  <a:cubicBezTo>
                    <a:pt x="1435" y="3176"/>
                    <a:pt x="1411" y="3178"/>
                    <a:pt x="1388" y="3184"/>
                  </a:cubicBezTo>
                  <a:cubicBezTo>
                    <a:pt x="1213" y="3219"/>
                    <a:pt x="1102" y="3388"/>
                    <a:pt x="1137" y="3562"/>
                  </a:cubicBezTo>
                  <a:cubicBezTo>
                    <a:pt x="1163" y="3689"/>
                    <a:pt x="1787" y="6697"/>
                    <a:pt x="2518" y="8342"/>
                  </a:cubicBezTo>
                  <a:cubicBezTo>
                    <a:pt x="3000" y="9424"/>
                    <a:pt x="3622" y="9719"/>
                    <a:pt x="4060" y="9775"/>
                  </a:cubicBezTo>
                  <a:cubicBezTo>
                    <a:pt x="4116" y="9782"/>
                    <a:pt x="4171" y="9787"/>
                    <a:pt x="4227" y="9787"/>
                  </a:cubicBezTo>
                  <a:cubicBezTo>
                    <a:pt x="4619" y="9787"/>
                    <a:pt x="5003" y="9613"/>
                    <a:pt x="5237" y="9320"/>
                  </a:cubicBezTo>
                  <a:cubicBezTo>
                    <a:pt x="5835" y="8573"/>
                    <a:pt x="4406" y="1632"/>
                    <a:pt x="3417" y="478"/>
                  </a:cubicBezTo>
                  <a:cubicBezTo>
                    <a:pt x="3151" y="166"/>
                    <a:pt x="2820" y="0"/>
                    <a:pt x="24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8900" y="2557275"/>
              <a:ext cx="1040850" cy="1683075"/>
            </a:xfrm>
            <a:custGeom>
              <a:avLst/>
              <a:gdLst/>
              <a:ahLst/>
              <a:cxnLst/>
              <a:rect l="l" t="t" r="r" b="b"/>
              <a:pathLst>
                <a:path w="41634" h="67323" extrusionOk="0">
                  <a:moveTo>
                    <a:pt x="27661" y="0"/>
                  </a:moveTo>
                  <a:cubicBezTo>
                    <a:pt x="21598" y="0"/>
                    <a:pt x="14851" y="3557"/>
                    <a:pt x="11116" y="9161"/>
                  </a:cubicBezTo>
                  <a:cubicBezTo>
                    <a:pt x="6712" y="15768"/>
                    <a:pt x="8390" y="23003"/>
                    <a:pt x="9963" y="28981"/>
                  </a:cubicBezTo>
                  <a:cubicBezTo>
                    <a:pt x="11537" y="34958"/>
                    <a:pt x="6502" y="36742"/>
                    <a:pt x="3251" y="42510"/>
                  </a:cubicBezTo>
                  <a:cubicBezTo>
                    <a:pt x="1" y="48278"/>
                    <a:pt x="2622" y="58869"/>
                    <a:pt x="5663" y="62749"/>
                  </a:cubicBezTo>
                  <a:cubicBezTo>
                    <a:pt x="7901" y="65604"/>
                    <a:pt x="13145" y="67323"/>
                    <a:pt x="16096" y="67323"/>
                  </a:cubicBezTo>
                  <a:cubicBezTo>
                    <a:pt x="17156" y="67323"/>
                    <a:pt x="17921" y="67101"/>
                    <a:pt x="18142" y="66630"/>
                  </a:cubicBezTo>
                  <a:cubicBezTo>
                    <a:pt x="18982" y="64846"/>
                    <a:pt x="16885" y="59393"/>
                    <a:pt x="19715" y="57925"/>
                  </a:cubicBezTo>
                  <a:cubicBezTo>
                    <a:pt x="20139" y="57706"/>
                    <a:pt x="20643" y="57610"/>
                    <a:pt x="21198" y="57610"/>
                  </a:cubicBezTo>
                  <a:cubicBezTo>
                    <a:pt x="24352" y="57610"/>
                    <a:pt x="29165" y="60688"/>
                    <a:pt x="30412" y="61491"/>
                  </a:cubicBezTo>
                  <a:cubicBezTo>
                    <a:pt x="30858" y="61778"/>
                    <a:pt x="31759" y="62054"/>
                    <a:pt x="32843" y="62054"/>
                  </a:cubicBezTo>
                  <a:cubicBezTo>
                    <a:pt x="35330" y="62054"/>
                    <a:pt x="38787" y="60599"/>
                    <a:pt x="39956" y="54464"/>
                  </a:cubicBezTo>
                  <a:cubicBezTo>
                    <a:pt x="41634" y="45656"/>
                    <a:pt x="31881" y="40516"/>
                    <a:pt x="28736" y="37265"/>
                  </a:cubicBezTo>
                  <a:cubicBezTo>
                    <a:pt x="25589" y="34015"/>
                    <a:pt x="28525" y="33176"/>
                    <a:pt x="30833" y="29925"/>
                  </a:cubicBezTo>
                  <a:cubicBezTo>
                    <a:pt x="33140" y="26675"/>
                    <a:pt x="29575" y="24263"/>
                    <a:pt x="30308" y="20697"/>
                  </a:cubicBezTo>
                  <a:cubicBezTo>
                    <a:pt x="30786" y="18380"/>
                    <a:pt x="32537" y="17136"/>
                    <a:pt x="34221" y="15761"/>
                  </a:cubicBezTo>
                  <a:cubicBezTo>
                    <a:pt x="34786" y="15299"/>
                    <a:pt x="35343" y="14824"/>
                    <a:pt x="35841" y="14288"/>
                  </a:cubicBezTo>
                  <a:cubicBezTo>
                    <a:pt x="37828" y="12155"/>
                    <a:pt x="39210" y="9402"/>
                    <a:pt x="38380" y="6447"/>
                  </a:cubicBezTo>
                  <a:cubicBezTo>
                    <a:pt x="37449" y="3132"/>
                    <a:pt x="33997" y="1086"/>
                    <a:pt x="30833" y="351"/>
                  </a:cubicBezTo>
                  <a:cubicBezTo>
                    <a:pt x="29812" y="114"/>
                    <a:pt x="28747" y="0"/>
                    <a:pt x="27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01425" y="2549075"/>
              <a:ext cx="1048250" cy="1699325"/>
            </a:xfrm>
            <a:custGeom>
              <a:avLst/>
              <a:gdLst/>
              <a:ahLst/>
              <a:cxnLst/>
              <a:rect l="l" t="t" r="r" b="b"/>
              <a:pathLst>
                <a:path w="41930" h="67973" extrusionOk="0">
                  <a:moveTo>
                    <a:pt x="27999" y="653"/>
                  </a:moveTo>
                  <a:cubicBezTo>
                    <a:pt x="29048" y="653"/>
                    <a:pt x="30074" y="763"/>
                    <a:pt x="31058" y="993"/>
                  </a:cubicBezTo>
                  <a:cubicBezTo>
                    <a:pt x="33987" y="1672"/>
                    <a:pt x="37446" y="3571"/>
                    <a:pt x="38371" y="6863"/>
                  </a:cubicBezTo>
                  <a:cubicBezTo>
                    <a:pt x="39243" y="9969"/>
                    <a:pt x="37512" y="12675"/>
                    <a:pt x="35905" y="14399"/>
                  </a:cubicBezTo>
                  <a:cubicBezTo>
                    <a:pt x="35408" y="14933"/>
                    <a:pt x="34847" y="15408"/>
                    <a:pt x="34317" y="15841"/>
                  </a:cubicBezTo>
                  <a:lnTo>
                    <a:pt x="33910" y="16171"/>
                  </a:lnTo>
                  <a:cubicBezTo>
                    <a:pt x="32359" y="17424"/>
                    <a:pt x="30755" y="18719"/>
                    <a:pt x="30293" y="20961"/>
                  </a:cubicBezTo>
                  <a:cubicBezTo>
                    <a:pt x="29957" y="22595"/>
                    <a:pt x="30459" y="23961"/>
                    <a:pt x="30946" y="25282"/>
                  </a:cubicBezTo>
                  <a:cubicBezTo>
                    <a:pt x="31555" y="26935"/>
                    <a:pt x="32081" y="28364"/>
                    <a:pt x="30869" y="30069"/>
                  </a:cubicBezTo>
                  <a:cubicBezTo>
                    <a:pt x="30288" y="30888"/>
                    <a:pt x="29660" y="31557"/>
                    <a:pt x="29105" y="32148"/>
                  </a:cubicBezTo>
                  <a:cubicBezTo>
                    <a:pt x="27513" y="33846"/>
                    <a:pt x="26255" y="35184"/>
                    <a:pt x="28803" y="37817"/>
                  </a:cubicBezTo>
                  <a:cubicBezTo>
                    <a:pt x="29480" y="38515"/>
                    <a:pt x="30429" y="39280"/>
                    <a:pt x="31527" y="40163"/>
                  </a:cubicBezTo>
                  <a:cubicBezTo>
                    <a:pt x="35621" y="43456"/>
                    <a:pt x="41230" y="47966"/>
                    <a:pt x="39940" y="54733"/>
                  </a:cubicBezTo>
                  <a:cubicBezTo>
                    <a:pt x="39271" y="58252"/>
                    <a:pt x="37727" y="60623"/>
                    <a:pt x="35476" y="61589"/>
                  </a:cubicBezTo>
                  <a:cubicBezTo>
                    <a:pt x="34666" y="61937"/>
                    <a:pt x="33865" y="62062"/>
                    <a:pt x="33158" y="62062"/>
                  </a:cubicBezTo>
                  <a:cubicBezTo>
                    <a:pt x="32091" y="62062"/>
                    <a:pt x="31236" y="61778"/>
                    <a:pt x="30884" y="61550"/>
                  </a:cubicBezTo>
                  <a:cubicBezTo>
                    <a:pt x="27918" y="59644"/>
                    <a:pt x="24143" y="57620"/>
                    <a:pt x="21496" y="57620"/>
                  </a:cubicBezTo>
                  <a:cubicBezTo>
                    <a:pt x="20885" y="57620"/>
                    <a:pt x="20335" y="57728"/>
                    <a:pt x="19868" y="57969"/>
                  </a:cubicBezTo>
                  <a:cubicBezTo>
                    <a:pt x="17882" y="59000"/>
                    <a:pt x="18086" y="61736"/>
                    <a:pt x="18250" y="63935"/>
                  </a:cubicBezTo>
                  <a:cubicBezTo>
                    <a:pt x="18339" y="65124"/>
                    <a:pt x="18422" y="66247"/>
                    <a:pt x="18152" y="66823"/>
                  </a:cubicBezTo>
                  <a:cubicBezTo>
                    <a:pt x="18042" y="67057"/>
                    <a:pt x="17635" y="67231"/>
                    <a:pt x="17037" y="67299"/>
                  </a:cubicBezTo>
                  <a:cubicBezTo>
                    <a:pt x="16841" y="67321"/>
                    <a:pt x="16628" y="67332"/>
                    <a:pt x="16400" y="67332"/>
                  </a:cubicBezTo>
                  <a:cubicBezTo>
                    <a:pt x="13537" y="67332"/>
                    <a:pt x="8361" y="65620"/>
                    <a:pt x="6214" y="62881"/>
                  </a:cubicBezTo>
                  <a:cubicBezTo>
                    <a:pt x="3092" y="58896"/>
                    <a:pt x="781" y="48403"/>
                    <a:pt x="3829" y="42995"/>
                  </a:cubicBezTo>
                  <a:cubicBezTo>
                    <a:pt x="4914" y="41069"/>
                    <a:pt x="6226" y="39567"/>
                    <a:pt x="7383" y="38240"/>
                  </a:cubicBezTo>
                  <a:cubicBezTo>
                    <a:pt x="9674" y="35613"/>
                    <a:pt x="11654" y="33345"/>
                    <a:pt x="10571" y="29228"/>
                  </a:cubicBezTo>
                  <a:cubicBezTo>
                    <a:pt x="8791" y="22466"/>
                    <a:pt x="7538" y="15882"/>
                    <a:pt x="11682" y="9666"/>
                  </a:cubicBezTo>
                  <a:cubicBezTo>
                    <a:pt x="15311" y="4223"/>
                    <a:pt x="22013" y="653"/>
                    <a:pt x="27998" y="653"/>
                  </a:cubicBezTo>
                  <a:close/>
                  <a:moveTo>
                    <a:pt x="27902" y="0"/>
                  </a:moveTo>
                  <a:cubicBezTo>
                    <a:pt x="21695" y="0"/>
                    <a:pt x="14938" y="3628"/>
                    <a:pt x="11149" y="9310"/>
                  </a:cubicBezTo>
                  <a:cubicBezTo>
                    <a:pt x="6503" y="16281"/>
                    <a:pt x="8579" y="24171"/>
                    <a:pt x="9953" y="29391"/>
                  </a:cubicBezTo>
                  <a:cubicBezTo>
                    <a:pt x="10950" y="33179"/>
                    <a:pt x="9162" y="35228"/>
                    <a:pt x="6901" y="37820"/>
                  </a:cubicBezTo>
                  <a:cubicBezTo>
                    <a:pt x="5724" y="39168"/>
                    <a:pt x="4388" y="40697"/>
                    <a:pt x="3272" y="42680"/>
                  </a:cubicBezTo>
                  <a:cubicBezTo>
                    <a:pt x="1" y="48483"/>
                    <a:pt x="2496" y="59175"/>
                    <a:pt x="5710" y="63276"/>
                  </a:cubicBezTo>
                  <a:cubicBezTo>
                    <a:pt x="8004" y="66201"/>
                    <a:pt x="13335" y="67972"/>
                    <a:pt x="16396" y="67972"/>
                  </a:cubicBezTo>
                  <a:cubicBezTo>
                    <a:pt x="16634" y="67972"/>
                    <a:pt x="16872" y="67959"/>
                    <a:pt x="17109" y="67933"/>
                  </a:cubicBezTo>
                  <a:cubicBezTo>
                    <a:pt x="17968" y="67836"/>
                    <a:pt x="18515" y="67554"/>
                    <a:pt x="18731" y="67092"/>
                  </a:cubicBezTo>
                  <a:cubicBezTo>
                    <a:pt x="19073" y="66366"/>
                    <a:pt x="18988" y="65217"/>
                    <a:pt x="18888" y="63885"/>
                  </a:cubicBezTo>
                  <a:cubicBezTo>
                    <a:pt x="18730" y="61769"/>
                    <a:pt x="18551" y="59371"/>
                    <a:pt x="20162" y="58536"/>
                  </a:cubicBezTo>
                  <a:cubicBezTo>
                    <a:pt x="20526" y="58347"/>
                    <a:pt x="20977" y="58254"/>
                    <a:pt x="21508" y="58254"/>
                  </a:cubicBezTo>
                  <a:cubicBezTo>
                    <a:pt x="23501" y="58254"/>
                    <a:pt x="26622" y="59571"/>
                    <a:pt x="30539" y="62087"/>
                  </a:cubicBezTo>
                  <a:cubicBezTo>
                    <a:pt x="31059" y="62422"/>
                    <a:pt x="32017" y="62699"/>
                    <a:pt x="33138" y="62699"/>
                  </a:cubicBezTo>
                  <a:cubicBezTo>
                    <a:pt x="33951" y="62699"/>
                    <a:pt x="34850" y="62553"/>
                    <a:pt x="35728" y="62177"/>
                  </a:cubicBezTo>
                  <a:cubicBezTo>
                    <a:pt x="37440" y="61441"/>
                    <a:pt x="39669" y="59574"/>
                    <a:pt x="40569" y="54852"/>
                  </a:cubicBezTo>
                  <a:cubicBezTo>
                    <a:pt x="41930" y="47707"/>
                    <a:pt x="35911" y="42866"/>
                    <a:pt x="31930" y="39662"/>
                  </a:cubicBezTo>
                  <a:cubicBezTo>
                    <a:pt x="30846" y="38792"/>
                    <a:pt x="29912" y="38039"/>
                    <a:pt x="29265" y="37370"/>
                  </a:cubicBezTo>
                  <a:cubicBezTo>
                    <a:pt x="27140" y="35175"/>
                    <a:pt x="27952" y="34310"/>
                    <a:pt x="29572" y="32585"/>
                  </a:cubicBezTo>
                  <a:cubicBezTo>
                    <a:pt x="30142" y="31978"/>
                    <a:pt x="30786" y="31292"/>
                    <a:pt x="31392" y="30438"/>
                  </a:cubicBezTo>
                  <a:cubicBezTo>
                    <a:pt x="32798" y="28458"/>
                    <a:pt x="32163" y="26730"/>
                    <a:pt x="31547" y="25059"/>
                  </a:cubicBezTo>
                  <a:cubicBezTo>
                    <a:pt x="31092" y="23822"/>
                    <a:pt x="30621" y="22544"/>
                    <a:pt x="30921" y="21088"/>
                  </a:cubicBezTo>
                  <a:cubicBezTo>
                    <a:pt x="31337" y="19070"/>
                    <a:pt x="32782" y="17903"/>
                    <a:pt x="34312" y="16667"/>
                  </a:cubicBezTo>
                  <a:lnTo>
                    <a:pt x="34722" y="16335"/>
                  </a:lnTo>
                  <a:cubicBezTo>
                    <a:pt x="35271" y="15888"/>
                    <a:pt x="35850" y="15396"/>
                    <a:pt x="36374" y="14834"/>
                  </a:cubicBezTo>
                  <a:cubicBezTo>
                    <a:pt x="38092" y="12990"/>
                    <a:pt x="39941" y="10080"/>
                    <a:pt x="38988" y="6688"/>
                  </a:cubicBezTo>
                  <a:cubicBezTo>
                    <a:pt x="37988" y="3128"/>
                    <a:pt x="34311" y="1088"/>
                    <a:pt x="31203" y="367"/>
                  </a:cubicBezTo>
                  <a:cubicBezTo>
                    <a:pt x="30135" y="119"/>
                    <a:pt x="29028" y="0"/>
                    <a:pt x="27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214975" y="2804575"/>
              <a:ext cx="413350" cy="1235600"/>
            </a:xfrm>
            <a:custGeom>
              <a:avLst/>
              <a:gdLst/>
              <a:ahLst/>
              <a:cxnLst/>
              <a:rect l="l" t="t" r="r" b="b"/>
              <a:pathLst>
                <a:path w="16534" h="49424" extrusionOk="0">
                  <a:moveTo>
                    <a:pt x="15581" y="0"/>
                  </a:moveTo>
                  <a:cubicBezTo>
                    <a:pt x="15462" y="0"/>
                    <a:pt x="15347" y="68"/>
                    <a:pt x="15293" y="183"/>
                  </a:cubicBezTo>
                  <a:cubicBezTo>
                    <a:pt x="14608" y="1628"/>
                    <a:pt x="13612" y="2776"/>
                    <a:pt x="12332" y="3600"/>
                  </a:cubicBezTo>
                  <a:cubicBezTo>
                    <a:pt x="8996" y="5743"/>
                    <a:pt x="5341" y="8809"/>
                    <a:pt x="6689" y="13524"/>
                  </a:cubicBezTo>
                  <a:cubicBezTo>
                    <a:pt x="7790" y="17377"/>
                    <a:pt x="8204" y="19869"/>
                    <a:pt x="3083" y="22429"/>
                  </a:cubicBezTo>
                  <a:cubicBezTo>
                    <a:pt x="1067" y="23438"/>
                    <a:pt x="1" y="25373"/>
                    <a:pt x="81" y="27875"/>
                  </a:cubicBezTo>
                  <a:cubicBezTo>
                    <a:pt x="200" y="31499"/>
                    <a:pt x="2745" y="35269"/>
                    <a:pt x="6002" y="36639"/>
                  </a:cubicBezTo>
                  <a:cubicBezTo>
                    <a:pt x="10265" y="38433"/>
                    <a:pt x="14876" y="41712"/>
                    <a:pt x="15570" y="44991"/>
                  </a:cubicBezTo>
                  <a:cubicBezTo>
                    <a:pt x="15863" y="46370"/>
                    <a:pt x="15435" y="47679"/>
                    <a:pt x="14302" y="48884"/>
                  </a:cubicBezTo>
                  <a:cubicBezTo>
                    <a:pt x="14110" y="49088"/>
                    <a:pt x="14255" y="49423"/>
                    <a:pt x="14536" y="49423"/>
                  </a:cubicBezTo>
                  <a:cubicBezTo>
                    <a:pt x="14622" y="49423"/>
                    <a:pt x="14707" y="49388"/>
                    <a:pt x="14767" y="49325"/>
                  </a:cubicBezTo>
                  <a:cubicBezTo>
                    <a:pt x="16053" y="47959"/>
                    <a:pt x="16533" y="46456"/>
                    <a:pt x="16195" y="44859"/>
                  </a:cubicBezTo>
                  <a:cubicBezTo>
                    <a:pt x="15454" y="41355"/>
                    <a:pt x="10666" y="37910"/>
                    <a:pt x="6249" y="36051"/>
                  </a:cubicBezTo>
                  <a:cubicBezTo>
                    <a:pt x="3209" y="34769"/>
                    <a:pt x="831" y="31248"/>
                    <a:pt x="721" y="27856"/>
                  </a:cubicBezTo>
                  <a:cubicBezTo>
                    <a:pt x="648" y="25617"/>
                    <a:pt x="1590" y="23894"/>
                    <a:pt x="3370" y="23003"/>
                  </a:cubicBezTo>
                  <a:cubicBezTo>
                    <a:pt x="8818" y="20279"/>
                    <a:pt x="8465" y="17414"/>
                    <a:pt x="7304" y="13350"/>
                  </a:cubicBezTo>
                  <a:cubicBezTo>
                    <a:pt x="6330" y="9941"/>
                    <a:pt x="7938" y="7187"/>
                    <a:pt x="12679" y="4139"/>
                  </a:cubicBezTo>
                  <a:cubicBezTo>
                    <a:pt x="14060" y="3250"/>
                    <a:pt x="15135" y="2012"/>
                    <a:pt x="15872" y="458"/>
                  </a:cubicBezTo>
                  <a:cubicBezTo>
                    <a:pt x="15946" y="298"/>
                    <a:pt x="15879" y="106"/>
                    <a:pt x="15719" y="32"/>
                  </a:cubicBezTo>
                  <a:cubicBezTo>
                    <a:pt x="15675" y="10"/>
                    <a:pt x="15628" y="0"/>
                    <a:pt x="1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613000" y="2704750"/>
              <a:ext cx="24100" cy="66800"/>
            </a:xfrm>
            <a:custGeom>
              <a:avLst/>
              <a:gdLst/>
              <a:ahLst/>
              <a:cxnLst/>
              <a:rect l="l" t="t" r="r" b="b"/>
              <a:pathLst>
                <a:path w="964" h="2672" extrusionOk="0">
                  <a:moveTo>
                    <a:pt x="645" y="1"/>
                  </a:moveTo>
                  <a:cubicBezTo>
                    <a:pt x="467" y="1"/>
                    <a:pt x="324" y="144"/>
                    <a:pt x="324" y="321"/>
                  </a:cubicBezTo>
                  <a:cubicBezTo>
                    <a:pt x="324" y="329"/>
                    <a:pt x="320" y="1152"/>
                    <a:pt x="43" y="2275"/>
                  </a:cubicBezTo>
                  <a:cubicBezTo>
                    <a:pt x="0" y="2446"/>
                    <a:pt x="106" y="2620"/>
                    <a:pt x="277" y="2663"/>
                  </a:cubicBezTo>
                  <a:cubicBezTo>
                    <a:pt x="302" y="2669"/>
                    <a:pt x="328" y="2672"/>
                    <a:pt x="355" y="2672"/>
                  </a:cubicBezTo>
                  <a:cubicBezTo>
                    <a:pt x="501" y="2672"/>
                    <a:pt x="629" y="2571"/>
                    <a:pt x="665" y="2427"/>
                  </a:cubicBezTo>
                  <a:cubicBezTo>
                    <a:pt x="961" y="1223"/>
                    <a:pt x="964" y="358"/>
                    <a:pt x="964" y="321"/>
                  </a:cubicBezTo>
                  <a:cubicBezTo>
                    <a:pt x="964" y="144"/>
                    <a:pt x="820" y="2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77250" y="4031000"/>
              <a:ext cx="51450" cy="81650"/>
            </a:xfrm>
            <a:custGeom>
              <a:avLst/>
              <a:gdLst/>
              <a:ahLst/>
              <a:cxnLst/>
              <a:rect l="l" t="t" r="r" b="b"/>
              <a:pathLst>
                <a:path w="2058" h="3266" extrusionOk="0">
                  <a:moveTo>
                    <a:pt x="346" y="1"/>
                  </a:moveTo>
                  <a:cubicBezTo>
                    <a:pt x="327" y="1"/>
                    <a:pt x="307" y="2"/>
                    <a:pt x="287" y="6"/>
                  </a:cubicBezTo>
                  <a:cubicBezTo>
                    <a:pt x="114" y="40"/>
                    <a:pt x="0" y="207"/>
                    <a:pt x="32" y="381"/>
                  </a:cubicBezTo>
                  <a:cubicBezTo>
                    <a:pt x="300" y="1803"/>
                    <a:pt x="981" y="3037"/>
                    <a:pt x="1615" y="3250"/>
                  </a:cubicBezTo>
                  <a:cubicBezTo>
                    <a:pt x="1648" y="3260"/>
                    <a:pt x="1683" y="3266"/>
                    <a:pt x="1717" y="3266"/>
                  </a:cubicBezTo>
                  <a:cubicBezTo>
                    <a:pt x="1873" y="3264"/>
                    <a:pt x="2008" y="3151"/>
                    <a:pt x="2033" y="2996"/>
                  </a:cubicBezTo>
                  <a:cubicBezTo>
                    <a:pt x="2058" y="2841"/>
                    <a:pt x="1967" y="2690"/>
                    <a:pt x="1819" y="2640"/>
                  </a:cubicBezTo>
                  <a:cubicBezTo>
                    <a:pt x="1547" y="2551"/>
                    <a:pt x="929" y="1678"/>
                    <a:pt x="662" y="261"/>
                  </a:cubicBezTo>
                  <a:cubicBezTo>
                    <a:pt x="632" y="108"/>
                    <a:pt x="49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79475" y="2965750"/>
              <a:ext cx="462975" cy="1011350"/>
            </a:xfrm>
            <a:custGeom>
              <a:avLst/>
              <a:gdLst/>
              <a:ahLst/>
              <a:cxnLst/>
              <a:rect l="l" t="t" r="r" b="b"/>
              <a:pathLst>
                <a:path w="18519" h="40454" extrusionOk="0">
                  <a:moveTo>
                    <a:pt x="18156" y="0"/>
                  </a:moveTo>
                  <a:cubicBezTo>
                    <a:pt x="18116" y="0"/>
                    <a:pt x="18075" y="8"/>
                    <a:pt x="18036" y="24"/>
                  </a:cubicBezTo>
                  <a:cubicBezTo>
                    <a:pt x="17731" y="145"/>
                    <a:pt x="10569" y="3050"/>
                    <a:pt x="10876" y="6439"/>
                  </a:cubicBezTo>
                  <a:cubicBezTo>
                    <a:pt x="10947" y="7222"/>
                    <a:pt x="11070" y="7940"/>
                    <a:pt x="11185" y="8634"/>
                  </a:cubicBezTo>
                  <a:cubicBezTo>
                    <a:pt x="11537" y="10728"/>
                    <a:pt x="11815" y="12383"/>
                    <a:pt x="10376" y="14029"/>
                  </a:cubicBezTo>
                  <a:cubicBezTo>
                    <a:pt x="9752" y="14742"/>
                    <a:pt x="8547" y="15493"/>
                    <a:pt x="7271" y="16290"/>
                  </a:cubicBezTo>
                  <a:cubicBezTo>
                    <a:pt x="4484" y="18031"/>
                    <a:pt x="1017" y="20198"/>
                    <a:pt x="1017" y="23518"/>
                  </a:cubicBezTo>
                  <a:cubicBezTo>
                    <a:pt x="1017" y="26067"/>
                    <a:pt x="2688" y="28034"/>
                    <a:pt x="4162" y="29766"/>
                  </a:cubicBezTo>
                  <a:cubicBezTo>
                    <a:pt x="5444" y="31273"/>
                    <a:pt x="6655" y="32698"/>
                    <a:pt x="6527" y="34221"/>
                  </a:cubicBezTo>
                  <a:cubicBezTo>
                    <a:pt x="6382" y="35957"/>
                    <a:pt x="5124" y="36394"/>
                    <a:pt x="3667" y="36899"/>
                  </a:cubicBezTo>
                  <a:cubicBezTo>
                    <a:pt x="2443" y="37324"/>
                    <a:pt x="1176" y="37762"/>
                    <a:pt x="477" y="39021"/>
                  </a:cubicBezTo>
                  <a:cubicBezTo>
                    <a:pt x="298" y="39345"/>
                    <a:pt x="156" y="39687"/>
                    <a:pt x="52" y="40043"/>
                  </a:cubicBezTo>
                  <a:cubicBezTo>
                    <a:pt x="1" y="40211"/>
                    <a:pt x="97" y="40390"/>
                    <a:pt x="267" y="40440"/>
                  </a:cubicBezTo>
                  <a:cubicBezTo>
                    <a:pt x="298" y="40449"/>
                    <a:pt x="329" y="40453"/>
                    <a:pt x="359" y="40453"/>
                  </a:cubicBezTo>
                  <a:cubicBezTo>
                    <a:pt x="501" y="40453"/>
                    <a:pt x="626" y="40359"/>
                    <a:pt x="665" y="40225"/>
                  </a:cubicBezTo>
                  <a:cubicBezTo>
                    <a:pt x="756" y="39914"/>
                    <a:pt x="881" y="39614"/>
                    <a:pt x="1037" y="39331"/>
                  </a:cubicBezTo>
                  <a:cubicBezTo>
                    <a:pt x="1619" y="38287"/>
                    <a:pt x="2716" y="37907"/>
                    <a:pt x="3878" y="37504"/>
                  </a:cubicBezTo>
                  <a:cubicBezTo>
                    <a:pt x="5406" y="36974"/>
                    <a:pt x="6987" y="36426"/>
                    <a:pt x="7166" y="34273"/>
                  </a:cubicBezTo>
                  <a:cubicBezTo>
                    <a:pt x="7315" y="32485"/>
                    <a:pt x="6021" y="30963"/>
                    <a:pt x="4650" y="29352"/>
                  </a:cubicBezTo>
                  <a:cubicBezTo>
                    <a:pt x="3180" y="27622"/>
                    <a:pt x="1658" y="25833"/>
                    <a:pt x="1658" y="23518"/>
                  </a:cubicBezTo>
                  <a:cubicBezTo>
                    <a:pt x="1658" y="20552"/>
                    <a:pt x="4821" y="18577"/>
                    <a:pt x="7612" y="16833"/>
                  </a:cubicBezTo>
                  <a:cubicBezTo>
                    <a:pt x="8986" y="15975"/>
                    <a:pt x="10172" y="15234"/>
                    <a:pt x="10857" y="14450"/>
                  </a:cubicBezTo>
                  <a:cubicBezTo>
                    <a:pt x="12497" y="12576"/>
                    <a:pt x="12183" y="10700"/>
                    <a:pt x="11818" y="8529"/>
                  </a:cubicBezTo>
                  <a:cubicBezTo>
                    <a:pt x="11704" y="7846"/>
                    <a:pt x="11585" y="7139"/>
                    <a:pt x="11516" y="6382"/>
                  </a:cubicBezTo>
                  <a:cubicBezTo>
                    <a:pt x="11297" y="3961"/>
                    <a:pt x="16321" y="1400"/>
                    <a:pt x="18274" y="618"/>
                  </a:cubicBezTo>
                  <a:cubicBezTo>
                    <a:pt x="18438" y="552"/>
                    <a:pt x="18519" y="366"/>
                    <a:pt x="18453" y="202"/>
                  </a:cubicBezTo>
                  <a:cubicBezTo>
                    <a:pt x="18403" y="76"/>
                    <a:pt x="18283" y="0"/>
                    <a:pt x="18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745300" y="2755525"/>
              <a:ext cx="576800" cy="791875"/>
            </a:xfrm>
            <a:custGeom>
              <a:avLst/>
              <a:gdLst/>
              <a:ahLst/>
              <a:cxnLst/>
              <a:rect l="l" t="t" r="r" b="b"/>
              <a:pathLst>
                <a:path w="23072" h="31675" extrusionOk="0">
                  <a:moveTo>
                    <a:pt x="9787" y="1"/>
                  </a:moveTo>
                  <a:cubicBezTo>
                    <a:pt x="9013" y="1"/>
                    <a:pt x="8424" y="61"/>
                    <a:pt x="8181" y="182"/>
                  </a:cubicBezTo>
                  <a:cubicBezTo>
                    <a:pt x="8181" y="182"/>
                    <a:pt x="6084" y="3433"/>
                    <a:pt x="6084" y="5426"/>
                  </a:cubicBezTo>
                  <a:cubicBezTo>
                    <a:pt x="6084" y="7418"/>
                    <a:pt x="6714" y="8257"/>
                    <a:pt x="6293" y="8572"/>
                  </a:cubicBezTo>
                  <a:cubicBezTo>
                    <a:pt x="5874" y="8886"/>
                    <a:pt x="1" y="8886"/>
                    <a:pt x="945" y="10459"/>
                  </a:cubicBezTo>
                  <a:cubicBezTo>
                    <a:pt x="1888" y="12032"/>
                    <a:pt x="3672" y="12766"/>
                    <a:pt x="3672" y="12766"/>
                  </a:cubicBezTo>
                  <a:cubicBezTo>
                    <a:pt x="3672" y="12766"/>
                    <a:pt x="3357" y="20946"/>
                    <a:pt x="3672" y="22729"/>
                  </a:cubicBezTo>
                  <a:cubicBezTo>
                    <a:pt x="3875" y="23881"/>
                    <a:pt x="4166" y="24245"/>
                    <a:pt x="4743" y="24245"/>
                  </a:cubicBezTo>
                  <a:cubicBezTo>
                    <a:pt x="5058" y="24245"/>
                    <a:pt x="5459" y="24136"/>
                    <a:pt x="5978" y="23987"/>
                  </a:cubicBezTo>
                  <a:cubicBezTo>
                    <a:pt x="7446" y="23568"/>
                    <a:pt x="9229" y="23357"/>
                    <a:pt x="9229" y="23357"/>
                  </a:cubicBezTo>
                  <a:cubicBezTo>
                    <a:pt x="9229" y="23357"/>
                    <a:pt x="10593" y="30489"/>
                    <a:pt x="12480" y="31537"/>
                  </a:cubicBezTo>
                  <a:cubicBezTo>
                    <a:pt x="12649" y="31631"/>
                    <a:pt x="12841" y="31675"/>
                    <a:pt x="13052" y="31675"/>
                  </a:cubicBezTo>
                  <a:cubicBezTo>
                    <a:pt x="15196" y="31675"/>
                    <a:pt x="19230" y="27165"/>
                    <a:pt x="19612" y="25350"/>
                  </a:cubicBezTo>
                  <a:cubicBezTo>
                    <a:pt x="20032" y="23359"/>
                    <a:pt x="19087" y="19478"/>
                    <a:pt x="19717" y="18324"/>
                  </a:cubicBezTo>
                  <a:cubicBezTo>
                    <a:pt x="20347" y="17170"/>
                    <a:pt x="23072" y="15179"/>
                    <a:pt x="22653" y="12347"/>
                  </a:cubicBezTo>
                  <a:cubicBezTo>
                    <a:pt x="22234" y="9516"/>
                    <a:pt x="19717" y="8677"/>
                    <a:pt x="18563" y="7418"/>
                  </a:cubicBezTo>
                  <a:cubicBezTo>
                    <a:pt x="17409" y="6160"/>
                    <a:pt x="18773" y="3433"/>
                    <a:pt x="17724" y="1860"/>
                  </a:cubicBezTo>
                  <a:cubicBezTo>
                    <a:pt x="16919" y="652"/>
                    <a:pt x="12343" y="1"/>
                    <a:pt x="9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756625" y="2747250"/>
              <a:ext cx="571200" cy="808225"/>
            </a:xfrm>
            <a:custGeom>
              <a:avLst/>
              <a:gdLst/>
              <a:ahLst/>
              <a:cxnLst/>
              <a:rect l="l" t="t" r="r" b="b"/>
              <a:pathLst>
                <a:path w="22848" h="32329" extrusionOk="0">
                  <a:moveTo>
                    <a:pt x="9251" y="649"/>
                  </a:moveTo>
                  <a:cubicBezTo>
                    <a:pt x="11672" y="649"/>
                    <a:pt x="16283" y="1286"/>
                    <a:pt x="17005" y="2369"/>
                  </a:cubicBezTo>
                  <a:cubicBezTo>
                    <a:pt x="17460" y="3051"/>
                    <a:pt x="17397" y="4048"/>
                    <a:pt x="17335" y="5013"/>
                  </a:cubicBezTo>
                  <a:cubicBezTo>
                    <a:pt x="17267" y="6100"/>
                    <a:pt x="17195" y="7225"/>
                    <a:pt x="17874" y="7965"/>
                  </a:cubicBezTo>
                  <a:cubicBezTo>
                    <a:pt x="18227" y="8351"/>
                    <a:pt x="18684" y="8687"/>
                    <a:pt x="19169" y="9045"/>
                  </a:cubicBezTo>
                  <a:cubicBezTo>
                    <a:pt x="20310" y="9885"/>
                    <a:pt x="21604" y="10839"/>
                    <a:pt x="21884" y="12726"/>
                  </a:cubicBezTo>
                  <a:cubicBezTo>
                    <a:pt x="22171" y="14669"/>
                    <a:pt x="20832" y="16227"/>
                    <a:pt x="19856" y="17365"/>
                  </a:cubicBezTo>
                  <a:cubicBezTo>
                    <a:pt x="19485" y="17797"/>
                    <a:pt x="19164" y="18171"/>
                    <a:pt x="18983" y="18503"/>
                  </a:cubicBezTo>
                  <a:cubicBezTo>
                    <a:pt x="18605" y="19194"/>
                    <a:pt x="18710" y="20546"/>
                    <a:pt x="18831" y="22110"/>
                  </a:cubicBezTo>
                  <a:cubicBezTo>
                    <a:pt x="18932" y="23393"/>
                    <a:pt x="19034" y="24721"/>
                    <a:pt x="18845" y="25617"/>
                  </a:cubicBezTo>
                  <a:cubicBezTo>
                    <a:pt x="18533" y="27100"/>
                    <a:pt x="15625" y="30484"/>
                    <a:pt x="13525" y="31442"/>
                  </a:cubicBezTo>
                  <a:cubicBezTo>
                    <a:pt x="13253" y="31567"/>
                    <a:pt x="12910" y="31687"/>
                    <a:pt x="12600" y="31687"/>
                  </a:cubicBezTo>
                  <a:cubicBezTo>
                    <a:pt x="12450" y="31687"/>
                    <a:pt x="12307" y="31659"/>
                    <a:pt x="12184" y="31590"/>
                  </a:cubicBezTo>
                  <a:cubicBezTo>
                    <a:pt x="10743" y="30789"/>
                    <a:pt x="9463" y="25571"/>
                    <a:pt x="9091" y="23630"/>
                  </a:cubicBezTo>
                  <a:cubicBezTo>
                    <a:pt x="9063" y="23479"/>
                    <a:pt x="8932" y="23369"/>
                    <a:pt x="8778" y="23369"/>
                  </a:cubicBezTo>
                  <a:cubicBezTo>
                    <a:pt x="8765" y="23369"/>
                    <a:pt x="8751" y="23369"/>
                    <a:pt x="8738" y="23371"/>
                  </a:cubicBezTo>
                  <a:cubicBezTo>
                    <a:pt x="8665" y="23381"/>
                    <a:pt x="6914" y="23590"/>
                    <a:pt x="5438" y="24012"/>
                  </a:cubicBezTo>
                  <a:cubicBezTo>
                    <a:pt x="4931" y="24156"/>
                    <a:pt x="4553" y="24257"/>
                    <a:pt x="4290" y="24257"/>
                  </a:cubicBezTo>
                  <a:cubicBezTo>
                    <a:pt x="4172" y="24257"/>
                    <a:pt x="4077" y="24237"/>
                    <a:pt x="4004" y="24191"/>
                  </a:cubicBezTo>
                  <a:cubicBezTo>
                    <a:pt x="3803" y="24066"/>
                    <a:pt x="3654" y="23688"/>
                    <a:pt x="3534" y="23004"/>
                  </a:cubicBezTo>
                  <a:cubicBezTo>
                    <a:pt x="3228" y="21277"/>
                    <a:pt x="3535" y="13192"/>
                    <a:pt x="3538" y="13110"/>
                  </a:cubicBezTo>
                  <a:cubicBezTo>
                    <a:pt x="3543" y="12977"/>
                    <a:pt x="3464" y="12854"/>
                    <a:pt x="3341" y="12802"/>
                  </a:cubicBezTo>
                  <a:cubicBezTo>
                    <a:pt x="3323" y="12795"/>
                    <a:pt x="1642" y="12085"/>
                    <a:pt x="766" y="10626"/>
                  </a:cubicBezTo>
                  <a:cubicBezTo>
                    <a:pt x="683" y="10489"/>
                    <a:pt x="712" y="10429"/>
                    <a:pt x="724" y="10404"/>
                  </a:cubicBezTo>
                  <a:cubicBezTo>
                    <a:pt x="996" y="9853"/>
                    <a:pt x="3345" y="9585"/>
                    <a:pt x="4474" y="9458"/>
                  </a:cubicBezTo>
                  <a:cubicBezTo>
                    <a:pt x="5509" y="9339"/>
                    <a:pt x="5858" y="9291"/>
                    <a:pt x="6032" y="9159"/>
                  </a:cubicBezTo>
                  <a:cubicBezTo>
                    <a:pt x="6413" y="8873"/>
                    <a:pt x="6316" y="8416"/>
                    <a:pt x="6195" y="7840"/>
                  </a:cubicBezTo>
                  <a:cubicBezTo>
                    <a:pt x="6091" y="7352"/>
                    <a:pt x="5950" y="6684"/>
                    <a:pt x="5950" y="5757"/>
                  </a:cubicBezTo>
                  <a:cubicBezTo>
                    <a:pt x="5950" y="4053"/>
                    <a:pt x="7627" y="1282"/>
                    <a:pt x="7946" y="770"/>
                  </a:cubicBezTo>
                  <a:cubicBezTo>
                    <a:pt x="8184" y="688"/>
                    <a:pt x="8650" y="649"/>
                    <a:pt x="9251" y="649"/>
                  </a:cubicBezTo>
                  <a:close/>
                  <a:moveTo>
                    <a:pt x="9454" y="1"/>
                  </a:moveTo>
                  <a:cubicBezTo>
                    <a:pt x="8574" y="1"/>
                    <a:pt x="7888" y="75"/>
                    <a:pt x="7586" y="226"/>
                  </a:cubicBezTo>
                  <a:cubicBezTo>
                    <a:pt x="7535" y="253"/>
                    <a:pt x="7491" y="291"/>
                    <a:pt x="7460" y="339"/>
                  </a:cubicBezTo>
                  <a:cubicBezTo>
                    <a:pt x="7372" y="475"/>
                    <a:pt x="5310" y="3692"/>
                    <a:pt x="5310" y="5756"/>
                  </a:cubicBezTo>
                  <a:cubicBezTo>
                    <a:pt x="5310" y="6752"/>
                    <a:pt x="5458" y="7456"/>
                    <a:pt x="5568" y="7971"/>
                  </a:cubicBezTo>
                  <a:cubicBezTo>
                    <a:pt x="5622" y="8228"/>
                    <a:pt x="5697" y="8578"/>
                    <a:pt x="5672" y="8633"/>
                  </a:cubicBezTo>
                  <a:cubicBezTo>
                    <a:pt x="5546" y="8690"/>
                    <a:pt x="4938" y="8759"/>
                    <a:pt x="4402" y="8821"/>
                  </a:cubicBezTo>
                  <a:cubicBezTo>
                    <a:pt x="2310" y="9059"/>
                    <a:pt x="545" y="9321"/>
                    <a:pt x="151" y="10121"/>
                  </a:cubicBezTo>
                  <a:cubicBezTo>
                    <a:pt x="62" y="10301"/>
                    <a:pt x="0" y="10593"/>
                    <a:pt x="217" y="10956"/>
                  </a:cubicBezTo>
                  <a:cubicBezTo>
                    <a:pt x="1021" y="12296"/>
                    <a:pt x="2376" y="13048"/>
                    <a:pt x="2891" y="13299"/>
                  </a:cubicBezTo>
                  <a:cubicBezTo>
                    <a:pt x="2843" y="14631"/>
                    <a:pt x="2611" y="21462"/>
                    <a:pt x="2904" y="23116"/>
                  </a:cubicBezTo>
                  <a:cubicBezTo>
                    <a:pt x="3064" y="24027"/>
                    <a:pt x="3285" y="24495"/>
                    <a:pt x="3664" y="24732"/>
                  </a:cubicBezTo>
                  <a:cubicBezTo>
                    <a:pt x="3852" y="24850"/>
                    <a:pt x="4061" y="24896"/>
                    <a:pt x="4292" y="24896"/>
                  </a:cubicBezTo>
                  <a:cubicBezTo>
                    <a:pt x="4670" y="24896"/>
                    <a:pt x="5109" y="24771"/>
                    <a:pt x="5613" y="24627"/>
                  </a:cubicBezTo>
                  <a:cubicBezTo>
                    <a:pt x="6691" y="24319"/>
                    <a:pt x="7959" y="24123"/>
                    <a:pt x="8521" y="24046"/>
                  </a:cubicBezTo>
                  <a:cubicBezTo>
                    <a:pt x="8825" y="25539"/>
                    <a:pt x="10072" y="31149"/>
                    <a:pt x="11872" y="32149"/>
                  </a:cubicBezTo>
                  <a:cubicBezTo>
                    <a:pt x="12086" y="32268"/>
                    <a:pt x="12327" y="32328"/>
                    <a:pt x="12598" y="32328"/>
                  </a:cubicBezTo>
                  <a:cubicBezTo>
                    <a:pt x="12950" y="32328"/>
                    <a:pt x="13349" y="32226"/>
                    <a:pt x="13792" y="32023"/>
                  </a:cubicBezTo>
                  <a:cubicBezTo>
                    <a:pt x="16073" y="30982"/>
                    <a:pt x="19126" y="27393"/>
                    <a:pt x="19472" y="25747"/>
                  </a:cubicBezTo>
                  <a:cubicBezTo>
                    <a:pt x="19680" y="24762"/>
                    <a:pt x="19573" y="23388"/>
                    <a:pt x="19469" y="22058"/>
                  </a:cubicBezTo>
                  <a:cubicBezTo>
                    <a:pt x="19367" y="20719"/>
                    <a:pt x="19258" y="19333"/>
                    <a:pt x="19545" y="18808"/>
                  </a:cubicBezTo>
                  <a:cubicBezTo>
                    <a:pt x="19695" y="18535"/>
                    <a:pt x="19993" y="18185"/>
                    <a:pt x="20342" y="17781"/>
                  </a:cubicBezTo>
                  <a:cubicBezTo>
                    <a:pt x="21399" y="16550"/>
                    <a:pt x="22847" y="14864"/>
                    <a:pt x="22516" y="12631"/>
                  </a:cubicBezTo>
                  <a:cubicBezTo>
                    <a:pt x="22199" y="10480"/>
                    <a:pt x="20728" y="9398"/>
                    <a:pt x="19548" y="8528"/>
                  </a:cubicBezTo>
                  <a:cubicBezTo>
                    <a:pt x="19090" y="8190"/>
                    <a:pt x="18656" y="7870"/>
                    <a:pt x="18346" y="7532"/>
                  </a:cubicBezTo>
                  <a:cubicBezTo>
                    <a:pt x="17851" y="6992"/>
                    <a:pt x="17911" y="6050"/>
                    <a:pt x="17974" y="5051"/>
                  </a:cubicBezTo>
                  <a:cubicBezTo>
                    <a:pt x="18043" y="3982"/>
                    <a:pt x="18112" y="2875"/>
                    <a:pt x="17538" y="2013"/>
                  </a:cubicBezTo>
                  <a:cubicBezTo>
                    <a:pt x="16662" y="698"/>
                    <a:pt x="12149" y="1"/>
                    <a:pt x="9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067800" y="3197925"/>
              <a:ext cx="133725" cy="55400"/>
            </a:xfrm>
            <a:custGeom>
              <a:avLst/>
              <a:gdLst/>
              <a:ahLst/>
              <a:cxnLst/>
              <a:rect l="l" t="t" r="r" b="b"/>
              <a:pathLst>
                <a:path w="5349" h="2216" extrusionOk="0">
                  <a:moveTo>
                    <a:pt x="0" y="0"/>
                  </a:moveTo>
                  <a:cubicBezTo>
                    <a:pt x="0" y="0"/>
                    <a:pt x="943" y="1993"/>
                    <a:pt x="2412" y="2202"/>
                  </a:cubicBezTo>
                  <a:cubicBezTo>
                    <a:pt x="2476" y="2211"/>
                    <a:pt x="2539" y="2216"/>
                    <a:pt x="2602" y="2216"/>
                  </a:cubicBezTo>
                  <a:cubicBezTo>
                    <a:pt x="4005" y="2216"/>
                    <a:pt x="5348" y="104"/>
                    <a:pt x="5348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058675" y="3189925"/>
              <a:ext cx="152000" cy="71375"/>
            </a:xfrm>
            <a:custGeom>
              <a:avLst/>
              <a:gdLst/>
              <a:ahLst/>
              <a:cxnLst/>
              <a:rect l="l" t="t" r="r" b="b"/>
              <a:pathLst>
                <a:path w="6080" h="2855" extrusionOk="0">
                  <a:moveTo>
                    <a:pt x="366" y="0"/>
                  </a:moveTo>
                  <a:cubicBezTo>
                    <a:pt x="319" y="0"/>
                    <a:pt x="272" y="10"/>
                    <a:pt x="228" y="32"/>
                  </a:cubicBezTo>
                  <a:cubicBezTo>
                    <a:pt x="70" y="106"/>
                    <a:pt x="1" y="297"/>
                    <a:pt x="75" y="456"/>
                  </a:cubicBezTo>
                  <a:cubicBezTo>
                    <a:pt x="118" y="544"/>
                    <a:pt x="1112" y="2607"/>
                    <a:pt x="2732" y="2839"/>
                  </a:cubicBezTo>
                  <a:cubicBezTo>
                    <a:pt x="2809" y="2849"/>
                    <a:pt x="2889" y="2855"/>
                    <a:pt x="2966" y="2855"/>
                  </a:cubicBezTo>
                  <a:cubicBezTo>
                    <a:pt x="4527" y="2855"/>
                    <a:pt x="5923" y="692"/>
                    <a:pt x="5984" y="597"/>
                  </a:cubicBezTo>
                  <a:cubicBezTo>
                    <a:pt x="6079" y="447"/>
                    <a:pt x="6035" y="250"/>
                    <a:pt x="5886" y="155"/>
                  </a:cubicBezTo>
                  <a:cubicBezTo>
                    <a:pt x="5833" y="121"/>
                    <a:pt x="5773" y="104"/>
                    <a:pt x="5714" y="104"/>
                  </a:cubicBezTo>
                  <a:cubicBezTo>
                    <a:pt x="5608" y="104"/>
                    <a:pt x="5505" y="157"/>
                    <a:pt x="5444" y="253"/>
                  </a:cubicBezTo>
                  <a:cubicBezTo>
                    <a:pt x="5083" y="819"/>
                    <a:pt x="3969" y="2215"/>
                    <a:pt x="2967" y="2215"/>
                  </a:cubicBezTo>
                  <a:cubicBezTo>
                    <a:pt x="2918" y="2215"/>
                    <a:pt x="2870" y="2211"/>
                    <a:pt x="2823" y="2205"/>
                  </a:cubicBezTo>
                  <a:cubicBezTo>
                    <a:pt x="1544" y="2022"/>
                    <a:pt x="663" y="200"/>
                    <a:pt x="654" y="182"/>
                  </a:cubicBezTo>
                  <a:cubicBezTo>
                    <a:pt x="599" y="67"/>
                    <a:pt x="485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968175" y="3242475"/>
              <a:ext cx="136375" cy="73425"/>
            </a:xfrm>
            <a:custGeom>
              <a:avLst/>
              <a:gdLst/>
              <a:ahLst/>
              <a:cxnLst/>
              <a:rect l="l" t="t" r="r" b="b"/>
              <a:pathLst>
                <a:path w="5455" h="2937" extrusionOk="0">
                  <a:moveTo>
                    <a:pt x="5454" y="0"/>
                  </a:moveTo>
                  <a:lnTo>
                    <a:pt x="1" y="2936"/>
                  </a:lnTo>
                  <a:cubicBezTo>
                    <a:pt x="2413" y="2308"/>
                    <a:pt x="5454" y="1"/>
                    <a:pt x="5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959725" y="3234475"/>
              <a:ext cx="153825" cy="89425"/>
            </a:xfrm>
            <a:custGeom>
              <a:avLst/>
              <a:gdLst/>
              <a:ahLst/>
              <a:cxnLst/>
              <a:rect l="l" t="t" r="r" b="b"/>
              <a:pathLst>
                <a:path w="6153" h="3577" extrusionOk="0">
                  <a:moveTo>
                    <a:pt x="5792" y="0"/>
                  </a:moveTo>
                  <a:cubicBezTo>
                    <a:pt x="5724" y="0"/>
                    <a:pt x="5657" y="22"/>
                    <a:pt x="5599" y="65"/>
                  </a:cubicBezTo>
                  <a:cubicBezTo>
                    <a:pt x="5568" y="87"/>
                    <a:pt x="2581" y="2341"/>
                    <a:pt x="258" y="2947"/>
                  </a:cubicBezTo>
                  <a:cubicBezTo>
                    <a:pt x="102" y="2988"/>
                    <a:pt x="1" y="3138"/>
                    <a:pt x="21" y="3297"/>
                  </a:cubicBezTo>
                  <a:cubicBezTo>
                    <a:pt x="42" y="3457"/>
                    <a:pt x="178" y="3577"/>
                    <a:pt x="339" y="3577"/>
                  </a:cubicBezTo>
                  <a:cubicBezTo>
                    <a:pt x="365" y="3577"/>
                    <a:pt x="393" y="3574"/>
                    <a:pt x="419" y="3567"/>
                  </a:cubicBezTo>
                  <a:cubicBezTo>
                    <a:pt x="2865" y="2928"/>
                    <a:pt x="5860" y="672"/>
                    <a:pt x="5984" y="575"/>
                  </a:cubicBezTo>
                  <a:cubicBezTo>
                    <a:pt x="6126" y="470"/>
                    <a:pt x="6152" y="268"/>
                    <a:pt x="6047" y="127"/>
                  </a:cubicBezTo>
                  <a:cubicBezTo>
                    <a:pt x="5984" y="44"/>
                    <a:pt x="5888" y="0"/>
                    <a:pt x="57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803725" y="3072925"/>
              <a:ext cx="140875" cy="157200"/>
            </a:xfrm>
            <a:custGeom>
              <a:avLst/>
              <a:gdLst/>
              <a:ahLst/>
              <a:cxnLst/>
              <a:rect l="l" t="t" r="r" b="b"/>
              <a:pathLst>
                <a:path w="5635" h="6288" extrusionOk="0">
                  <a:moveTo>
                    <a:pt x="821" y="1"/>
                  </a:moveTo>
                  <a:cubicBezTo>
                    <a:pt x="0" y="1"/>
                    <a:pt x="76" y="785"/>
                    <a:pt x="76" y="2483"/>
                  </a:cubicBezTo>
                  <a:cubicBezTo>
                    <a:pt x="76" y="4162"/>
                    <a:pt x="1937" y="6288"/>
                    <a:pt x="3401" y="6288"/>
                  </a:cubicBezTo>
                  <a:cubicBezTo>
                    <a:pt x="3675" y="6288"/>
                    <a:pt x="3935" y="6214"/>
                    <a:pt x="4166" y="6049"/>
                  </a:cubicBezTo>
                  <a:cubicBezTo>
                    <a:pt x="5634" y="5000"/>
                    <a:pt x="1335" y="71"/>
                    <a:pt x="1335" y="71"/>
                  </a:cubicBezTo>
                  <a:cubicBezTo>
                    <a:pt x="1133" y="24"/>
                    <a:pt x="964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5797450" y="3064925"/>
              <a:ext cx="130900" cy="173175"/>
            </a:xfrm>
            <a:custGeom>
              <a:avLst/>
              <a:gdLst/>
              <a:ahLst/>
              <a:cxnLst/>
              <a:rect l="l" t="t" r="r" b="b"/>
              <a:pathLst>
                <a:path w="5236" h="6927" extrusionOk="0">
                  <a:moveTo>
                    <a:pt x="1074" y="640"/>
                  </a:moveTo>
                  <a:cubicBezTo>
                    <a:pt x="1188" y="643"/>
                    <a:pt x="1302" y="656"/>
                    <a:pt x="1415" y="680"/>
                  </a:cubicBezTo>
                  <a:cubicBezTo>
                    <a:pt x="2355" y="1773"/>
                    <a:pt x="4537" y="4598"/>
                    <a:pt x="4396" y="5795"/>
                  </a:cubicBezTo>
                  <a:cubicBezTo>
                    <a:pt x="4374" y="5985"/>
                    <a:pt x="4292" y="6064"/>
                    <a:pt x="4231" y="6106"/>
                  </a:cubicBezTo>
                  <a:cubicBezTo>
                    <a:pt x="4049" y="6237"/>
                    <a:pt x="3850" y="6287"/>
                    <a:pt x="3652" y="6287"/>
                  </a:cubicBezTo>
                  <a:cubicBezTo>
                    <a:pt x="3358" y="6287"/>
                    <a:pt x="3066" y="6178"/>
                    <a:pt x="2834" y="6058"/>
                  </a:cubicBezTo>
                  <a:cubicBezTo>
                    <a:pt x="1668" y="5459"/>
                    <a:pt x="647" y="3936"/>
                    <a:pt x="647" y="2801"/>
                  </a:cubicBezTo>
                  <a:lnTo>
                    <a:pt x="646" y="2402"/>
                  </a:lnTo>
                  <a:cubicBezTo>
                    <a:pt x="643" y="1536"/>
                    <a:pt x="640" y="852"/>
                    <a:pt x="836" y="696"/>
                  </a:cubicBezTo>
                  <a:cubicBezTo>
                    <a:pt x="873" y="666"/>
                    <a:pt x="943" y="640"/>
                    <a:pt x="1074" y="640"/>
                  </a:cubicBezTo>
                  <a:close/>
                  <a:moveTo>
                    <a:pt x="1076" y="0"/>
                  </a:moveTo>
                  <a:cubicBezTo>
                    <a:pt x="846" y="0"/>
                    <a:pt x="621" y="49"/>
                    <a:pt x="438" y="196"/>
                  </a:cubicBezTo>
                  <a:cubicBezTo>
                    <a:pt x="0" y="546"/>
                    <a:pt x="2" y="1246"/>
                    <a:pt x="6" y="2405"/>
                  </a:cubicBezTo>
                  <a:lnTo>
                    <a:pt x="7" y="2803"/>
                  </a:lnTo>
                  <a:cubicBezTo>
                    <a:pt x="7" y="4311"/>
                    <a:pt x="1318" y="6000"/>
                    <a:pt x="2541" y="6629"/>
                  </a:cubicBezTo>
                  <a:cubicBezTo>
                    <a:pt x="2927" y="6827"/>
                    <a:pt x="3304" y="6926"/>
                    <a:pt x="3654" y="6926"/>
                  </a:cubicBezTo>
                  <a:cubicBezTo>
                    <a:pt x="4002" y="6926"/>
                    <a:pt x="4326" y="6828"/>
                    <a:pt x="4604" y="6629"/>
                  </a:cubicBezTo>
                  <a:cubicBezTo>
                    <a:pt x="4847" y="6455"/>
                    <a:pt x="4997" y="6193"/>
                    <a:pt x="5033" y="5869"/>
                  </a:cubicBezTo>
                  <a:cubicBezTo>
                    <a:pt x="5235" y="4144"/>
                    <a:pt x="2178" y="581"/>
                    <a:pt x="1828" y="180"/>
                  </a:cubicBezTo>
                  <a:cubicBezTo>
                    <a:pt x="1784" y="129"/>
                    <a:pt x="1724" y="94"/>
                    <a:pt x="1659" y="79"/>
                  </a:cubicBezTo>
                  <a:cubicBezTo>
                    <a:pt x="1478" y="38"/>
                    <a:pt x="1275" y="0"/>
                    <a:pt x="1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5921975" y="2951250"/>
              <a:ext cx="26250" cy="63000"/>
            </a:xfrm>
            <a:custGeom>
              <a:avLst/>
              <a:gdLst/>
              <a:ahLst/>
              <a:cxnLst/>
              <a:rect l="l" t="t" r="r" b="b"/>
              <a:pathLst>
                <a:path w="1050" h="2520" extrusionOk="0">
                  <a:moveTo>
                    <a:pt x="577" y="0"/>
                  </a:moveTo>
                  <a:cubicBezTo>
                    <a:pt x="310" y="0"/>
                    <a:pt x="69" y="549"/>
                    <a:pt x="35" y="1236"/>
                  </a:cubicBezTo>
                  <a:cubicBezTo>
                    <a:pt x="1" y="1930"/>
                    <a:pt x="193" y="2506"/>
                    <a:pt x="464" y="2519"/>
                  </a:cubicBezTo>
                  <a:cubicBezTo>
                    <a:pt x="467" y="2519"/>
                    <a:pt x="470" y="2519"/>
                    <a:pt x="473" y="2519"/>
                  </a:cubicBezTo>
                  <a:cubicBezTo>
                    <a:pt x="739" y="2519"/>
                    <a:pt x="981" y="1972"/>
                    <a:pt x="1014" y="1284"/>
                  </a:cubicBezTo>
                  <a:cubicBezTo>
                    <a:pt x="1049" y="589"/>
                    <a:pt x="858" y="15"/>
                    <a:pt x="587" y="0"/>
                  </a:cubicBezTo>
                  <a:cubicBezTo>
                    <a:pt x="583" y="0"/>
                    <a:pt x="580" y="0"/>
                    <a:pt x="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5910675" y="2900750"/>
              <a:ext cx="73200" cy="83025"/>
            </a:xfrm>
            <a:custGeom>
              <a:avLst/>
              <a:gdLst/>
              <a:ahLst/>
              <a:cxnLst/>
              <a:rect l="l" t="t" r="r" b="b"/>
              <a:pathLst>
                <a:path w="2928" h="3321" extrusionOk="0">
                  <a:moveTo>
                    <a:pt x="563" y="1"/>
                  </a:moveTo>
                  <a:cubicBezTo>
                    <a:pt x="394" y="1"/>
                    <a:pt x="285" y="25"/>
                    <a:pt x="274" y="27"/>
                  </a:cubicBezTo>
                  <a:cubicBezTo>
                    <a:pt x="104" y="70"/>
                    <a:pt x="0" y="240"/>
                    <a:pt x="40" y="409"/>
                  </a:cubicBezTo>
                  <a:cubicBezTo>
                    <a:pt x="74" y="558"/>
                    <a:pt x="206" y="658"/>
                    <a:pt x="351" y="658"/>
                  </a:cubicBezTo>
                  <a:cubicBezTo>
                    <a:pt x="373" y="658"/>
                    <a:pt x="395" y="656"/>
                    <a:pt x="418" y="651"/>
                  </a:cubicBezTo>
                  <a:cubicBezTo>
                    <a:pt x="419" y="651"/>
                    <a:pt x="473" y="640"/>
                    <a:pt x="563" y="640"/>
                  </a:cubicBezTo>
                  <a:cubicBezTo>
                    <a:pt x="722" y="640"/>
                    <a:pt x="992" y="674"/>
                    <a:pt x="1269" y="865"/>
                  </a:cubicBezTo>
                  <a:cubicBezTo>
                    <a:pt x="1777" y="1216"/>
                    <a:pt x="2124" y="1969"/>
                    <a:pt x="2270" y="3044"/>
                  </a:cubicBezTo>
                  <a:cubicBezTo>
                    <a:pt x="2292" y="3202"/>
                    <a:pt x="2427" y="3319"/>
                    <a:pt x="2586" y="3321"/>
                  </a:cubicBezTo>
                  <a:cubicBezTo>
                    <a:pt x="2601" y="3321"/>
                    <a:pt x="2616" y="3319"/>
                    <a:pt x="2630" y="3318"/>
                  </a:cubicBezTo>
                  <a:cubicBezTo>
                    <a:pt x="2805" y="3294"/>
                    <a:pt x="2928" y="3133"/>
                    <a:pt x="2904" y="2957"/>
                  </a:cubicBezTo>
                  <a:cubicBezTo>
                    <a:pt x="2730" y="1682"/>
                    <a:pt x="2301" y="802"/>
                    <a:pt x="1632" y="339"/>
                  </a:cubicBezTo>
                  <a:cubicBezTo>
                    <a:pt x="1226" y="58"/>
                    <a:pt x="823" y="1"/>
                    <a:pt x="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92375" y="2509625"/>
              <a:ext cx="833875" cy="725825"/>
            </a:xfrm>
            <a:custGeom>
              <a:avLst/>
              <a:gdLst/>
              <a:ahLst/>
              <a:cxnLst/>
              <a:rect l="l" t="t" r="r" b="b"/>
              <a:pathLst>
                <a:path w="33355" h="29033" extrusionOk="0">
                  <a:moveTo>
                    <a:pt x="16384" y="1"/>
                  </a:moveTo>
                  <a:cubicBezTo>
                    <a:pt x="7273" y="1"/>
                    <a:pt x="0" y="4797"/>
                    <a:pt x="1161" y="7921"/>
                  </a:cubicBezTo>
                  <a:cubicBezTo>
                    <a:pt x="2524" y="11591"/>
                    <a:pt x="13431" y="12115"/>
                    <a:pt x="13431" y="12115"/>
                  </a:cubicBezTo>
                  <a:cubicBezTo>
                    <a:pt x="13431" y="12115"/>
                    <a:pt x="10284" y="14214"/>
                    <a:pt x="9445" y="15368"/>
                  </a:cubicBezTo>
                  <a:cubicBezTo>
                    <a:pt x="8606" y="16520"/>
                    <a:pt x="9865" y="17044"/>
                    <a:pt x="11543" y="18619"/>
                  </a:cubicBezTo>
                  <a:cubicBezTo>
                    <a:pt x="13220" y="20191"/>
                    <a:pt x="11647" y="20821"/>
                    <a:pt x="11228" y="21764"/>
                  </a:cubicBezTo>
                  <a:cubicBezTo>
                    <a:pt x="10808" y="22708"/>
                    <a:pt x="11332" y="23337"/>
                    <a:pt x="11753" y="23337"/>
                  </a:cubicBezTo>
                  <a:cubicBezTo>
                    <a:pt x="12151" y="23337"/>
                    <a:pt x="15501" y="21434"/>
                    <a:pt x="17449" y="21434"/>
                  </a:cubicBezTo>
                  <a:cubicBezTo>
                    <a:pt x="17546" y="21434"/>
                    <a:pt x="17640" y="21439"/>
                    <a:pt x="17730" y="21449"/>
                  </a:cubicBezTo>
                  <a:cubicBezTo>
                    <a:pt x="19618" y="21659"/>
                    <a:pt x="16787" y="26902"/>
                    <a:pt x="16367" y="27636"/>
                  </a:cubicBezTo>
                  <a:cubicBezTo>
                    <a:pt x="15991" y="28292"/>
                    <a:pt x="15951" y="29032"/>
                    <a:pt x="17069" y="29032"/>
                  </a:cubicBezTo>
                  <a:cubicBezTo>
                    <a:pt x="17202" y="29032"/>
                    <a:pt x="17352" y="29022"/>
                    <a:pt x="17519" y="28999"/>
                  </a:cubicBezTo>
                  <a:cubicBezTo>
                    <a:pt x="19093" y="28790"/>
                    <a:pt x="24965" y="25330"/>
                    <a:pt x="29161" y="21973"/>
                  </a:cubicBezTo>
                  <a:cubicBezTo>
                    <a:pt x="33355" y="18617"/>
                    <a:pt x="32516" y="2678"/>
                    <a:pt x="21296" y="475"/>
                  </a:cubicBezTo>
                  <a:cubicBezTo>
                    <a:pt x="19626" y="147"/>
                    <a:pt x="17977" y="1"/>
                    <a:pt x="16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5804875" y="2501875"/>
              <a:ext cx="798975" cy="741575"/>
            </a:xfrm>
            <a:custGeom>
              <a:avLst/>
              <a:gdLst/>
              <a:ahLst/>
              <a:cxnLst/>
              <a:rect l="l" t="t" r="r" b="b"/>
              <a:pathLst>
                <a:path w="31959" h="29663" extrusionOk="0">
                  <a:moveTo>
                    <a:pt x="15840" y="624"/>
                  </a:moveTo>
                  <a:cubicBezTo>
                    <a:pt x="17410" y="624"/>
                    <a:pt x="19051" y="770"/>
                    <a:pt x="20733" y="1100"/>
                  </a:cubicBezTo>
                  <a:cubicBezTo>
                    <a:pt x="25403" y="2017"/>
                    <a:pt x="28834" y="5613"/>
                    <a:pt x="30147" y="10967"/>
                  </a:cubicBezTo>
                  <a:cubicBezTo>
                    <a:pt x="31264" y="15522"/>
                    <a:pt x="30522" y="20384"/>
                    <a:pt x="28460" y="22033"/>
                  </a:cubicBezTo>
                  <a:cubicBezTo>
                    <a:pt x="24266" y="25389"/>
                    <a:pt x="18435" y="28798"/>
                    <a:pt x="16977" y="28993"/>
                  </a:cubicBezTo>
                  <a:cubicBezTo>
                    <a:pt x="16830" y="29013"/>
                    <a:pt x="16694" y="29022"/>
                    <a:pt x="16573" y="29022"/>
                  </a:cubicBezTo>
                  <a:cubicBezTo>
                    <a:pt x="16275" y="29022"/>
                    <a:pt x="16065" y="28964"/>
                    <a:pt x="15990" y="28853"/>
                  </a:cubicBezTo>
                  <a:cubicBezTo>
                    <a:pt x="15900" y="28719"/>
                    <a:pt x="15960" y="28426"/>
                    <a:pt x="16143" y="28106"/>
                  </a:cubicBezTo>
                  <a:cubicBezTo>
                    <a:pt x="16416" y="27630"/>
                    <a:pt x="18781" y="23412"/>
                    <a:pt x="18044" y="21964"/>
                  </a:cubicBezTo>
                  <a:cubicBezTo>
                    <a:pt x="17890" y="21661"/>
                    <a:pt x="17621" y="21481"/>
                    <a:pt x="17265" y="21441"/>
                  </a:cubicBezTo>
                  <a:cubicBezTo>
                    <a:pt x="17161" y="21430"/>
                    <a:pt x="17059" y="21425"/>
                    <a:pt x="16955" y="21425"/>
                  </a:cubicBezTo>
                  <a:cubicBezTo>
                    <a:pt x="15536" y="21425"/>
                    <a:pt x="13483" y="22348"/>
                    <a:pt x="12222" y="22916"/>
                  </a:cubicBezTo>
                  <a:cubicBezTo>
                    <a:pt x="11810" y="23100"/>
                    <a:pt x="11345" y="23310"/>
                    <a:pt x="11253" y="23326"/>
                  </a:cubicBezTo>
                  <a:cubicBezTo>
                    <a:pt x="11190" y="23326"/>
                    <a:pt x="11084" y="23270"/>
                    <a:pt x="11004" y="23146"/>
                  </a:cubicBezTo>
                  <a:cubicBezTo>
                    <a:pt x="10932" y="23036"/>
                    <a:pt x="10790" y="22723"/>
                    <a:pt x="11020" y="22204"/>
                  </a:cubicBezTo>
                  <a:cubicBezTo>
                    <a:pt x="11110" y="21999"/>
                    <a:pt x="11279" y="21797"/>
                    <a:pt x="11456" y="21585"/>
                  </a:cubicBezTo>
                  <a:cubicBezTo>
                    <a:pt x="11991" y="20943"/>
                    <a:pt x="12724" y="20065"/>
                    <a:pt x="11261" y="18694"/>
                  </a:cubicBezTo>
                  <a:cubicBezTo>
                    <a:pt x="10881" y="18337"/>
                    <a:pt x="10522" y="18032"/>
                    <a:pt x="10201" y="17763"/>
                  </a:cubicBezTo>
                  <a:cubicBezTo>
                    <a:pt x="8989" y="16739"/>
                    <a:pt x="8769" y="16463"/>
                    <a:pt x="9204" y="15865"/>
                  </a:cubicBezTo>
                  <a:cubicBezTo>
                    <a:pt x="9999" y="14771"/>
                    <a:pt x="13077" y="12712"/>
                    <a:pt x="13108" y="12692"/>
                  </a:cubicBezTo>
                  <a:cubicBezTo>
                    <a:pt x="13363" y="12520"/>
                    <a:pt x="13253" y="12122"/>
                    <a:pt x="12945" y="12106"/>
                  </a:cubicBezTo>
                  <a:cubicBezTo>
                    <a:pt x="12840" y="12102"/>
                    <a:pt x="2235" y="11553"/>
                    <a:pt x="960" y="8120"/>
                  </a:cubicBezTo>
                  <a:cubicBezTo>
                    <a:pt x="617" y="7196"/>
                    <a:pt x="1201" y="6230"/>
                    <a:pt x="1752" y="5582"/>
                  </a:cubicBezTo>
                  <a:cubicBezTo>
                    <a:pt x="3705" y="3284"/>
                    <a:pt x="9133" y="624"/>
                    <a:pt x="15840" y="624"/>
                  </a:cubicBezTo>
                  <a:close/>
                  <a:moveTo>
                    <a:pt x="15930" y="0"/>
                  </a:moveTo>
                  <a:cubicBezTo>
                    <a:pt x="9471" y="0"/>
                    <a:pt x="3655" y="2352"/>
                    <a:pt x="1261" y="5168"/>
                  </a:cubicBezTo>
                  <a:cubicBezTo>
                    <a:pt x="314" y="6284"/>
                    <a:pt x="0" y="7382"/>
                    <a:pt x="358" y="8343"/>
                  </a:cubicBezTo>
                  <a:cubicBezTo>
                    <a:pt x="1553" y="11557"/>
                    <a:pt x="9283" y="12463"/>
                    <a:pt x="11992" y="12684"/>
                  </a:cubicBezTo>
                  <a:cubicBezTo>
                    <a:pt x="10990" y="13390"/>
                    <a:pt x="9290" y="14654"/>
                    <a:pt x="8684" y="15489"/>
                  </a:cubicBezTo>
                  <a:cubicBezTo>
                    <a:pt x="7858" y="16624"/>
                    <a:pt x="8709" y="17343"/>
                    <a:pt x="9787" y="18253"/>
                  </a:cubicBezTo>
                  <a:cubicBezTo>
                    <a:pt x="10099" y="18517"/>
                    <a:pt x="10450" y="18813"/>
                    <a:pt x="10822" y="19161"/>
                  </a:cubicBezTo>
                  <a:cubicBezTo>
                    <a:pt x="11844" y="20119"/>
                    <a:pt x="11494" y="20539"/>
                    <a:pt x="10963" y="21175"/>
                  </a:cubicBezTo>
                  <a:cubicBezTo>
                    <a:pt x="10765" y="21414"/>
                    <a:pt x="10560" y="21658"/>
                    <a:pt x="10432" y="21944"/>
                  </a:cubicBezTo>
                  <a:cubicBezTo>
                    <a:pt x="10181" y="22512"/>
                    <a:pt x="10192" y="23077"/>
                    <a:pt x="10465" y="23494"/>
                  </a:cubicBezTo>
                  <a:cubicBezTo>
                    <a:pt x="10657" y="23790"/>
                    <a:pt x="10949" y="23966"/>
                    <a:pt x="11250" y="23966"/>
                  </a:cubicBezTo>
                  <a:cubicBezTo>
                    <a:pt x="11434" y="23966"/>
                    <a:pt x="11711" y="23847"/>
                    <a:pt x="12483" y="23499"/>
                  </a:cubicBezTo>
                  <a:cubicBezTo>
                    <a:pt x="13698" y="22953"/>
                    <a:pt x="15676" y="22066"/>
                    <a:pt x="16947" y="22066"/>
                  </a:cubicBezTo>
                  <a:cubicBezTo>
                    <a:pt x="17033" y="22066"/>
                    <a:pt x="17115" y="22070"/>
                    <a:pt x="17193" y="22078"/>
                  </a:cubicBezTo>
                  <a:cubicBezTo>
                    <a:pt x="17371" y="22097"/>
                    <a:pt x="17435" y="22178"/>
                    <a:pt x="17473" y="22254"/>
                  </a:cubicBezTo>
                  <a:cubicBezTo>
                    <a:pt x="17888" y="23068"/>
                    <a:pt x="16619" y="25981"/>
                    <a:pt x="15587" y="27788"/>
                  </a:cubicBezTo>
                  <a:cubicBezTo>
                    <a:pt x="15266" y="28350"/>
                    <a:pt x="15221" y="28855"/>
                    <a:pt x="15458" y="29210"/>
                  </a:cubicBezTo>
                  <a:cubicBezTo>
                    <a:pt x="15662" y="29511"/>
                    <a:pt x="16037" y="29662"/>
                    <a:pt x="16575" y="29662"/>
                  </a:cubicBezTo>
                  <a:cubicBezTo>
                    <a:pt x="16738" y="29661"/>
                    <a:pt x="16899" y="29651"/>
                    <a:pt x="17060" y="29629"/>
                  </a:cubicBezTo>
                  <a:cubicBezTo>
                    <a:pt x="18803" y="29396"/>
                    <a:pt x="24757" y="25815"/>
                    <a:pt x="28859" y="22534"/>
                  </a:cubicBezTo>
                  <a:cubicBezTo>
                    <a:pt x="31139" y="20711"/>
                    <a:pt x="31959" y="15673"/>
                    <a:pt x="30768" y="10815"/>
                  </a:cubicBezTo>
                  <a:cubicBezTo>
                    <a:pt x="29393" y="5209"/>
                    <a:pt x="25779" y="1438"/>
                    <a:pt x="20856" y="472"/>
                  </a:cubicBezTo>
                  <a:cubicBezTo>
                    <a:pt x="19203" y="148"/>
                    <a:pt x="17546" y="0"/>
                    <a:pt x="15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882750" y="2697575"/>
              <a:ext cx="669625" cy="276950"/>
            </a:xfrm>
            <a:custGeom>
              <a:avLst/>
              <a:gdLst/>
              <a:ahLst/>
              <a:cxnLst/>
              <a:rect l="l" t="t" r="r" b="b"/>
              <a:pathLst>
                <a:path w="26785" h="11078" extrusionOk="0">
                  <a:moveTo>
                    <a:pt x="359" y="0"/>
                  </a:moveTo>
                  <a:cubicBezTo>
                    <a:pt x="225" y="0"/>
                    <a:pt x="101" y="85"/>
                    <a:pt x="56" y="219"/>
                  </a:cubicBezTo>
                  <a:cubicBezTo>
                    <a:pt x="0" y="386"/>
                    <a:pt x="89" y="564"/>
                    <a:pt x="255" y="622"/>
                  </a:cubicBezTo>
                  <a:cubicBezTo>
                    <a:pt x="290" y="635"/>
                    <a:pt x="1199" y="931"/>
                    <a:pt x="6376" y="2082"/>
                  </a:cubicBezTo>
                  <a:cubicBezTo>
                    <a:pt x="7380" y="2304"/>
                    <a:pt x="8684" y="2492"/>
                    <a:pt x="10195" y="2708"/>
                  </a:cubicBezTo>
                  <a:cubicBezTo>
                    <a:pt x="16363" y="3594"/>
                    <a:pt x="25683" y="4933"/>
                    <a:pt x="26135" y="10783"/>
                  </a:cubicBezTo>
                  <a:cubicBezTo>
                    <a:pt x="26146" y="10948"/>
                    <a:pt x="26285" y="11077"/>
                    <a:pt x="26452" y="11077"/>
                  </a:cubicBezTo>
                  <a:cubicBezTo>
                    <a:pt x="26461" y="11077"/>
                    <a:pt x="26470" y="11077"/>
                    <a:pt x="26477" y="11076"/>
                  </a:cubicBezTo>
                  <a:cubicBezTo>
                    <a:pt x="26653" y="11062"/>
                    <a:pt x="26785" y="10909"/>
                    <a:pt x="26772" y="10733"/>
                  </a:cubicBezTo>
                  <a:cubicBezTo>
                    <a:pt x="26282" y="4370"/>
                    <a:pt x="16656" y="2989"/>
                    <a:pt x="10286" y="2074"/>
                  </a:cubicBezTo>
                  <a:cubicBezTo>
                    <a:pt x="8788" y="1859"/>
                    <a:pt x="7495" y="1674"/>
                    <a:pt x="6515" y="1456"/>
                  </a:cubicBezTo>
                  <a:cubicBezTo>
                    <a:pt x="1410" y="321"/>
                    <a:pt x="492" y="27"/>
                    <a:pt x="456" y="15"/>
                  </a:cubicBezTo>
                  <a:cubicBezTo>
                    <a:pt x="423" y="5"/>
                    <a:pt x="391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6425650" y="3033075"/>
              <a:ext cx="27550" cy="64700"/>
            </a:xfrm>
            <a:custGeom>
              <a:avLst/>
              <a:gdLst/>
              <a:ahLst/>
              <a:cxnLst/>
              <a:rect l="l" t="t" r="r" b="b"/>
              <a:pathLst>
                <a:path w="1102" h="2588" extrusionOk="0">
                  <a:moveTo>
                    <a:pt x="685" y="0"/>
                  </a:moveTo>
                  <a:cubicBezTo>
                    <a:pt x="671" y="0"/>
                    <a:pt x="657" y="1"/>
                    <a:pt x="642" y="3"/>
                  </a:cubicBezTo>
                  <a:cubicBezTo>
                    <a:pt x="466" y="28"/>
                    <a:pt x="345" y="190"/>
                    <a:pt x="371" y="366"/>
                  </a:cubicBezTo>
                  <a:cubicBezTo>
                    <a:pt x="452" y="915"/>
                    <a:pt x="355" y="1529"/>
                    <a:pt x="93" y="2141"/>
                  </a:cubicBezTo>
                  <a:cubicBezTo>
                    <a:pt x="1" y="2352"/>
                    <a:pt x="156" y="2588"/>
                    <a:pt x="387" y="2588"/>
                  </a:cubicBezTo>
                  <a:cubicBezTo>
                    <a:pt x="515" y="2586"/>
                    <a:pt x="630" y="2510"/>
                    <a:pt x="681" y="2393"/>
                  </a:cubicBezTo>
                  <a:cubicBezTo>
                    <a:pt x="990" y="1672"/>
                    <a:pt x="1102" y="939"/>
                    <a:pt x="1005" y="274"/>
                  </a:cubicBezTo>
                  <a:cubicBezTo>
                    <a:pt x="980" y="114"/>
                    <a:pt x="842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6063725" y="2871500"/>
              <a:ext cx="354400" cy="126525"/>
            </a:xfrm>
            <a:custGeom>
              <a:avLst/>
              <a:gdLst/>
              <a:ahLst/>
              <a:cxnLst/>
              <a:rect l="l" t="t" r="r" b="b"/>
              <a:pathLst>
                <a:path w="14176" h="5061" extrusionOk="0">
                  <a:moveTo>
                    <a:pt x="366" y="1"/>
                  </a:moveTo>
                  <a:cubicBezTo>
                    <a:pt x="257" y="1"/>
                    <a:pt x="152" y="56"/>
                    <a:pt x="92" y="156"/>
                  </a:cubicBezTo>
                  <a:cubicBezTo>
                    <a:pt x="1" y="308"/>
                    <a:pt x="49" y="505"/>
                    <a:pt x="202" y="595"/>
                  </a:cubicBezTo>
                  <a:cubicBezTo>
                    <a:pt x="382" y="704"/>
                    <a:pt x="4671" y="3247"/>
                    <a:pt x="9900" y="3829"/>
                  </a:cubicBezTo>
                  <a:cubicBezTo>
                    <a:pt x="11536" y="4010"/>
                    <a:pt x="12795" y="4406"/>
                    <a:pt x="13644" y="5002"/>
                  </a:cubicBezTo>
                  <a:cubicBezTo>
                    <a:pt x="13699" y="5040"/>
                    <a:pt x="13763" y="5060"/>
                    <a:pt x="13829" y="5060"/>
                  </a:cubicBezTo>
                  <a:cubicBezTo>
                    <a:pt x="13968" y="5060"/>
                    <a:pt x="14092" y="4969"/>
                    <a:pt x="14135" y="4836"/>
                  </a:cubicBezTo>
                  <a:cubicBezTo>
                    <a:pt x="14176" y="4703"/>
                    <a:pt x="14128" y="4558"/>
                    <a:pt x="14013" y="4479"/>
                  </a:cubicBezTo>
                  <a:cubicBezTo>
                    <a:pt x="13076" y="3818"/>
                    <a:pt x="11716" y="3386"/>
                    <a:pt x="9972" y="3193"/>
                  </a:cubicBezTo>
                  <a:cubicBezTo>
                    <a:pt x="4885" y="2628"/>
                    <a:pt x="573" y="73"/>
                    <a:pt x="531" y="46"/>
                  </a:cubicBezTo>
                  <a:cubicBezTo>
                    <a:pt x="479" y="15"/>
                    <a:pt x="422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158250" y="2980250"/>
              <a:ext cx="230900" cy="161025"/>
            </a:xfrm>
            <a:custGeom>
              <a:avLst/>
              <a:gdLst/>
              <a:ahLst/>
              <a:cxnLst/>
              <a:rect l="l" t="t" r="r" b="b"/>
              <a:pathLst>
                <a:path w="9236" h="6441" extrusionOk="0">
                  <a:moveTo>
                    <a:pt x="354" y="1"/>
                  </a:moveTo>
                  <a:cubicBezTo>
                    <a:pt x="211" y="1"/>
                    <a:pt x="81" y="98"/>
                    <a:pt x="45" y="243"/>
                  </a:cubicBezTo>
                  <a:cubicBezTo>
                    <a:pt x="1" y="414"/>
                    <a:pt x="105" y="589"/>
                    <a:pt x="278" y="631"/>
                  </a:cubicBezTo>
                  <a:cubicBezTo>
                    <a:pt x="2304" y="1139"/>
                    <a:pt x="7721" y="2876"/>
                    <a:pt x="8418" y="4797"/>
                  </a:cubicBezTo>
                  <a:cubicBezTo>
                    <a:pt x="8559" y="5179"/>
                    <a:pt x="8491" y="5551"/>
                    <a:pt x="8214" y="5932"/>
                  </a:cubicBezTo>
                  <a:cubicBezTo>
                    <a:pt x="8061" y="6143"/>
                    <a:pt x="8212" y="6440"/>
                    <a:pt x="8474" y="6440"/>
                  </a:cubicBezTo>
                  <a:cubicBezTo>
                    <a:pt x="8576" y="6440"/>
                    <a:pt x="8673" y="6390"/>
                    <a:pt x="8733" y="6308"/>
                  </a:cubicBezTo>
                  <a:cubicBezTo>
                    <a:pt x="9138" y="5751"/>
                    <a:pt x="9235" y="5168"/>
                    <a:pt x="9020" y="4578"/>
                  </a:cubicBezTo>
                  <a:cubicBezTo>
                    <a:pt x="8064" y="1945"/>
                    <a:pt x="743" y="88"/>
                    <a:pt x="431" y="10"/>
                  </a:cubicBezTo>
                  <a:cubicBezTo>
                    <a:pt x="405" y="4"/>
                    <a:pt x="380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223600" y="3397150"/>
              <a:ext cx="542700" cy="786375"/>
            </a:xfrm>
            <a:custGeom>
              <a:avLst/>
              <a:gdLst/>
              <a:ahLst/>
              <a:cxnLst/>
              <a:rect l="l" t="t" r="r" b="b"/>
              <a:pathLst>
                <a:path w="21708" h="31455" extrusionOk="0">
                  <a:moveTo>
                    <a:pt x="21708" y="0"/>
                  </a:moveTo>
                  <a:cubicBezTo>
                    <a:pt x="21708" y="0"/>
                    <a:pt x="18352" y="1364"/>
                    <a:pt x="17199" y="4301"/>
                  </a:cubicBezTo>
                  <a:cubicBezTo>
                    <a:pt x="16045" y="7237"/>
                    <a:pt x="3985" y="20870"/>
                    <a:pt x="2203" y="24227"/>
                  </a:cubicBezTo>
                  <a:cubicBezTo>
                    <a:pt x="419" y="27581"/>
                    <a:pt x="0" y="29574"/>
                    <a:pt x="2203" y="30832"/>
                  </a:cubicBezTo>
                  <a:cubicBezTo>
                    <a:pt x="2944" y="31256"/>
                    <a:pt x="3626" y="31454"/>
                    <a:pt x="4316" y="31454"/>
                  </a:cubicBezTo>
                  <a:cubicBezTo>
                    <a:pt x="5677" y="31454"/>
                    <a:pt x="7072" y="30686"/>
                    <a:pt x="9019" y="29365"/>
                  </a:cubicBezTo>
                  <a:cubicBezTo>
                    <a:pt x="11955" y="27372"/>
                    <a:pt x="16859" y="19224"/>
                    <a:pt x="16859" y="19224"/>
                  </a:cubicBezTo>
                  <a:lnTo>
                    <a:pt x="2170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5212725" y="3389125"/>
              <a:ext cx="562675" cy="802500"/>
            </a:xfrm>
            <a:custGeom>
              <a:avLst/>
              <a:gdLst/>
              <a:ahLst/>
              <a:cxnLst/>
              <a:rect l="l" t="t" r="r" b="b"/>
              <a:pathLst>
                <a:path w="22507" h="32100" extrusionOk="0">
                  <a:moveTo>
                    <a:pt x="21664" y="911"/>
                  </a:moveTo>
                  <a:lnTo>
                    <a:pt x="16996" y="19419"/>
                  </a:lnTo>
                  <a:cubicBezTo>
                    <a:pt x="16618" y="20042"/>
                    <a:pt x="12015" y="27561"/>
                    <a:pt x="9274" y="29421"/>
                  </a:cubicBezTo>
                  <a:cubicBezTo>
                    <a:pt x="7346" y="30730"/>
                    <a:pt x="6017" y="31452"/>
                    <a:pt x="4750" y="31452"/>
                  </a:cubicBezTo>
                  <a:cubicBezTo>
                    <a:pt x="4107" y="31452"/>
                    <a:pt x="3479" y="31266"/>
                    <a:pt x="2796" y="30875"/>
                  </a:cubicBezTo>
                  <a:cubicBezTo>
                    <a:pt x="984" y="29841"/>
                    <a:pt x="1017" y="28282"/>
                    <a:pt x="2920" y="24697"/>
                  </a:cubicBezTo>
                  <a:cubicBezTo>
                    <a:pt x="3736" y="23161"/>
                    <a:pt x="6884" y="19260"/>
                    <a:pt x="9929" y="15486"/>
                  </a:cubicBezTo>
                  <a:cubicBezTo>
                    <a:pt x="13552" y="10995"/>
                    <a:pt x="17297" y="6353"/>
                    <a:pt x="17931" y="4739"/>
                  </a:cubicBezTo>
                  <a:cubicBezTo>
                    <a:pt x="18731" y="2705"/>
                    <a:pt x="20676" y="1443"/>
                    <a:pt x="21664" y="911"/>
                  </a:cubicBezTo>
                  <a:close/>
                  <a:moveTo>
                    <a:pt x="22145" y="1"/>
                  </a:moveTo>
                  <a:cubicBezTo>
                    <a:pt x="22105" y="1"/>
                    <a:pt x="22064" y="9"/>
                    <a:pt x="22023" y="25"/>
                  </a:cubicBezTo>
                  <a:cubicBezTo>
                    <a:pt x="21881" y="82"/>
                    <a:pt x="18525" y="1475"/>
                    <a:pt x="17335" y="4505"/>
                  </a:cubicBezTo>
                  <a:cubicBezTo>
                    <a:pt x="16738" y="6028"/>
                    <a:pt x="13023" y="10632"/>
                    <a:pt x="9429" y="15083"/>
                  </a:cubicBezTo>
                  <a:cubicBezTo>
                    <a:pt x="6225" y="19055"/>
                    <a:pt x="3199" y="22806"/>
                    <a:pt x="2355" y="24397"/>
                  </a:cubicBezTo>
                  <a:cubicBezTo>
                    <a:pt x="557" y="27781"/>
                    <a:pt x="0" y="30017"/>
                    <a:pt x="2478" y="31431"/>
                  </a:cubicBezTo>
                  <a:cubicBezTo>
                    <a:pt x="3273" y="31885"/>
                    <a:pt x="4002" y="32099"/>
                    <a:pt x="4745" y="32099"/>
                  </a:cubicBezTo>
                  <a:cubicBezTo>
                    <a:pt x="6158" y="32099"/>
                    <a:pt x="7612" y="31322"/>
                    <a:pt x="9633" y="29951"/>
                  </a:cubicBezTo>
                  <a:cubicBezTo>
                    <a:pt x="12594" y="27942"/>
                    <a:pt x="17368" y="20045"/>
                    <a:pt x="17570" y="19709"/>
                  </a:cubicBezTo>
                  <a:cubicBezTo>
                    <a:pt x="17586" y="19683"/>
                    <a:pt x="17598" y="19654"/>
                    <a:pt x="17605" y="19623"/>
                  </a:cubicBezTo>
                  <a:lnTo>
                    <a:pt x="22453" y="400"/>
                  </a:lnTo>
                  <a:cubicBezTo>
                    <a:pt x="22507" y="188"/>
                    <a:pt x="22341" y="1"/>
                    <a:pt x="22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084625" y="3955575"/>
              <a:ext cx="353950" cy="576825"/>
            </a:xfrm>
            <a:custGeom>
              <a:avLst/>
              <a:gdLst/>
              <a:ahLst/>
              <a:cxnLst/>
              <a:rect l="l" t="t" r="r" b="b"/>
              <a:pathLst>
                <a:path w="14158" h="23073" extrusionOk="0">
                  <a:moveTo>
                    <a:pt x="9964" y="1"/>
                  </a:moveTo>
                  <a:cubicBezTo>
                    <a:pt x="9964" y="1"/>
                    <a:pt x="6713" y="2414"/>
                    <a:pt x="5559" y="6083"/>
                  </a:cubicBezTo>
                  <a:cubicBezTo>
                    <a:pt x="4405" y="9755"/>
                    <a:pt x="1" y="20031"/>
                    <a:pt x="1" y="20031"/>
                  </a:cubicBezTo>
                  <a:lnTo>
                    <a:pt x="3985" y="23073"/>
                  </a:lnTo>
                  <a:cubicBezTo>
                    <a:pt x="3985" y="23073"/>
                    <a:pt x="12900" y="9125"/>
                    <a:pt x="13530" y="7028"/>
                  </a:cubicBezTo>
                  <a:cubicBezTo>
                    <a:pt x="14158" y="4931"/>
                    <a:pt x="13634" y="3881"/>
                    <a:pt x="13634" y="3881"/>
                  </a:cubicBezTo>
                  <a:lnTo>
                    <a:pt x="996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5075800" y="3947575"/>
              <a:ext cx="371200" cy="592850"/>
            </a:xfrm>
            <a:custGeom>
              <a:avLst/>
              <a:gdLst/>
              <a:ahLst/>
              <a:cxnLst/>
              <a:rect l="l" t="t" r="r" b="b"/>
              <a:pathLst>
                <a:path w="14848" h="23714" extrusionOk="0">
                  <a:moveTo>
                    <a:pt x="10316" y="1"/>
                  </a:moveTo>
                  <a:cubicBezTo>
                    <a:pt x="10250" y="1"/>
                    <a:pt x="10183" y="22"/>
                    <a:pt x="10125" y="64"/>
                  </a:cubicBezTo>
                  <a:cubicBezTo>
                    <a:pt x="9989" y="165"/>
                    <a:pt x="6779" y="2580"/>
                    <a:pt x="5608" y="6308"/>
                  </a:cubicBezTo>
                  <a:cubicBezTo>
                    <a:pt x="4470" y="9921"/>
                    <a:pt x="103" y="20123"/>
                    <a:pt x="59" y="20226"/>
                  </a:cubicBezTo>
                  <a:cubicBezTo>
                    <a:pt x="1" y="20360"/>
                    <a:pt x="43" y="20517"/>
                    <a:pt x="159" y="20606"/>
                  </a:cubicBezTo>
                  <a:lnTo>
                    <a:pt x="4145" y="23648"/>
                  </a:lnTo>
                  <a:cubicBezTo>
                    <a:pt x="4200" y="23690"/>
                    <a:pt x="4269" y="23714"/>
                    <a:pt x="4340" y="23714"/>
                  </a:cubicBezTo>
                  <a:cubicBezTo>
                    <a:pt x="4357" y="23714"/>
                    <a:pt x="4376" y="23711"/>
                    <a:pt x="4395" y="23708"/>
                  </a:cubicBezTo>
                  <a:cubicBezTo>
                    <a:pt x="4483" y="23693"/>
                    <a:pt x="4561" y="23640"/>
                    <a:pt x="4609" y="23566"/>
                  </a:cubicBezTo>
                  <a:cubicBezTo>
                    <a:pt x="4974" y="22995"/>
                    <a:pt x="13555" y="9556"/>
                    <a:pt x="14189" y="7439"/>
                  </a:cubicBezTo>
                  <a:cubicBezTo>
                    <a:pt x="14848" y="5247"/>
                    <a:pt x="14297" y="4106"/>
                    <a:pt x="14274" y="4059"/>
                  </a:cubicBezTo>
                  <a:cubicBezTo>
                    <a:pt x="14218" y="3946"/>
                    <a:pt x="14105" y="3880"/>
                    <a:pt x="13987" y="3880"/>
                  </a:cubicBezTo>
                  <a:cubicBezTo>
                    <a:pt x="13939" y="3880"/>
                    <a:pt x="13891" y="3891"/>
                    <a:pt x="13845" y="3914"/>
                  </a:cubicBezTo>
                  <a:cubicBezTo>
                    <a:pt x="13685" y="3992"/>
                    <a:pt x="13621" y="4183"/>
                    <a:pt x="13700" y="4343"/>
                  </a:cubicBezTo>
                  <a:cubicBezTo>
                    <a:pt x="13704" y="4352"/>
                    <a:pt x="14154" y="5332"/>
                    <a:pt x="13575" y="7256"/>
                  </a:cubicBezTo>
                  <a:cubicBezTo>
                    <a:pt x="13016" y="9121"/>
                    <a:pt x="5542" y="20906"/>
                    <a:pt x="4256" y="22927"/>
                  </a:cubicBezTo>
                  <a:lnTo>
                    <a:pt x="746" y="20249"/>
                  </a:lnTo>
                  <a:cubicBezTo>
                    <a:pt x="1404" y="18706"/>
                    <a:pt x="5168" y="9837"/>
                    <a:pt x="6217" y="6500"/>
                  </a:cubicBezTo>
                  <a:cubicBezTo>
                    <a:pt x="7325" y="2977"/>
                    <a:pt x="10475" y="602"/>
                    <a:pt x="10507" y="578"/>
                  </a:cubicBezTo>
                  <a:cubicBezTo>
                    <a:pt x="10649" y="473"/>
                    <a:pt x="10679" y="272"/>
                    <a:pt x="10573" y="130"/>
                  </a:cubicBezTo>
                  <a:cubicBezTo>
                    <a:pt x="10511" y="46"/>
                    <a:pt x="10414" y="1"/>
                    <a:pt x="103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5089850" y="4437625"/>
              <a:ext cx="173100" cy="126225"/>
            </a:xfrm>
            <a:custGeom>
              <a:avLst/>
              <a:gdLst/>
              <a:ahLst/>
              <a:cxnLst/>
              <a:rect l="l" t="t" r="r" b="b"/>
              <a:pathLst>
                <a:path w="6924" h="5049" extrusionOk="0">
                  <a:moveTo>
                    <a:pt x="1901" y="1"/>
                  </a:moveTo>
                  <a:cubicBezTo>
                    <a:pt x="1408" y="1"/>
                    <a:pt x="1051" y="120"/>
                    <a:pt x="1051" y="120"/>
                  </a:cubicBezTo>
                  <a:lnTo>
                    <a:pt x="1" y="2322"/>
                  </a:lnTo>
                  <a:lnTo>
                    <a:pt x="1051" y="2322"/>
                  </a:lnTo>
                  <a:cubicBezTo>
                    <a:pt x="1470" y="2322"/>
                    <a:pt x="2413" y="2952"/>
                    <a:pt x="3252" y="3895"/>
                  </a:cubicBezTo>
                  <a:cubicBezTo>
                    <a:pt x="3905" y="4631"/>
                    <a:pt x="4751" y="5048"/>
                    <a:pt x="5488" y="5048"/>
                  </a:cubicBezTo>
                  <a:cubicBezTo>
                    <a:pt x="5698" y="5048"/>
                    <a:pt x="5899" y="5015"/>
                    <a:pt x="6084" y="4945"/>
                  </a:cubicBezTo>
                  <a:cubicBezTo>
                    <a:pt x="6923" y="4630"/>
                    <a:pt x="4404" y="1168"/>
                    <a:pt x="3357" y="435"/>
                  </a:cubicBezTo>
                  <a:cubicBezTo>
                    <a:pt x="2868" y="92"/>
                    <a:pt x="2333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80125" y="4429625"/>
              <a:ext cx="177200" cy="142250"/>
            </a:xfrm>
            <a:custGeom>
              <a:avLst/>
              <a:gdLst/>
              <a:ahLst/>
              <a:cxnLst/>
              <a:rect l="l" t="t" r="r" b="b"/>
              <a:pathLst>
                <a:path w="7088" h="5690" extrusionOk="0">
                  <a:moveTo>
                    <a:pt x="2290" y="642"/>
                  </a:moveTo>
                  <a:cubicBezTo>
                    <a:pt x="2670" y="642"/>
                    <a:pt x="3140" y="721"/>
                    <a:pt x="3563" y="1017"/>
                  </a:cubicBezTo>
                  <a:cubicBezTo>
                    <a:pt x="4552" y="1709"/>
                    <a:pt x="6483" y="4508"/>
                    <a:pt x="6360" y="4965"/>
                  </a:cubicBezTo>
                  <a:cubicBezTo>
                    <a:pt x="6210" y="5021"/>
                    <a:pt x="6046" y="5048"/>
                    <a:pt x="5874" y="5048"/>
                  </a:cubicBezTo>
                  <a:cubicBezTo>
                    <a:pt x="5227" y="5048"/>
                    <a:pt x="4468" y="4662"/>
                    <a:pt x="3881" y="4003"/>
                  </a:cubicBezTo>
                  <a:cubicBezTo>
                    <a:pt x="3139" y="3168"/>
                    <a:pt x="2061" y="2323"/>
                    <a:pt x="1438" y="2323"/>
                  </a:cubicBezTo>
                  <a:lnTo>
                    <a:pt x="898" y="2323"/>
                  </a:lnTo>
                  <a:lnTo>
                    <a:pt x="1664" y="712"/>
                  </a:lnTo>
                  <a:cubicBezTo>
                    <a:pt x="1795" y="682"/>
                    <a:pt x="2020" y="642"/>
                    <a:pt x="2290" y="642"/>
                  </a:cubicBezTo>
                  <a:close/>
                  <a:moveTo>
                    <a:pt x="2294" y="1"/>
                  </a:moveTo>
                  <a:cubicBezTo>
                    <a:pt x="1760" y="1"/>
                    <a:pt x="1368" y="127"/>
                    <a:pt x="1337" y="137"/>
                  </a:cubicBezTo>
                  <a:cubicBezTo>
                    <a:pt x="1255" y="165"/>
                    <a:pt x="1188" y="225"/>
                    <a:pt x="1150" y="304"/>
                  </a:cubicBezTo>
                  <a:lnTo>
                    <a:pt x="102" y="2506"/>
                  </a:lnTo>
                  <a:cubicBezTo>
                    <a:pt x="0" y="2718"/>
                    <a:pt x="156" y="2964"/>
                    <a:pt x="390" y="2964"/>
                  </a:cubicBezTo>
                  <a:lnTo>
                    <a:pt x="1438" y="2964"/>
                  </a:lnTo>
                  <a:cubicBezTo>
                    <a:pt x="1709" y="2964"/>
                    <a:pt x="2565" y="3484"/>
                    <a:pt x="3402" y="4429"/>
                  </a:cubicBezTo>
                  <a:cubicBezTo>
                    <a:pt x="4118" y="5234"/>
                    <a:pt x="5041" y="5690"/>
                    <a:pt x="5873" y="5690"/>
                  </a:cubicBezTo>
                  <a:cubicBezTo>
                    <a:pt x="5877" y="5690"/>
                    <a:pt x="5881" y="5690"/>
                    <a:pt x="5885" y="5690"/>
                  </a:cubicBezTo>
                  <a:cubicBezTo>
                    <a:pt x="6124" y="5690"/>
                    <a:pt x="6361" y="5647"/>
                    <a:pt x="6586" y="5565"/>
                  </a:cubicBezTo>
                  <a:cubicBezTo>
                    <a:pt x="6791" y="5487"/>
                    <a:pt x="6925" y="5310"/>
                    <a:pt x="6955" y="5076"/>
                  </a:cubicBezTo>
                  <a:cubicBezTo>
                    <a:pt x="7088" y="4022"/>
                    <a:pt x="4891" y="1166"/>
                    <a:pt x="3931" y="493"/>
                  </a:cubicBezTo>
                  <a:cubicBezTo>
                    <a:pt x="3376" y="104"/>
                    <a:pt x="2777" y="1"/>
                    <a:pt x="2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14600" y="4511400"/>
              <a:ext cx="102275" cy="174450"/>
            </a:xfrm>
            <a:custGeom>
              <a:avLst/>
              <a:gdLst/>
              <a:ahLst/>
              <a:cxnLst/>
              <a:rect l="l" t="t" r="r" b="b"/>
              <a:pathLst>
                <a:path w="4091" h="6978" extrusionOk="0">
                  <a:moveTo>
                    <a:pt x="4090" y="1"/>
                  </a:moveTo>
                  <a:cubicBezTo>
                    <a:pt x="4090" y="1"/>
                    <a:pt x="2307" y="944"/>
                    <a:pt x="1573" y="1994"/>
                  </a:cubicBezTo>
                  <a:cubicBezTo>
                    <a:pt x="838" y="3042"/>
                    <a:pt x="0" y="6608"/>
                    <a:pt x="419" y="6923"/>
                  </a:cubicBezTo>
                  <a:cubicBezTo>
                    <a:pt x="469" y="6960"/>
                    <a:pt x="520" y="6978"/>
                    <a:pt x="572" y="6978"/>
                  </a:cubicBezTo>
                  <a:cubicBezTo>
                    <a:pt x="966" y="6978"/>
                    <a:pt x="1450" y="5966"/>
                    <a:pt x="2097" y="4300"/>
                  </a:cubicBezTo>
                  <a:cubicBezTo>
                    <a:pt x="2833" y="2413"/>
                    <a:pt x="4090" y="1"/>
                    <a:pt x="4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801525" y="4503375"/>
              <a:ext cx="125375" cy="190475"/>
            </a:xfrm>
            <a:custGeom>
              <a:avLst/>
              <a:gdLst/>
              <a:ahLst/>
              <a:cxnLst/>
              <a:rect l="l" t="t" r="r" b="b"/>
              <a:pathLst>
                <a:path w="5015" h="7619" extrusionOk="0">
                  <a:moveTo>
                    <a:pt x="3820" y="1183"/>
                  </a:moveTo>
                  <a:lnTo>
                    <a:pt x="3820" y="1183"/>
                  </a:lnTo>
                  <a:cubicBezTo>
                    <a:pt x="3385" y="2067"/>
                    <a:pt x="2760" y="3382"/>
                    <a:pt x="2323" y="4506"/>
                  </a:cubicBezTo>
                  <a:cubicBezTo>
                    <a:pt x="1620" y="6308"/>
                    <a:pt x="1278" y="6849"/>
                    <a:pt x="1159" y="6967"/>
                  </a:cubicBezTo>
                  <a:cubicBezTo>
                    <a:pt x="1045" y="6352"/>
                    <a:pt x="1698" y="3442"/>
                    <a:pt x="2358" y="2498"/>
                  </a:cubicBezTo>
                  <a:cubicBezTo>
                    <a:pt x="2701" y="2009"/>
                    <a:pt x="3304" y="1534"/>
                    <a:pt x="3820" y="1183"/>
                  </a:cubicBezTo>
                  <a:close/>
                  <a:moveTo>
                    <a:pt x="4614" y="0"/>
                  </a:moveTo>
                  <a:cubicBezTo>
                    <a:pt x="4565" y="0"/>
                    <a:pt x="4513" y="12"/>
                    <a:pt x="4463" y="39"/>
                  </a:cubicBezTo>
                  <a:cubicBezTo>
                    <a:pt x="4388" y="79"/>
                    <a:pt x="2603" y="1031"/>
                    <a:pt x="1834" y="2130"/>
                  </a:cubicBezTo>
                  <a:cubicBezTo>
                    <a:pt x="1244" y="2974"/>
                    <a:pt x="1" y="6936"/>
                    <a:pt x="750" y="7499"/>
                  </a:cubicBezTo>
                  <a:cubicBezTo>
                    <a:pt x="850" y="7575"/>
                    <a:pt x="972" y="7617"/>
                    <a:pt x="1096" y="7619"/>
                  </a:cubicBezTo>
                  <a:cubicBezTo>
                    <a:pt x="1149" y="7619"/>
                    <a:pt x="1201" y="7611"/>
                    <a:pt x="1253" y="7597"/>
                  </a:cubicBezTo>
                  <a:cubicBezTo>
                    <a:pt x="1724" y="7462"/>
                    <a:pt x="2130" y="6767"/>
                    <a:pt x="2919" y="4737"/>
                  </a:cubicBezTo>
                  <a:cubicBezTo>
                    <a:pt x="3638" y="2887"/>
                    <a:pt x="4884" y="493"/>
                    <a:pt x="4896" y="470"/>
                  </a:cubicBezTo>
                  <a:cubicBezTo>
                    <a:pt x="5015" y="242"/>
                    <a:pt x="4836" y="0"/>
                    <a:pt x="4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4854600" y="4431950"/>
              <a:ext cx="271125" cy="265675"/>
            </a:xfrm>
            <a:custGeom>
              <a:avLst/>
              <a:gdLst/>
              <a:ahLst/>
              <a:cxnLst/>
              <a:rect l="l" t="t" r="r" b="b"/>
              <a:pathLst>
                <a:path w="10845" h="10627" extrusionOk="0">
                  <a:moveTo>
                    <a:pt x="8963" y="1"/>
                  </a:moveTo>
                  <a:cubicBezTo>
                    <a:pt x="7425" y="1"/>
                    <a:pt x="5143" y="684"/>
                    <a:pt x="3015" y="2445"/>
                  </a:cubicBezTo>
                  <a:cubicBezTo>
                    <a:pt x="1" y="4940"/>
                    <a:pt x="283" y="10627"/>
                    <a:pt x="1308" y="10627"/>
                  </a:cubicBezTo>
                  <a:cubicBezTo>
                    <a:pt x="1318" y="10627"/>
                    <a:pt x="1327" y="10626"/>
                    <a:pt x="1337" y="10625"/>
                  </a:cubicBezTo>
                  <a:cubicBezTo>
                    <a:pt x="2385" y="10520"/>
                    <a:pt x="6580" y="8527"/>
                    <a:pt x="7523" y="6745"/>
                  </a:cubicBezTo>
                  <a:cubicBezTo>
                    <a:pt x="8468" y="4961"/>
                    <a:pt x="10845" y="616"/>
                    <a:pt x="10461" y="347"/>
                  </a:cubicBezTo>
                  <a:cubicBezTo>
                    <a:pt x="10146" y="127"/>
                    <a:pt x="9623" y="1"/>
                    <a:pt x="8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852125" y="4423900"/>
              <a:ext cx="279050" cy="281700"/>
            </a:xfrm>
            <a:custGeom>
              <a:avLst/>
              <a:gdLst/>
              <a:ahLst/>
              <a:cxnLst/>
              <a:rect l="l" t="t" r="r" b="b"/>
              <a:pathLst>
                <a:path w="11162" h="11268" extrusionOk="0">
                  <a:moveTo>
                    <a:pt x="9062" y="644"/>
                  </a:moveTo>
                  <a:cubicBezTo>
                    <a:pt x="9591" y="644"/>
                    <a:pt x="10009" y="729"/>
                    <a:pt x="10276" y="871"/>
                  </a:cubicBezTo>
                  <a:cubicBezTo>
                    <a:pt x="10166" y="1615"/>
                    <a:pt x="8431" y="4870"/>
                    <a:pt x="7671" y="6292"/>
                  </a:cubicBezTo>
                  <a:lnTo>
                    <a:pt x="7340" y="6916"/>
                  </a:lnTo>
                  <a:cubicBezTo>
                    <a:pt x="6441" y="8613"/>
                    <a:pt x="2342" y="10534"/>
                    <a:pt x="1421" y="10629"/>
                  </a:cubicBezTo>
                  <a:cubicBezTo>
                    <a:pt x="1374" y="10609"/>
                    <a:pt x="1176" y="10376"/>
                    <a:pt x="1072" y="9623"/>
                  </a:cubicBezTo>
                  <a:cubicBezTo>
                    <a:pt x="847" y="7972"/>
                    <a:pt x="1258" y="4718"/>
                    <a:pt x="3317" y="3013"/>
                  </a:cubicBezTo>
                  <a:cubicBezTo>
                    <a:pt x="5441" y="1257"/>
                    <a:pt x="7643" y="644"/>
                    <a:pt x="9062" y="644"/>
                  </a:cubicBezTo>
                  <a:close/>
                  <a:moveTo>
                    <a:pt x="9036" y="0"/>
                  </a:moveTo>
                  <a:cubicBezTo>
                    <a:pt x="7419" y="0"/>
                    <a:pt x="5103" y="704"/>
                    <a:pt x="2910" y="2521"/>
                  </a:cubicBezTo>
                  <a:cubicBezTo>
                    <a:pt x="355" y="4633"/>
                    <a:pt x="0" y="9029"/>
                    <a:pt x="667" y="10622"/>
                  </a:cubicBezTo>
                  <a:cubicBezTo>
                    <a:pt x="894" y="11168"/>
                    <a:pt x="1209" y="11268"/>
                    <a:pt x="1408" y="11268"/>
                  </a:cubicBezTo>
                  <a:cubicBezTo>
                    <a:pt x="1428" y="11268"/>
                    <a:pt x="1447" y="11266"/>
                    <a:pt x="1466" y="11265"/>
                  </a:cubicBezTo>
                  <a:cubicBezTo>
                    <a:pt x="2545" y="11157"/>
                    <a:pt x="6880" y="9152"/>
                    <a:pt x="7907" y="7216"/>
                  </a:cubicBezTo>
                  <a:lnTo>
                    <a:pt x="8237" y="6594"/>
                  </a:lnTo>
                  <a:cubicBezTo>
                    <a:pt x="11055" y="1309"/>
                    <a:pt x="11162" y="700"/>
                    <a:pt x="10743" y="407"/>
                  </a:cubicBezTo>
                  <a:cubicBezTo>
                    <a:pt x="10375" y="149"/>
                    <a:pt x="9780" y="0"/>
                    <a:pt x="90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892350" y="4458825"/>
              <a:ext cx="88700" cy="231050"/>
            </a:xfrm>
            <a:custGeom>
              <a:avLst/>
              <a:gdLst/>
              <a:ahLst/>
              <a:cxnLst/>
              <a:rect l="l" t="t" r="r" b="b"/>
              <a:pathLst>
                <a:path w="3548" h="9242" extrusionOk="0">
                  <a:moveTo>
                    <a:pt x="3182" y="1"/>
                  </a:moveTo>
                  <a:cubicBezTo>
                    <a:pt x="3065" y="1"/>
                    <a:pt x="2952" y="66"/>
                    <a:pt x="2896" y="178"/>
                  </a:cubicBezTo>
                  <a:cubicBezTo>
                    <a:pt x="2887" y="197"/>
                    <a:pt x="1932" y="2116"/>
                    <a:pt x="992" y="4831"/>
                  </a:cubicBezTo>
                  <a:cubicBezTo>
                    <a:pt x="1" y="7695"/>
                    <a:pt x="1106" y="9068"/>
                    <a:pt x="1153" y="9125"/>
                  </a:cubicBezTo>
                  <a:cubicBezTo>
                    <a:pt x="1213" y="9199"/>
                    <a:pt x="1303" y="9240"/>
                    <a:pt x="1398" y="9240"/>
                  </a:cubicBezTo>
                  <a:lnTo>
                    <a:pt x="1398" y="9241"/>
                  </a:lnTo>
                  <a:cubicBezTo>
                    <a:pt x="1667" y="9241"/>
                    <a:pt x="1817" y="8928"/>
                    <a:pt x="1647" y="8718"/>
                  </a:cubicBezTo>
                  <a:cubicBezTo>
                    <a:pt x="1609" y="8672"/>
                    <a:pt x="733" y="7535"/>
                    <a:pt x="1597" y="5040"/>
                  </a:cubicBezTo>
                  <a:cubicBezTo>
                    <a:pt x="2522" y="2367"/>
                    <a:pt x="3458" y="483"/>
                    <a:pt x="3468" y="464"/>
                  </a:cubicBezTo>
                  <a:cubicBezTo>
                    <a:pt x="3547" y="306"/>
                    <a:pt x="3483" y="114"/>
                    <a:pt x="3325" y="35"/>
                  </a:cubicBezTo>
                  <a:cubicBezTo>
                    <a:pt x="3279" y="12"/>
                    <a:pt x="3230" y="1"/>
                    <a:pt x="3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958575" y="4432625"/>
              <a:ext cx="88000" cy="228350"/>
            </a:xfrm>
            <a:custGeom>
              <a:avLst/>
              <a:gdLst/>
              <a:ahLst/>
              <a:cxnLst/>
              <a:rect l="l" t="t" r="r" b="b"/>
              <a:pathLst>
                <a:path w="3520" h="9134" extrusionOk="0">
                  <a:moveTo>
                    <a:pt x="3157" y="0"/>
                  </a:moveTo>
                  <a:cubicBezTo>
                    <a:pt x="3049" y="0"/>
                    <a:pt x="2944" y="54"/>
                    <a:pt x="2883" y="151"/>
                  </a:cubicBezTo>
                  <a:cubicBezTo>
                    <a:pt x="2827" y="244"/>
                    <a:pt x="1487" y="2420"/>
                    <a:pt x="751" y="4950"/>
                  </a:cubicBezTo>
                  <a:cubicBezTo>
                    <a:pt x="1" y="7520"/>
                    <a:pt x="313" y="8838"/>
                    <a:pt x="327" y="8892"/>
                  </a:cubicBezTo>
                  <a:cubicBezTo>
                    <a:pt x="362" y="9034"/>
                    <a:pt x="491" y="9134"/>
                    <a:pt x="638" y="9134"/>
                  </a:cubicBezTo>
                  <a:cubicBezTo>
                    <a:pt x="663" y="9134"/>
                    <a:pt x="689" y="9131"/>
                    <a:pt x="714" y="9125"/>
                  </a:cubicBezTo>
                  <a:cubicBezTo>
                    <a:pt x="885" y="9083"/>
                    <a:pt x="991" y="8911"/>
                    <a:pt x="948" y="8740"/>
                  </a:cubicBezTo>
                  <a:cubicBezTo>
                    <a:pt x="947" y="8727"/>
                    <a:pt x="670" y="7510"/>
                    <a:pt x="1366" y="5129"/>
                  </a:cubicBezTo>
                  <a:cubicBezTo>
                    <a:pt x="2077" y="2686"/>
                    <a:pt x="3414" y="510"/>
                    <a:pt x="3427" y="488"/>
                  </a:cubicBezTo>
                  <a:cubicBezTo>
                    <a:pt x="3520" y="337"/>
                    <a:pt x="3474" y="141"/>
                    <a:pt x="3323" y="47"/>
                  </a:cubicBezTo>
                  <a:cubicBezTo>
                    <a:pt x="3272" y="15"/>
                    <a:pt x="3214" y="0"/>
                    <a:pt x="3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232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54786" y="609757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23026"/>
              </p:ext>
            </p:extLst>
          </p:nvPr>
        </p:nvGraphicFramePr>
        <p:xfrm>
          <a:off x="1976720" y="1454906"/>
          <a:ext cx="4706103" cy="2730090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163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Admin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Get Users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26635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User Login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297247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Get Organization Information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3281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Attendance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Punch In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294299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Punch Out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Employee</a:t>
                      </a: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Save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28552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</a:t>
                      </a:r>
                      <a:r>
                        <a:rPr lang="en-US" sz="1200" b="0" dirty="0">
                          <a:latin typeface="Montserrat" panose="020B0604020202020204" charset="0"/>
                        </a:rPr>
                        <a:t>Employee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284030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Employee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  <p:sp>
        <p:nvSpPr>
          <p:cNvPr id="46" name="Google Shape;989;p32">
            <a:extLst>
              <a:ext uri="{FF2B5EF4-FFF2-40B4-BE49-F238E27FC236}">
                <a16:creationId xmlns:a16="http://schemas.microsoft.com/office/drawing/2014/main" id="{AB1729D7-4847-48A9-9583-597D51E579B2}"/>
              </a:ext>
            </a:extLst>
          </p:cNvPr>
          <p:cNvSpPr/>
          <p:nvPr/>
        </p:nvSpPr>
        <p:spPr>
          <a:xfrm>
            <a:off x="3656416" y="4542869"/>
            <a:ext cx="3358195" cy="331773"/>
          </a:xfrm>
          <a:prstGeom prst="rect">
            <a:avLst/>
          </a:prstGeom>
          <a:solidFill>
            <a:srgbClr val="C6FF00"/>
          </a:solidFill>
          <a:ln w="2857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Total API Requests : 37</a:t>
            </a:r>
            <a:endParaRPr sz="1800" b="1" dirty="0">
              <a:solidFill>
                <a:srgbClr val="1D1D1B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84598" y="489719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87254"/>
              </p:ext>
            </p:extLst>
          </p:nvPr>
        </p:nvGraphicFramePr>
        <p:xfrm>
          <a:off x="2025195" y="1256382"/>
          <a:ext cx="4706103" cy="2963950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24472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39866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Contact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Employee Contact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33177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Employee Contact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31773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Employee Dependents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34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Delete Employee Dependents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291314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Employee Dependents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23681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Employee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2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 txBox="1">
            <a:spLocks noGrp="1"/>
          </p:cNvSpPr>
          <p:nvPr>
            <p:ph type="title"/>
          </p:nvPr>
        </p:nvSpPr>
        <p:spPr>
          <a:xfrm>
            <a:off x="654786" y="561644"/>
            <a:ext cx="728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LIST OF API TEST CASES</a:t>
            </a:r>
          </a:p>
        </p:txBody>
      </p:sp>
      <p:grpSp>
        <p:nvGrpSpPr>
          <p:cNvPr id="916" name="Google Shape;916;p30"/>
          <p:cNvGrpSpPr/>
          <p:nvPr/>
        </p:nvGrpSpPr>
        <p:grpSpPr>
          <a:xfrm>
            <a:off x="6393711" y="1473919"/>
            <a:ext cx="1795650" cy="3795475"/>
            <a:chOff x="4673500" y="1346350"/>
            <a:chExt cx="1795650" cy="3795475"/>
          </a:xfrm>
        </p:grpSpPr>
        <p:sp>
          <p:nvSpPr>
            <p:cNvPr id="917" name="Google Shape;917;p30"/>
            <p:cNvSpPr/>
            <p:nvPr/>
          </p:nvSpPr>
          <p:spPr>
            <a:xfrm>
              <a:off x="4673500" y="3941225"/>
              <a:ext cx="1241800" cy="1200600"/>
            </a:xfrm>
            <a:custGeom>
              <a:avLst/>
              <a:gdLst/>
              <a:ahLst/>
              <a:cxnLst/>
              <a:rect l="l" t="t" r="r" b="b"/>
              <a:pathLst>
                <a:path w="49672" h="48024" extrusionOk="0">
                  <a:moveTo>
                    <a:pt x="23703" y="23482"/>
                  </a:moveTo>
                  <a:cubicBezTo>
                    <a:pt x="23775" y="23603"/>
                    <a:pt x="23950" y="23939"/>
                    <a:pt x="24041" y="24512"/>
                  </a:cubicBezTo>
                  <a:cubicBezTo>
                    <a:pt x="24087" y="24804"/>
                    <a:pt x="24410" y="25500"/>
                    <a:pt x="24786" y="26305"/>
                  </a:cubicBezTo>
                  <a:cubicBezTo>
                    <a:pt x="24503" y="26996"/>
                    <a:pt x="23822" y="27645"/>
                    <a:pt x="23194" y="28235"/>
                  </a:cubicBezTo>
                  <a:cubicBezTo>
                    <a:pt x="21658" y="28667"/>
                    <a:pt x="18113" y="29784"/>
                    <a:pt x="16216" y="30413"/>
                  </a:cubicBezTo>
                  <a:lnTo>
                    <a:pt x="12735" y="27219"/>
                  </a:lnTo>
                  <a:cubicBezTo>
                    <a:pt x="13580" y="26784"/>
                    <a:pt x="15461" y="25967"/>
                    <a:pt x="17592" y="25052"/>
                  </a:cubicBezTo>
                  <a:cubicBezTo>
                    <a:pt x="19416" y="24269"/>
                    <a:pt x="22043" y="23754"/>
                    <a:pt x="23703" y="23482"/>
                  </a:cubicBezTo>
                  <a:close/>
                  <a:moveTo>
                    <a:pt x="47080" y="1"/>
                  </a:moveTo>
                  <a:cubicBezTo>
                    <a:pt x="45616" y="1"/>
                    <a:pt x="44064" y="86"/>
                    <a:pt x="44005" y="245"/>
                  </a:cubicBezTo>
                  <a:cubicBezTo>
                    <a:pt x="43992" y="282"/>
                    <a:pt x="44029" y="326"/>
                    <a:pt x="44105" y="377"/>
                  </a:cubicBezTo>
                  <a:cubicBezTo>
                    <a:pt x="44182" y="428"/>
                    <a:pt x="44295" y="486"/>
                    <a:pt x="44435" y="545"/>
                  </a:cubicBezTo>
                  <a:cubicBezTo>
                    <a:pt x="44575" y="606"/>
                    <a:pt x="44741" y="670"/>
                    <a:pt x="44919" y="734"/>
                  </a:cubicBezTo>
                  <a:cubicBezTo>
                    <a:pt x="45099" y="800"/>
                    <a:pt x="45292" y="864"/>
                    <a:pt x="45484" y="927"/>
                  </a:cubicBezTo>
                  <a:cubicBezTo>
                    <a:pt x="45774" y="1021"/>
                    <a:pt x="46066" y="1110"/>
                    <a:pt x="46317" y="1184"/>
                  </a:cubicBezTo>
                  <a:cubicBezTo>
                    <a:pt x="46485" y="1234"/>
                    <a:pt x="46634" y="1277"/>
                    <a:pt x="46755" y="1312"/>
                  </a:cubicBezTo>
                  <a:cubicBezTo>
                    <a:pt x="46933" y="1363"/>
                    <a:pt x="47043" y="1393"/>
                    <a:pt x="47043" y="1393"/>
                  </a:cubicBezTo>
                  <a:cubicBezTo>
                    <a:pt x="47043" y="1393"/>
                    <a:pt x="43615" y="4705"/>
                    <a:pt x="41971" y="6296"/>
                  </a:cubicBezTo>
                  <a:cubicBezTo>
                    <a:pt x="41074" y="7165"/>
                    <a:pt x="39708" y="8221"/>
                    <a:pt x="38651" y="9004"/>
                  </a:cubicBezTo>
                  <a:cubicBezTo>
                    <a:pt x="38574" y="8928"/>
                    <a:pt x="38499" y="8850"/>
                    <a:pt x="38422" y="8778"/>
                  </a:cubicBezTo>
                  <a:cubicBezTo>
                    <a:pt x="38060" y="8430"/>
                    <a:pt x="37701" y="8123"/>
                    <a:pt x="37373" y="7882"/>
                  </a:cubicBezTo>
                  <a:cubicBezTo>
                    <a:pt x="37374" y="7838"/>
                    <a:pt x="37376" y="7794"/>
                    <a:pt x="37377" y="7749"/>
                  </a:cubicBezTo>
                  <a:lnTo>
                    <a:pt x="37377" y="7749"/>
                  </a:lnTo>
                  <a:cubicBezTo>
                    <a:pt x="37043" y="7983"/>
                    <a:pt x="36692" y="8149"/>
                    <a:pt x="36038" y="8478"/>
                  </a:cubicBezTo>
                  <a:cubicBezTo>
                    <a:pt x="34304" y="9352"/>
                    <a:pt x="29447" y="11533"/>
                    <a:pt x="27712" y="15025"/>
                  </a:cubicBezTo>
                  <a:cubicBezTo>
                    <a:pt x="26310" y="17846"/>
                    <a:pt x="25199" y="19618"/>
                    <a:pt x="24823" y="20196"/>
                  </a:cubicBezTo>
                  <a:cubicBezTo>
                    <a:pt x="24823" y="20263"/>
                    <a:pt x="24823" y="20333"/>
                    <a:pt x="24825" y="20402"/>
                  </a:cubicBezTo>
                  <a:lnTo>
                    <a:pt x="24825" y="20425"/>
                  </a:lnTo>
                  <a:cubicBezTo>
                    <a:pt x="24778" y="20418"/>
                    <a:pt x="24733" y="20408"/>
                    <a:pt x="24685" y="20404"/>
                  </a:cubicBezTo>
                  <a:cubicBezTo>
                    <a:pt x="24586" y="20396"/>
                    <a:pt x="24483" y="20392"/>
                    <a:pt x="24374" y="20392"/>
                  </a:cubicBezTo>
                  <a:cubicBezTo>
                    <a:pt x="22635" y="20392"/>
                    <a:pt x="19671" y="21442"/>
                    <a:pt x="17459" y="22536"/>
                  </a:cubicBezTo>
                  <a:cubicBezTo>
                    <a:pt x="15735" y="23388"/>
                    <a:pt x="13007" y="25291"/>
                    <a:pt x="11674" y="26245"/>
                  </a:cubicBezTo>
                  <a:lnTo>
                    <a:pt x="11672" y="26244"/>
                  </a:lnTo>
                  <a:lnTo>
                    <a:pt x="9854" y="26887"/>
                  </a:lnTo>
                  <a:cubicBezTo>
                    <a:pt x="9188" y="26984"/>
                    <a:pt x="7973" y="27135"/>
                    <a:pt x="7806" y="27342"/>
                  </a:cubicBezTo>
                  <a:cubicBezTo>
                    <a:pt x="7736" y="27430"/>
                    <a:pt x="7511" y="27451"/>
                    <a:pt x="7231" y="27451"/>
                  </a:cubicBezTo>
                  <a:cubicBezTo>
                    <a:pt x="6977" y="27451"/>
                    <a:pt x="6677" y="27433"/>
                    <a:pt x="6410" y="27433"/>
                  </a:cubicBezTo>
                  <a:cubicBezTo>
                    <a:pt x="6228" y="27433"/>
                    <a:pt x="6061" y="27442"/>
                    <a:pt x="5934" y="27469"/>
                  </a:cubicBezTo>
                  <a:cubicBezTo>
                    <a:pt x="5412" y="27580"/>
                    <a:pt x="5559" y="27963"/>
                    <a:pt x="5559" y="27963"/>
                  </a:cubicBezTo>
                  <a:lnTo>
                    <a:pt x="6538" y="28059"/>
                  </a:lnTo>
                  <a:lnTo>
                    <a:pt x="1" y="30369"/>
                  </a:lnTo>
                  <a:lnTo>
                    <a:pt x="5286" y="34559"/>
                  </a:lnTo>
                  <a:lnTo>
                    <a:pt x="12414" y="31903"/>
                  </a:lnTo>
                  <a:cubicBezTo>
                    <a:pt x="12541" y="31934"/>
                    <a:pt x="12662" y="31960"/>
                    <a:pt x="12801" y="31998"/>
                  </a:cubicBezTo>
                  <a:cubicBezTo>
                    <a:pt x="13149" y="32094"/>
                    <a:pt x="13437" y="32136"/>
                    <a:pt x="13701" y="32136"/>
                  </a:cubicBezTo>
                  <a:cubicBezTo>
                    <a:pt x="14172" y="32136"/>
                    <a:pt x="14569" y="32001"/>
                    <a:pt x="15101" y="31793"/>
                  </a:cubicBezTo>
                  <a:cubicBezTo>
                    <a:pt x="15398" y="31678"/>
                    <a:pt x="15645" y="31566"/>
                    <a:pt x="15845" y="31470"/>
                  </a:cubicBezTo>
                  <a:cubicBezTo>
                    <a:pt x="17165" y="31296"/>
                    <a:pt x="21197" y="30411"/>
                    <a:pt x="22596" y="30099"/>
                  </a:cubicBezTo>
                  <a:cubicBezTo>
                    <a:pt x="23643" y="31525"/>
                    <a:pt x="26641" y="33918"/>
                    <a:pt x="27153" y="34956"/>
                  </a:cubicBezTo>
                  <a:cubicBezTo>
                    <a:pt x="27180" y="35010"/>
                    <a:pt x="27199" y="35066"/>
                    <a:pt x="27213" y="35124"/>
                  </a:cubicBezTo>
                  <a:cubicBezTo>
                    <a:pt x="27216" y="35137"/>
                    <a:pt x="27219" y="35150"/>
                    <a:pt x="27220" y="35161"/>
                  </a:cubicBezTo>
                  <a:cubicBezTo>
                    <a:pt x="27228" y="35211"/>
                    <a:pt x="27228" y="35257"/>
                    <a:pt x="27214" y="35295"/>
                  </a:cubicBezTo>
                  <a:cubicBezTo>
                    <a:pt x="26985" y="35918"/>
                    <a:pt x="26550" y="36568"/>
                    <a:pt x="26295" y="36918"/>
                  </a:cubicBezTo>
                  <a:cubicBezTo>
                    <a:pt x="25612" y="36640"/>
                    <a:pt x="24907" y="36417"/>
                    <a:pt x="24188" y="36250"/>
                  </a:cubicBezTo>
                  <a:cubicBezTo>
                    <a:pt x="23915" y="36188"/>
                    <a:pt x="23655" y="36159"/>
                    <a:pt x="23407" y="36159"/>
                  </a:cubicBezTo>
                  <a:cubicBezTo>
                    <a:pt x="21175" y="36159"/>
                    <a:pt x="19929" y="38463"/>
                    <a:pt x="19502" y="38589"/>
                  </a:cubicBezTo>
                  <a:cubicBezTo>
                    <a:pt x="19028" y="38728"/>
                    <a:pt x="18452" y="39148"/>
                    <a:pt x="19010" y="39545"/>
                  </a:cubicBezTo>
                  <a:cubicBezTo>
                    <a:pt x="19568" y="39941"/>
                    <a:pt x="18727" y="40314"/>
                    <a:pt x="18389" y="40851"/>
                  </a:cubicBezTo>
                  <a:cubicBezTo>
                    <a:pt x="18183" y="41177"/>
                    <a:pt x="18042" y="41778"/>
                    <a:pt x="17963" y="42198"/>
                  </a:cubicBezTo>
                  <a:cubicBezTo>
                    <a:pt x="16164" y="42352"/>
                    <a:pt x="14629" y="43096"/>
                    <a:pt x="14232" y="44176"/>
                  </a:cubicBezTo>
                  <a:cubicBezTo>
                    <a:pt x="13716" y="45575"/>
                    <a:pt x="18267" y="46603"/>
                    <a:pt x="18267" y="46603"/>
                  </a:cubicBezTo>
                  <a:cubicBezTo>
                    <a:pt x="18267" y="46603"/>
                    <a:pt x="21906" y="48023"/>
                    <a:pt x="25756" y="48023"/>
                  </a:cubicBezTo>
                  <a:cubicBezTo>
                    <a:pt x="26964" y="48023"/>
                    <a:pt x="28193" y="47883"/>
                    <a:pt x="29337" y="47516"/>
                  </a:cubicBezTo>
                  <a:cubicBezTo>
                    <a:pt x="34126" y="45978"/>
                    <a:pt x="33944" y="43412"/>
                    <a:pt x="34300" y="42061"/>
                  </a:cubicBezTo>
                  <a:cubicBezTo>
                    <a:pt x="34658" y="40708"/>
                    <a:pt x="38585" y="37304"/>
                    <a:pt x="42971" y="34950"/>
                  </a:cubicBezTo>
                  <a:cubicBezTo>
                    <a:pt x="47357" y="32595"/>
                    <a:pt x="49264" y="30474"/>
                    <a:pt x="45089" y="27277"/>
                  </a:cubicBezTo>
                  <a:cubicBezTo>
                    <a:pt x="42350" y="25181"/>
                    <a:pt x="39943" y="24174"/>
                    <a:pt x="37957" y="24094"/>
                  </a:cubicBezTo>
                  <a:cubicBezTo>
                    <a:pt x="37957" y="24094"/>
                    <a:pt x="37957" y="24093"/>
                    <a:pt x="37957" y="24092"/>
                  </a:cubicBezTo>
                  <a:cubicBezTo>
                    <a:pt x="38007" y="23974"/>
                    <a:pt x="38060" y="23857"/>
                    <a:pt x="38114" y="23740"/>
                  </a:cubicBezTo>
                  <a:cubicBezTo>
                    <a:pt x="38147" y="23668"/>
                    <a:pt x="38179" y="23595"/>
                    <a:pt x="38214" y="23522"/>
                  </a:cubicBezTo>
                  <a:cubicBezTo>
                    <a:pt x="38275" y="23398"/>
                    <a:pt x="38342" y="23276"/>
                    <a:pt x="38409" y="23155"/>
                  </a:cubicBezTo>
                  <a:cubicBezTo>
                    <a:pt x="38441" y="23094"/>
                    <a:pt x="38472" y="23033"/>
                    <a:pt x="38507" y="22974"/>
                  </a:cubicBezTo>
                  <a:cubicBezTo>
                    <a:pt x="38611" y="22795"/>
                    <a:pt x="38722" y="22619"/>
                    <a:pt x="38839" y="22448"/>
                  </a:cubicBezTo>
                  <a:cubicBezTo>
                    <a:pt x="39047" y="22151"/>
                    <a:pt x="39230" y="21837"/>
                    <a:pt x="39384" y="21511"/>
                  </a:cubicBezTo>
                  <a:cubicBezTo>
                    <a:pt x="40020" y="20155"/>
                    <a:pt x="39895" y="19036"/>
                    <a:pt x="39749" y="18258"/>
                  </a:cubicBezTo>
                  <a:cubicBezTo>
                    <a:pt x="39666" y="17826"/>
                    <a:pt x="39578" y="17499"/>
                    <a:pt x="39609" y="17294"/>
                  </a:cubicBezTo>
                  <a:cubicBezTo>
                    <a:pt x="39708" y="16641"/>
                    <a:pt x="40792" y="14076"/>
                    <a:pt x="41073" y="12934"/>
                  </a:cubicBezTo>
                  <a:cubicBezTo>
                    <a:pt x="41090" y="12856"/>
                    <a:pt x="41097" y="12777"/>
                    <a:pt x="41091" y="12698"/>
                  </a:cubicBezTo>
                  <a:cubicBezTo>
                    <a:pt x="41076" y="12443"/>
                    <a:pt x="40970" y="12129"/>
                    <a:pt x="40794" y="11782"/>
                  </a:cubicBezTo>
                  <a:cubicBezTo>
                    <a:pt x="41914" y="11112"/>
                    <a:pt x="44171" y="9897"/>
                    <a:pt x="45204" y="8750"/>
                  </a:cubicBezTo>
                  <a:cubicBezTo>
                    <a:pt x="46182" y="7660"/>
                    <a:pt x="48508" y="3501"/>
                    <a:pt x="49356" y="1396"/>
                  </a:cubicBezTo>
                  <a:cubicBezTo>
                    <a:pt x="49356" y="1395"/>
                    <a:pt x="49356" y="1395"/>
                    <a:pt x="49356" y="1394"/>
                  </a:cubicBezTo>
                  <a:cubicBezTo>
                    <a:pt x="49392" y="1308"/>
                    <a:pt x="49424" y="1226"/>
                    <a:pt x="49452" y="1147"/>
                  </a:cubicBezTo>
                  <a:cubicBezTo>
                    <a:pt x="49482" y="1068"/>
                    <a:pt x="49510" y="992"/>
                    <a:pt x="49534" y="921"/>
                  </a:cubicBezTo>
                  <a:lnTo>
                    <a:pt x="49535" y="915"/>
                  </a:lnTo>
                  <a:cubicBezTo>
                    <a:pt x="49558" y="846"/>
                    <a:pt x="49580" y="781"/>
                    <a:pt x="49597" y="720"/>
                  </a:cubicBezTo>
                  <a:cubicBezTo>
                    <a:pt x="49599" y="712"/>
                    <a:pt x="49600" y="706"/>
                    <a:pt x="49602" y="699"/>
                  </a:cubicBezTo>
                  <a:cubicBezTo>
                    <a:pt x="49617" y="645"/>
                    <a:pt x="49631" y="593"/>
                    <a:pt x="49641" y="546"/>
                  </a:cubicBezTo>
                  <a:cubicBezTo>
                    <a:pt x="49644" y="537"/>
                    <a:pt x="49644" y="530"/>
                    <a:pt x="49646" y="521"/>
                  </a:cubicBezTo>
                  <a:cubicBezTo>
                    <a:pt x="49654" y="479"/>
                    <a:pt x="49662" y="438"/>
                    <a:pt x="49667" y="402"/>
                  </a:cubicBezTo>
                  <a:cubicBezTo>
                    <a:pt x="49668" y="389"/>
                    <a:pt x="49667" y="379"/>
                    <a:pt x="49668" y="368"/>
                  </a:cubicBezTo>
                  <a:cubicBezTo>
                    <a:pt x="49670" y="341"/>
                    <a:pt x="49671" y="316"/>
                    <a:pt x="49670" y="290"/>
                  </a:cubicBezTo>
                  <a:cubicBezTo>
                    <a:pt x="49669" y="276"/>
                    <a:pt x="49665" y="263"/>
                    <a:pt x="49661" y="251"/>
                  </a:cubicBezTo>
                  <a:cubicBezTo>
                    <a:pt x="49660" y="237"/>
                    <a:pt x="49656" y="223"/>
                    <a:pt x="49653" y="211"/>
                  </a:cubicBezTo>
                  <a:cubicBezTo>
                    <a:pt x="49644" y="191"/>
                    <a:pt x="49629" y="176"/>
                    <a:pt x="49610" y="167"/>
                  </a:cubicBezTo>
                  <a:cubicBezTo>
                    <a:pt x="49354" y="54"/>
                    <a:pt x="48245" y="1"/>
                    <a:pt x="470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5765650" y="3207100"/>
              <a:ext cx="194975" cy="767900"/>
            </a:xfrm>
            <a:custGeom>
              <a:avLst/>
              <a:gdLst/>
              <a:ahLst/>
              <a:cxnLst/>
              <a:rect l="l" t="t" r="r" b="b"/>
              <a:pathLst>
                <a:path w="7799" h="30716" extrusionOk="0">
                  <a:moveTo>
                    <a:pt x="3775" y="0"/>
                  </a:moveTo>
                  <a:lnTo>
                    <a:pt x="1" y="5604"/>
                  </a:lnTo>
                  <a:cubicBezTo>
                    <a:pt x="1" y="5604"/>
                    <a:pt x="1914" y="11421"/>
                    <a:pt x="2615" y="15271"/>
                  </a:cubicBezTo>
                  <a:cubicBezTo>
                    <a:pt x="3316" y="19120"/>
                    <a:pt x="4786" y="27133"/>
                    <a:pt x="4786" y="27133"/>
                  </a:cubicBezTo>
                  <a:cubicBezTo>
                    <a:pt x="4786" y="27133"/>
                    <a:pt x="1091" y="27341"/>
                    <a:pt x="1026" y="27946"/>
                  </a:cubicBezTo>
                  <a:cubicBezTo>
                    <a:pt x="963" y="28523"/>
                    <a:pt x="5465" y="30716"/>
                    <a:pt x="6515" y="30716"/>
                  </a:cubicBezTo>
                  <a:cubicBezTo>
                    <a:pt x="6564" y="30716"/>
                    <a:pt x="6606" y="30711"/>
                    <a:pt x="6639" y="30701"/>
                  </a:cubicBezTo>
                  <a:cubicBezTo>
                    <a:pt x="7377" y="30476"/>
                    <a:pt x="7799" y="15429"/>
                    <a:pt x="7355" y="12016"/>
                  </a:cubicBezTo>
                  <a:cubicBezTo>
                    <a:pt x="6913" y="8602"/>
                    <a:pt x="4554" y="4062"/>
                    <a:pt x="4362" y="3021"/>
                  </a:cubicBezTo>
                  <a:cubicBezTo>
                    <a:pt x="4169" y="1981"/>
                    <a:pt x="3775" y="0"/>
                    <a:pt x="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5759125" y="3200850"/>
              <a:ext cx="204375" cy="780250"/>
            </a:xfrm>
            <a:custGeom>
              <a:avLst/>
              <a:gdLst/>
              <a:ahLst/>
              <a:cxnLst/>
              <a:rect l="l" t="t" r="r" b="b"/>
              <a:pathLst>
                <a:path w="8175" h="31210" extrusionOk="0">
                  <a:moveTo>
                    <a:pt x="3908" y="885"/>
                  </a:moveTo>
                  <a:cubicBezTo>
                    <a:pt x="4040" y="1552"/>
                    <a:pt x="4253" y="2635"/>
                    <a:pt x="4378" y="3316"/>
                  </a:cubicBezTo>
                  <a:cubicBezTo>
                    <a:pt x="4447" y="3687"/>
                    <a:pt x="4742" y="4399"/>
                    <a:pt x="5150" y="5386"/>
                  </a:cubicBezTo>
                  <a:cubicBezTo>
                    <a:pt x="5917" y="7243"/>
                    <a:pt x="7079" y="10048"/>
                    <a:pt x="7370" y="12298"/>
                  </a:cubicBezTo>
                  <a:cubicBezTo>
                    <a:pt x="7820" y="15769"/>
                    <a:pt x="7366" y="29618"/>
                    <a:pt x="6778" y="30722"/>
                  </a:cubicBezTo>
                  <a:cubicBezTo>
                    <a:pt x="6762" y="30723"/>
                    <a:pt x="6744" y="30724"/>
                    <a:pt x="6724" y="30724"/>
                  </a:cubicBezTo>
                  <a:cubicBezTo>
                    <a:pt x="5862" y="30724"/>
                    <a:pt x="1959" y="28832"/>
                    <a:pt x="1555" y="28223"/>
                  </a:cubicBezTo>
                  <a:cubicBezTo>
                    <a:pt x="1836" y="27992"/>
                    <a:pt x="3389" y="27726"/>
                    <a:pt x="5061" y="27631"/>
                  </a:cubicBezTo>
                  <a:cubicBezTo>
                    <a:pt x="5132" y="27627"/>
                    <a:pt x="5198" y="27593"/>
                    <a:pt x="5242" y="27537"/>
                  </a:cubicBezTo>
                  <a:cubicBezTo>
                    <a:pt x="5286" y="27481"/>
                    <a:pt x="5303" y="27409"/>
                    <a:pt x="5292" y="27339"/>
                  </a:cubicBezTo>
                  <a:cubicBezTo>
                    <a:pt x="5292" y="27339"/>
                    <a:pt x="3821" y="19326"/>
                    <a:pt x="3121" y="15477"/>
                  </a:cubicBezTo>
                  <a:cubicBezTo>
                    <a:pt x="2480" y="11954"/>
                    <a:pt x="808" y="6734"/>
                    <a:pt x="536" y="5892"/>
                  </a:cubicBezTo>
                  <a:lnTo>
                    <a:pt x="3908" y="885"/>
                  </a:lnTo>
                  <a:close/>
                  <a:moveTo>
                    <a:pt x="4033" y="1"/>
                  </a:moveTo>
                  <a:cubicBezTo>
                    <a:pt x="3952" y="1"/>
                    <a:pt x="3874" y="41"/>
                    <a:pt x="3829" y="110"/>
                  </a:cubicBezTo>
                  <a:lnTo>
                    <a:pt x="55" y="5716"/>
                  </a:lnTo>
                  <a:cubicBezTo>
                    <a:pt x="12" y="5779"/>
                    <a:pt x="1" y="5859"/>
                    <a:pt x="25" y="5932"/>
                  </a:cubicBezTo>
                  <a:cubicBezTo>
                    <a:pt x="44" y="5990"/>
                    <a:pt x="1941" y="11778"/>
                    <a:pt x="2631" y="15566"/>
                  </a:cubicBezTo>
                  <a:cubicBezTo>
                    <a:pt x="3254" y="18991"/>
                    <a:pt x="4487" y="25710"/>
                    <a:pt x="4751" y="27152"/>
                  </a:cubicBezTo>
                  <a:cubicBezTo>
                    <a:pt x="2344" y="27307"/>
                    <a:pt x="1096" y="27648"/>
                    <a:pt x="1039" y="28169"/>
                  </a:cubicBezTo>
                  <a:cubicBezTo>
                    <a:pt x="1019" y="28355"/>
                    <a:pt x="1137" y="28544"/>
                    <a:pt x="1423" y="28781"/>
                  </a:cubicBezTo>
                  <a:cubicBezTo>
                    <a:pt x="2409" y="29597"/>
                    <a:pt x="5759" y="31210"/>
                    <a:pt x="6801" y="31210"/>
                  </a:cubicBezTo>
                  <a:cubicBezTo>
                    <a:pt x="6807" y="31210"/>
                    <a:pt x="6814" y="31210"/>
                    <a:pt x="6820" y="31210"/>
                  </a:cubicBezTo>
                  <a:cubicBezTo>
                    <a:pt x="6872" y="31210"/>
                    <a:pt x="6923" y="31202"/>
                    <a:pt x="6972" y="31189"/>
                  </a:cubicBezTo>
                  <a:cubicBezTo>
                    <a:pt x="8098" y="30845"/>
                    <a:pt x="8174" y="14627"/>
                    <a:pt x="7864" y="12234"/>
                  </a:cubicBezTo>
                  <a:cubicBezTo>
                    <a:pt x="7565" y="9920"/>
                    <a:pt x="6388" y="7076"/>
                    <a:pt x="5610" y="5195"/>
                  </a:cubicBezTo>
                  <a:cubicBezTo>
                    <a:pt x="5228" y="4273"/>
                    <a:pt x="4928" y="3545"/>
                    <a:pt x="4868" y="3226"/>
                  </a:cubicBezTo>
                  <a:cubicBezTo>
                    <a:pt x="4676" y="2184"/>
                    <a:pt x="4280" y="201"/>
                    <a:pt x="4280" y="201"/>
                  </a:cubicBezTo>
                  <a:cubicBezTo>
                    <a:pt x="4260" y="102"/>
                    <a:pt x="4183" y="26"/>
                    <a:pt x="4085" y="6"/>
                  </a:cubicBezTo>
                  <a:cubicBezTo>
                    <a:pt x="4067" y="2"/>
                    <a:pt x="4050" y="1"/>
                    <a:pt x="4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5789700" y="3885425"/>
              <a:ext cx="154000" cy="89575"/>
            </a:xfrm>
            <a:custGeom>
              <a:avLst/>
              <a:gdLst/>
              <a:ahLst/>
              <a:cxnLst/>
              <a:rect l="l" t="t" r="r" b="b"/>
              <a:pathLst>
                <a:path w="6160" h="3583" extrusionOk="0">
                  <a:moveTo>
                    <a:pt x="3824" y="0"/>
                  </a:moveTo>
                  <a:lnTo>
                    <a:pt x="3824" y="0"/>
                  </a:lnTo>
                  <a:cubicBezTo>
                    <a:pt x="3823" y="0"/>
                    <a:pt x="129" y="208"/>
                    <a:pt x="64" y="813"/>
                  </a:cubicBezTo>
                  <a:cubicBezTo>
                    <a:pt x="1" y="1390"/>
                    <a:pt x="4503" y="3583"/>
                    <a:pt x="5553" y="3583"/>
                  </a:cubicBezTo>
                  <a:cubicBezTo>
                    <a:pt x="5602" y="3583"/>
                    <a:pt x="5644" y="3578"/>
                    <a:pt x="5677" y="3568"/>
                  </a:cubicBezTo>
                  <a:cubicBezTo>
                    <a:pt x="5861" y="3513"/>
                    <a:pt x="6023" y="2544"/>
                    <a:pt x="6160" y="1068"/>
                  </a:cubicBezTo>
                  <a:lnTo>
                    <a:pt x="6160" y="1068"/>
                  </a:lnTo>
                  <a:cubicBezTo>
                    <a:pt x="5678" y="1422"/>
                    <a:pt x="5244" y="1540"/>
                    <a:pt x="4879" y="1540"/>
                  </a:cubicBezTo>
                  <a:cubicBezTo>
                    <a:pt x="4147" y="1540"/>
                    <a:pt x="3692" y="1065"/>
                    <a:pt x="3692" y="1065"/>
                  </a:cubicBezTo>
                  <a:lnTo>
                    <a:pt x="38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784600" y="3879200"/>
              <a:ext cx="165675" cy="101900"/>
            </a:xfrm>
            <a:custGeom>
              <a:avLst/>
              <a:gdLst/>
              <a:ahLst/>
              <a:cxnLst/>
              <a:rect l="l" t="t" r="r" b="b"/>
              <a:pathLst>
                <a:path w="6627" h="4076" extrusionOk="0">
                  <a:moveTo>
                    <a:pt x="3745" y="516"/>
                  </a:moveTo>
                  <a:lnTo>
                    <a:pt x="3650" y="1284"/>
                  </a:lnTo>
                  <a:cubicBezTo>
                    <a:pt x="3639" y="1357"/>
                    <a:pt x="3665" y="1432"/>
                    <a:pt x="3716" y="1487"/>
                  </a:cubicBezTo>
                  <a:cubicBezTo>
                    <a:pt x="3724" y="1494"/>
                    <a:pt x="4258" y="2036"/>
                    <a:pt x="5093" y="2036"/>
                  </a:cubicBezTo>
                  <a:cubicBezTo>
                    <a:pt x="5384" y="2036"/>
                    <a:pt x="5712" y="1970"/>
                    <a:pt x="6067" y="1792"/>
                  </a:cubicBezTo>
                  <a:lnTo>
                    <a:pt x="6067" y="1792"/>
                  </a:lnTo>
                  <a:cubicBezTo>
                    <a:pt x="5929" y="3101"/>
                    <a:pt x="5808" y="3481"/>
                    <a:pt x="5758" y="3588"/>
                  </a:cubicBezTo>
                  <a:cubicBezTo>
                    <a:pt x="5747" y="3588"/>
                    <a:pt x="5735" y="3589"/>
                    <a:pt x="5722" y="3589"/>
                  </a:cubicBezTo>
                  <a:cubicBezTo>
                    <a:pt x="4883" y="3589"/>
                    <a:pt x="943" y="1701"/>
                    <a:pt x="536" y="1089"/>
                  </a:cubicBezTo>
                  <a:cubicBezTo>
                    <a:pt x="800" y="870"/>
                    <a:pt x="2189" y="624"/>
                    <a:pt x="3745" y="516"/>
                  </a:cubicBezTo>
                  <a:close/>
                  <a:moveTo>
                    <a:pt x="4033" y="0"/>
                  </a:moveTo>
                  <a:cubicBezTo>
                    <a:pt x="4026" y="0"/>
                    <a:pt x="4020" y="0"/>
                    <a:pt x="4014" y="1"/>
                  </a:cubicBezTo>
                  <a:cubicBezTo>
                    <a:pt x="1423" y="147"/>
                    <a:pt x="79" y="495"/>
                    <a:pt x="20" y="1035"/>
                  </a:cubicBezTo>
                  <a:cubicBezTo>
                    <a:pt x="0" y="1221"/>
                    <a:pt x="118" y="1410"/>
                    <a:pt x="404" y="1647"/>
                  </a:cubicBezTo>
                  <a:cubicBezTo>
                    <a:pt x="1390" y="2463"/>
                    <a:pt x="4740" y="4076"/>
                    <a:pt x="5782" y="4076"/>
                  </a:cubicBezTo>
                  <a:cubicBezTo>
                    <a:pt x="5786" y="4076"/>
                    <a:pt x="5790" y="4076"/>
                    <a:pt x="5794" y="4076"/>
                  </a:cubicBezTo>
                  <a:cubicBezTo>
                    <a:pt x="5847" y="4076"/>
                    <a:pt x="5901" y="4069"/>
                    <a:pt x="5953" y="4055"/>
                  </a:cubicBezTo>
                  <a:cubicBezTo>
                    <a:pt x="6150" y="3994"/>
                    <a:pt x="6374" y="3927"/>
                    <a:pt x="6611" y="1339"/>
                  </a:cubicBezTo>
                  <a:cubicBezTo>
                    <a:pt x="6626" y="1182"/>
                    <a:pt x="6499" y="1067"/>
                    <a:pt x="6362" y="1067"/>
                  </a:cubicBezTo>
                  <a:cubicBezTo>
                    <a:pt x="6313" y="1067"/>
                    <a:pt x="6262" y="1082"/>
                    <a:pt x="6216" y="1115"/>
                  </a:cubicBezTo>
                  <a:cubicBezTo>
                    <a:pt x="5785" y="1433"/>
                    <a:pt x="5400" y="1538"/>
                    <a:pt x="5080" y="1538"/>
                  </a:cubicBezTo>
                  <a:cubicBezTo>
                    <a:pt x="4628" y="1538"/>
                    <a:pt x="4304" y="1330"/>
                    <a:pt x="4158" y="1215"/>
                  </a:cubicBezTo>
                  <a:lnTo>
                    <a:pt x="4275" y="279"/>
                  </a:lnTo>
                  <a:cubicBezTo>
                    <a:pt x="4284" y="206"/>
                    <a:pt x="4260" y="133"/>
                    <a:pt x="4210" y="79"/>
                  </a:cubicBezTo>
                  <a:cubicBezTo>
                    <a:pt x="4164" y="28"/>
                    <a:pt x="4099" y="0"/>
                    <a:pt x="4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514075" y="2057475"/>
              <a:ext cx="208475" cy="267925"/>
            </a:xfrm>
            <a:custGeom>
              <a:avLst/>
              <a:gdLst/>
              <a:ahLst/>
              <a:cxnLst/>
              <a:rect l="l" t="t" r="r" b="b"/>
              <a:pathLst>
                <a:path w="8339" h="10717" extrusionOk="0">
                  <a:moveTo>
                    <a:pt x="723" y="0"/>
                  </a:moveTo>
                  <a:cubicBezTo>
                    <a:pt x="168" y="0"/>
                    <a:pt x="0" y="679"/>
                    <a:pt x="203" y="1121"/>
                  </a:cubicBezTo>
                  <a:cubicBezTo>
                    <a:pt x="451" y="1659"/>
                    <a:pt x="6420" y="9551"/>
                    <a:pt x="7429" y="10579"/>
                  </a:cubicBezTo>
                  <a:cubicBezTo>
                    <a:pt x="7522" y="10674"/>
                    <a:pt x="7602" y="10717"/>
                    <a:pt x="7670" y="10717"/>
                  </a:cubicBezTo>
                  <a:cubicBezTo>
                    <a:pt x="8338" y="10717"/>
                    <a:pt x="7869" y="6549"/>
                    <a:pt x="7869" y="6549"/>
                  </a:cubicBezTo>
                  <a:cubicBezTo>
                    <a:pt x="7869" y="6549"/>
                    <a:pt x="2004" y="503"/>
                    <a:pt x="1131" y="102"/>
                  </a:cubicBezTo>
                  <a:cubicBezTo>
                    <a:pt x="977" y="31"/>
                    <a:pt x="84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5508700" y="2051275"/>
              <a:ext cx="216550" cy="280400"/>
            </a:xfrm>
            <a:custGeom>
              <a:avLst/>
              <a:gdLst/>
              <a:ahLst/>
              <a:cxnLst/>
              <a:rect l="l" t="t" r="r" b="b"/>
              <a:pathLst>
                <a:path w="8662" h="11216" extrusionOk="0">
                  <a:moveTo>
                    <a:pt x="939" y="496"/>
                  </a:moveTo>
                  <a:cubicBezTo>
                    <a:pt x="1025" y="496"/>
                    <a:pt x="1126" y="523"/>
                    <a:pt x="1241" y="575"/>
                  </a:cubicBezTo>
                  <a:cubicBezTo>
                    <a:pt x="1847" y="853"/>
                    <a:pt x="5499" y="4491"/>
                    <a:pt x="7846" y="6908"/>
                  </a:cubicBezTo>
                  <a:cubicBezTo>
                    <a:pt x="8020" y="8504"/>
                    <a:pt x="8061" y="10316"/>
                    <a:pt x="7861" y="10689"/>
                  </a:cubicBezTo>
                  <a:cubicBezTo>
                    <a:pt x="7849" y="10680"/>
                    <a:pt x="7837" y="10668"/>
                    <a:pt x="7821" y="10653"/>
                  </a:cubicBezTo>
                  <a:cubicBezTo>
                    <a:pt x="6831" y="9645"/>
                    <a:pt x="881" y="1779"/>
                    <a:pt x="644" y="1265"/>
                  </a:cubicBezTo>
                  <a:cubicBezTo>
                    <a:pt x="540" y="1039"/>
                    <a:pt x="574" y="727"/>
                    <a:pt x="718" y="582"/>
                  </a:cubicBezTo>
                  <a:cubicBezTo>
                    <a:pt x="776" y="525"/>
                    <a:pt x="849" y="496"/>
                    <a:pt x="939" y="496"/>
                  </a:cubicBezTo>
                  <a:close/>
                  <a:moveTo>
                    <a:pt x="937" y="1"/>
                  </a:moveTo>
                  <a:cubicBezTo>
                    <a:pt x="716" y="1"/>
                    <a:pt x="519" y="78"/>
                    <a:pt x="367" y="231"/>
                  </a:cubicBezTo>
                  <a:cubicBezTo>
                    <a:pt x="76" y="522"/>
                    <a:pt x="0" y="1057"/>
                    <a:pt x="192" y="1474"/>
                  </a:cubicBezTo>
                  <a:cubicBezTo>
                    <a:pt x="447" y="2027"/>
                    <a:pt x="6404" y="9920"/>
                    <a:pt x="7467" y="11001"/>
                  </a:cubicBezTo>
                  <a:cubicBezTo>
                    <a:pt x="7626" y="11164"/>
                    <a:pt x="7767" y="11215"/>
                    <a:pt x="7884" y="11215"/>
                  </a:cubicBezTo>
                  <a:cubicBezTo>
                    <a:pt x="7943" y="11215"/>
                    <a:pt x="8003" y="11201"/>
                    <a:pt x="8058" y="11175"/>
                  </a:cubicBezTo>
                  <a:cubicBezTo>
                    <a:pt x="8661" y="10888"/>
                    <a:pt x="8540" y="8621"/>
                    <a:pt x="8331" y="6768"/>
                  </a:cubicBezTo>
                  <a:cubicBezTo>
                    <a:pt x="8326" y="6713"/>
                    <a:pt x="8302" y="6663"/>
                    <a:pt x="8263" y="6623"/>
                  </a:cubicBezTo>
                  <a:cubicBezTo>
                    <a:pt x="7659" y="6001"/>
                    <a:pt x="2340" y="532"/>
                    <a:pt x="1449" y="123"/>
                  </a:cubicBezTo>
                  <a:cubicBezTo>
                    <a:pt x="1270" y="41"/>
                    <a:pt x="1097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5133800" y="1793100"/>
              <a:ext cx="412275" cy="477150"/>
            </a:xfrm>
            <a:custGeom>
              <a:avLst/>
              <a:gdLst/>
              <a:ahLst/>
              <a:cxnLst/>
              <a:rect l="l" t="t" r="r" b="b"/>
              <a:pathLst>
                <a:path w="16491" h="19086" extrusionOk="0">
                  <a:moveTo>
                    <a:pt x="7860" y="0"/>
                  </a:moveTo>
                  <a:lnTo>
                    <a:pt x="1" y="5667"/>
                  </a:lnTo>
                  <a:lnTo>
                    <a:pt x="9304" y="19085"/>
                  </a:lnTo>
                  <a:lnTo>
                    <a:pt x="16491" y="13038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126775" y="1786875"/>
              <a:ext cx="426250" cy="489575"/>
            </a:xfrm>
            <a:custGeom>
              <a:avLst/>
              <a:gdLst/>
              <a:ahLst/>
              <a:cxnLst/>
              <a:rect l="l" t="t" r="r" b="b"/>
              <a:pathLst>
                <a:path w="17050" h="19583" extrusionOk="0">
                  <a:moveTo>
                    <a:pt x="8077" y="603"/>
                  </a:moveTo>
                  <a:lnTo>
                    <a:pt x="16441" y="13240"/>
                  </a:lnTo>
                  <a:lnTo>
                    <a:pt x="9634" y="18967"/>
                  </a:lnTo>
                  <a:lnTo>
                    <a:pt x="627" y="5976"/>
                  </a:lnTo>
                  <a:lnTo>
                    <a:pt x="8077" y="603"/>
                  </a:lnTo>
                  <a:close/>
                  <a:moveTo>
                    <a:pt x="8142" y="1"/>
                  </a:moveTo>
                  <a:cubicBezTo>
                    <a:pt x="8091" y="1"/>
                    <a:pt x="8040" y="16"/>
                    <a:pt x="7996" y="48"/>
                  </a:cubicBezTo>
                  <a:lnTo>
                    <a:pt x="136" y="5715"/>
                  </a:lnTo>
                  <a:cubicBezTo>
                    <a:pt x="27" y="5794"/>
                    <a:pt x="0" y="5946"/>
                    <a:pt x="77" y="6058"/>
                  </a:cubicBezTo>
                  <a:lnTo>
                    <a:pt x="9380" y="19475"/>
                  </a:lnTo>
                  <a:cubicBezTo>
                    <a:pt x="9420" y="19533"/>
                    <a:pt x="9482" y="19571"/>
                    <a:pt x="9552" y="19580"/>
                  </a:cubicBezTo>
                  <a:cubicBezTo>
                    <a:pt x="9562" y="19581"/>
                    <a:pt x="9573" y="19583"/>
                    <a:pt x="9585" y="19583"/>
                  </a:cubicBezTo>
                  <a:cubicBezTo>
                    <a:pt x="9643" y="19583"/>
                    <a:pt x="9699" y="19562"/>
                    <a:pt x="9745" y="19524"/>
                  </a:cubicBezTo>
                  <a:lnTo>
                    <a:pt x="16932" y="13478"/>
                  </a:lnTo>
                  <a:cubicBezTo>
                    <a:pt x="17029" y="13397"/>
                    <a:pt x="17049" y="13255"/>
                    <a:pt x="16979" y="13149"/>
                  </a:cubicBezTo>
                  <a:lnTo>
                    <a:pt x="8349" y="112"/>
                  </a:lnTo>
                  <a:cubicBezTo>
                    <a:pt x="8301" y="39"/>
                    <a:pt x="8222" y="1"/>
                    <a:pt x="8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5165400" y="1829550"/>
              <a:ext cx="348975" cy="403925"/>
            </a:xfrm>
            <a:custGeom>
              <a:avLst/>
              <a:gdLst/>
              <a:ahLst/>
              <a:cxnLst/>
              <a:rect l="l" t="t" r="r" b="b"/>
              <a:pathLst>
                <a:path w="13959" h="16157" extrusionOk="0">
                  <a:moveTo>
                    <a:pt x="6654" y="1"/>
                  </a:moveTo>
                  <a:lnTo>
                    <a:pt x="0" y="4798"/>
                  </a:lnTo>
                  <a:lnTo>
                    <a:pt x="7875" y="16156"/>
                  </a:lnTo>
                  <a:lnTo>
                    <a:pt x="13959" y="11038"/>
                  </a:lnTo>
                  <a:lnTo>
                    <a:pt x="665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158325" y="1823350"/>
              <a:ext cx="363000" cy="416350"/>
            </a:xfrm>
            <a:custGeom>
              <a:avLst/>
              <a:gdLst/>
              <a:ahLst/>
              <a:cxnLst/>
              <a:rect l="l" t="t" r="r" b="b"/>
              <a:pathLst>
                <a:path w="14520" h="16654" extrusionOk="0">
                  <a:moveTo>
                    <a:pt x="6871" y="603"/>
                  </a:moveTo>
                  <a:lnTo>
                    <a:pt x="13912" y="11238"/>
                  </a:lnTo>
                  <a:lnTo>
                    <a:pt x="8207" y="16038"/>
                  </a:lnTo>
                  <a:lnTo>
                    <a:pt x="627" y="5106"/>
                  </a:lnTo>
                  <a:lnTo>
                    <a:pt x="6871" y="603"/>
                  </a:lnTo>
                  <a:close/>
                  <a:moveTo>
                    <a:pt x="6936" y="0"/>
                  </a:moveTo>
                  <a:cubicBezTo>
                    <a:pt x="6886" y="0"/>
                    <a:pt x="6835" y="15"/>
                    <a:pt x="6791" y="47"/>
                  </a:cubicBezTo>
                  <a:lnTo>
                    <a:pt x="138" y="4845"/>
                  </a:lnTo>
                  <a:cubicBezTo>
                    <a:pt x="28" y="4924"/>
                    <a:pt x="1" y="5076"/>
                    <a:pt x="78" y="5188"/>
                  </a:cubicBezTo>
                  <a:lnTo>
                    <a:pt x="7953" y="16546"/>
                  </a:lnTo>
                  <a:cubicBezTo>
                    <a:pt x="7993" y="16603"/>
                    <a:pt x="8055" y="16642"/>
                    <a:pt x="8125" y="16652"/>
                  </a:cubicBezTo>
                  <a:cubicBezTo>
                    <a:pt x="8136" y="16653"/>
                    <a:pt x="8146" y="16653"/>
                    <a:pt x="8158" y="16654"/>
                  </a:cubicBezTo>
                  <a:cubicBezTo>
                    <a:pt x="8216" y="16654"/>
                    <a:pt x="8274" y="16633"/>
                    <a:pt x="8318" y="16595"/>
                  </a:cubicBezTo>
                  <a:lnTo>
                    <a:pt x="14402" y="11477"/>
                  </a:lnTo>
                  <a:cubicBezTo>
                    <a:pt x="14498" y="11396"/>
                    <a:pt x="14519" y="11255"/>
                    <a:pt x="14449" y="11150"/>
                  </a:cubicBezTo>
                  <a:lnTo>
                    <a:pt x="7144" y="112"/>
                  </a:lnTo>
                  <a:cubicBezTo>
                    <a:pt x="7096" y="39"/>
                    <a:pt x="7017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5401900" y="1999775"/>
              <a:ext cx="157950" cy="98575"/>
            </a:xfrm>
            <a:custGeom>
              <a:avLst/>
              <a:gdLst/>
              <a:ahLst/>
              <a:cxnLst/>
              <a:rect l="l" t="t" r="r" b="b"/>
              <a:pathLst>
                <a:path w="6318" h="3943" extrusionOk="0">
                  <a:moveTo>
                    <a:pt x="585" y="0"/>
                  </a:moveTo>
                  <a:cubicBezTo>
                    <a:pt x="0" y="0"/>
                    <a:pt x="5" y="887"/>
                    <a:pt x="335" y="1197"/>
                  </a:cubicBezTo>
                  <a:cubicBezTo>
                    <a:pt x="568" y="1415"/>
                    <a:pt x="1518" y="1450"/>
                    <a:pt x="2103" y="1450"/>
                  </a:cubicBezTo>
                  <a:cubicBezTo>
                    <a:pt x="2297" y="1450"/>
                    <a:pt x="2451" y="1446"/>
                    <a:pt x="2525" y="1443"/>
                  </a:cubicBezTo>
                  <a:lnTo>
                    <a:pt x="2525" y="1443"/>
                  </a:lnTo>
                  <a:cubicBezTo>
                    <a:pt x="2611" y="1628"/>
                    <a:pt x="2958" y="2197"/>
                    <a:pt x="3783" y="3331"/>
                  </a:cubicBezTo>
                  <a:cubicBezTo>
                    <a:pt x="4136" y="3816"/>
                    <a:pt x="5373" y="3913"/>
                    <a:pt x="5654" y="3942"/>
                  </a:cubicBezTo>
                  <a:lnTo>
                    <a:pt x="6318" y="3456"/>
                  </a:lnTo>
                  <a:cubicBezTo>
                    <a:pt x="6318" y="3456"/>
                    <a:pt x="6027" y="2669"/>
                    <a:pt x="5382" y="1654"/>
                  </a:cubicBezTo>
                  <a:cubicBezTo>
                    <a:pt x="4774" y="696"/>
                    <a:pt x="4369" y="181"/>
                    <a:pt x="3365" y="181"/>
                  </a:cubicBezTo>
                  <a:cubicBezTo>
                    <a:pt x="3307" y="181"/>
                    <a:pt x="3246" y="183"/>
                    <a:pt x="3183" y="186"/>
                  </a:cubicBezTo>
                  <a:cubicBezTo>
                    <a:pt x="3011" y="196"/>
                    <a:pt x="2848" y="200"/>
                    <a:pt x="2693" y="200"/>
                  </a:cubicBezTo>
                  <a:cubicBezTo>
                    <a:pt x="1823" y="200"/>
                    <a:pt x="1209" y="65"/>
                    <a:pt x="653" y="4"/>
                  </a:cubicBezTo>
                  <a:cubicBezTo>
                    <a:pt x="630" y="2"/>
                    <a:pt x="60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5396200" y="1993525"/>
              <a:ext cx="170700" cy="111075"/>
            </a:xfrm>
            <a:custGeom>
              <a:avLst/>
              <a:gdLst/>
              <a:ahLst/>
              <a:cxnLst/>
              <a:rect l="l" t="t" r="r" b="b"/>
              <a:pathLst>
                <a:path w="6828" h="4443" extrusionOk="0">
                  <a:moveTo>
                    <a:pt x="807" y="1"/>
                  </a:moveTo>
                  <a:cubicBezTo>
                    <a:pt x="518" y="1"/>
                    <a:pt x="298" y="149"/>
                    <a:pt x="178" y="411"/>
                  </a:cubicBezTo>
                  <a:cubicBezTo>
                    <a:pt x="0" y="797"/>
                    <a:pt x="99" y="1354"/>
                    <a:pt x="392" y="1629"/>
                  </a:cubicBezTo>
                  <a:cubicBezTo>
                    <a:pt x="685" y="1902"/>
                    <a:pt x="1639" y="1951"/>
                    <a:pt x="2295" y="1951"/>
                  </a:cubicBezTo>
                  <a:cubicBezTo>
                    <a:pt x="2409" y="1951"/>
                    <a:pt x="2514" y="1949"/>
                    <a:pt x="2605" y="1947"/>
                  </a:cubicBezTo>
                  <a:cubicBezTo>
                    <a:pt x="2773" y="2260"/>
                    <a:pt x="3129" y="2790"/>
                    <a:pt x="3809" y="3726"/>
                  </a:cubicBezTo>
                  <a:cubicBezTo>
                    <a:pt x="4164" y="4215"/>
                    <a:pt x="5111" y="4364"/>
                    <a:pt x="5792" y="4434"/>
                  </a:cubicBezTo>
                  <a:lnTo>
                    <a:pt x="5854" y="4440"/>
                  </a:lnTo>
                  <a:cubicBezTo>
                    <a:pt x="5863" y="4441"/>
                    <a:pt x="5872" y="4442"/>
                    <a:pt x="5882" y="4442"/>
                  </a:cubicBezTo>
                  <a:lnTo>
                    <a:pt x="5882" y="4441"/>
                  </a:lnTo>
                  <a:cubicBezTo>
                    <a:pt x="6014" y="4441"/>
                    <a:pt x="6123" y="4338"/>
                    <a:pt x="6130" y="4205"/>
                  </a:cubicBezTo>
                  <a:cubicBezTo>
                    <a:pt x="6138" y="4073"/>
                    <a:pt x="6040" y="3959"/>
                    <a:pt x="5909" y="3945"/>
                  </a:cubicBezTo>
                  <a:lnTo>
                    <a:pt x="5843" y="3938"/>
                  </a:lnTo>
                  <a:cubicBezTo>
                    <a:pt x="4714" y="3822"/>
                    <a:pt x="4333" y="3600"/>
                    <a:pt x="4211" y="3433"/>
                  </a:cubicBezTo>
                  <a:cubicBezTo>
                    <a:pt x="3523" y="2486"/>
                    <a:pt x="3186" y="1959"/>
                    <a:pt x="3049" y="1718"/>
                  </a:cubicBezTo>
                  <a:cubicBezTo>
                    <a:pt x="3055" y="1655"/>
                    <a:pt x="3038" y="1591"/>
                    <a:pt x="2999" y="1539"/>
                  </a:cubicBezTo>
                  <a:cubicBezTo>
                    <a:pt x="2900" y="1410"/>
                    <a:pt x="2807" y="1373"/>
                    <a:pt x="2732" y="1373"/>
                  </a:cubicBezTo>
                  <a:cubicBezTo>
                    <a:pt x="2665" y="1373"/>
                    <a:pt x="2613" y="1402"/>
                    <a:pt x="2584" y="1424"/>
                  </a:cubicBezTo>
                  <a:cubicBezTo>
                    <a:pt x="2572" y="1433"/>
                    <a:pt x="2561" y="1441"/>
                    <a:pt x="2550" y="1449"/>
                  </a:cubicBezTo>
                  <a:cubicBezTo>
                    <a:pt x="2476" y="1450"/>
                    <a:pt x="2401" y="1451"/>
                    <a:pt x="2328" y="1451"/>
                  </a:cubicBezTo>
                  <a:cubicBezTo>
                    <a:pt x="1550" y="1451"/>
                    <a:pt x="853" y="1375"/>
                    <a:pt x="732" y="1264"/>
                  </a:cubicBezTo>
                  <a:cubicBezTo>
                    <a:pt x="597" y="1137"/>
                    <a:pt x="543" y="805"/>
                    <a:pt x="629" y="620"/>
                  </a:cubicBezTo>
                  <a:cubicBezTo>
                    <a:pt x="668" y="536"/>
                    <a:pt x="721" y="499"/>
                    <a:pt x="811" y="499"/>
                  </a:cubicBezTo>
                  <a:cubicBezTo>
                    <a:pt x="825" y="499"/>
                    <a:pt x="839" y="500"/>
                    <a:pt x="855" y="502"/>
                  </a:cubicBezTo>
                  <a:cubicBezTo>
                    <a:pt x="1007" y="518"/>
                    <a:pt x="1163" y="541"/>
                    <a:pt x="1327" y="563"/>
                  </a:cubicBezTo>
                  <a:cubicBezTo>
                    <a:pt x="1759" y="625"/>
                    <a:pt x="2275" y="699"/>
                    <a:pt x="2928" y="699"/>
                  </a:cubicBezTo>
                  <a:cubicBezTo>
                    <a:pt x="3086" y="699"/>
                    <a:pt x="3251" y="695"/>
                    <a:pt x="3426" y="685"/>
                  </a:cubicBezTo>
                  <a:cubicBezTo>
                    <a:pt x="3487" y="681"/>
                    <a:pt x="3545" y="680"/>
                    <a:pt x="3602" y="680"/>
                  </a:cubicBezTo>
                  <a:cubicBezTo>
                    <a:pt x="4455" y="680"/>
                    <a:pt x="4790" y="1075"/>
                    <a:pt x="5402" y="2037"/>
                  </a:cubicBezTo>
                  <a:cubicBezTo>
                    <a:pt x="6021" y="3015"/>
                    <a:pt x="6310" y="3784"/>
                    <a:pt x="6313" y="3792"/>
                  </a:cubicBezTo>
                  <a:cubicBezTo>
                    <a:pt x="6351" y="3892"/>
                    <a:pt x="6446" y="3954"/>
                    <a:pt x="6546" y="3954"/>
                  </a:cubicBezTo>
                  <a:cubicBezTo>
                    <a:pt x="6575" y="3954"/>
                    <a:pt x="6604" y="3949"/>
                    <a:pt x="6633" y="3938"/>
                  </a:cubicBezTo>
                  <a:cubicBezTo>
                    <a:pt x="6762" y="3891"/>
                    <a:pt x="6828" y="3748"/>
                    <a:pt x="6780" y="3619"/>
                  </a:cubicBezTo>
                  <a:cubicBezTo>
                    <a:pt x="6767" y="3585"/>
                    <a:pt x="6471" y="2795"/>
                    <a:pt x="5821" y="1770"/>
                  </a:cubicBezTo>
                  <a:cubicBezTo>
                    <a:pt x="5201" y="795"/>
                    <a:pt x="4729" y="181"/>
                    <a:pt x="3601" y="181"/>
                  </a:cubicBezTo>
                  <a:cubicBezTo>
                    <a:pt x="3535" y="181"/>
                    <a:pt x="3467" y="183"/>
                    <a:pt x="3397" y="188"/>
                  </a:cubicBezTo>
                  <a:cubicBezTo>
                    <a:pt x="3231" y="197"/>
                    <a:pt x="3074" y="201"/>
                    <a:pt x="2925" y="201"/>
                  </a:cubicBezTo>
                  <a:cubicBezTo>
                    <a:pt x="2313" y="201"/>
                    <a:pt x="1832" y="133"/>
                    <a:pt x="1398" y="71"/>
                  </a:cubicBezTo>
                  <a:cubicBezTo>
                    <a:pt x="1227" y="47"/>
                    <a:pt x="1066" y="24"/>
                    <a:pt x="910" y="7"/>
                  </a:cubicBezTo>
                  <a:cubicBezTo>
                    <a:pt x="875" y="3"/>
                    <a:pt x="840" y="1"/>
                    <a:pt x="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5731725" y="1518200"/>
              <a:ext cx="326175" cy="412475"/>
            </a:xfrm>
            <a:custGeom>
              <a:avLst/>
              <a:gdLst/>
              <a:ahLst/>
              <a:cxnLst/>
              <a:rect l="l" t="t" r="r" b="b"/>
              <a:pathLst>
                <a:path w="13047" h="16499" extrusionOk="0">
                  <a:moveTo>
                    <a:pt x="3654" y="1"/>
                  </a:moveTo>
                  <a:cubicBezTo>
                    <a:pt x="2775" y="1"/>
                    <a:pt x="2026" y="328"/>
                    <a:pt x="1545" y="1140"/>
                  </a:cubicBezTo>
                  <a:cubicBezTo>
                    <a:pt x="1545" y="1140"/>
                    <a:pt x="943" y="3688"/>
                    <a:pt x="962" y="4885"/>
                  </a:cubicBezTo>
                  <a:cubicBezTo>
                    <a:pt x="980" y="6082"/>
                    <a:pt x="1605" y="7195"/>
                    <a:pt x="802" y="7705"/>
                  </a:cubicBezTo>
                  <a:cubicBezTo>
                    <a:pt x="0" y="8215"/>
                    <a:pt x="330" y="9296"/>
                    <a:pt x="724" y="9787"/>
                  </a:cubicBezTo>
                  <a:cubicBezTo>
                    <a:pt x="1118" y="10278"/>
                    <a:pt x="917" y="16454"/>
                    <a:pt x="4048" y="16497"/>
                  </a:cubicBezTo>
                  <a:cubicBezTo>
                    <a:pt x="4089" y="16498"/>
                    <a:pt x="4130" y="16498"/>
                    <a:pt x="4172" y="16498"/>
                  </a:cubicBezTo>
                  <a:cubicBezTo>
                    <a:pt x="7259" y="16498"/>
                    <a:pt x="10201" y="14906"/>
                    <a:pt x="10829" y="13206"/>
                  </a:cubicBezTo>
                  <a:cubicBezTo>
                    <a:pt x="11465" y="11483"/>
                    <a:pt x="13047" y="6579"/>
                    <a:pt x="11058" y="4271"/>
                  </a:cubicBezTo>
                  <a:cubicBezTo>
                    <a:pt x="9593" y="2570"/>
                    <a:pt x="6115" y="1"/>
                    <a:pt x="3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5731375" y="1512000"/>
              <a:ext cx="332200" cy="424875"/>
            </a:xfrm>
            <a:custGeom>
              <a:avLst/>
              <a:gdLst/>
              <a:ahLst/>
              <a:cxnLst/>
              <a:rect l="l" t="t" r="r" b="b"/>
              <a:pathLst>
                <a:path w="13288" h="16995" extrusionOk="0">
                  <a:moveTo>
                    <a:pt x="3660" y="499"/>
                  </a:moveTo>
                  <a:cubicBezTo>
                    <a:pt x="5915" y="499"/>
                    <a:pt x="9329" y="2876"/>
                    <a:pt x="10883" y="4682"/>
                  </a:cubicBezTo>
                  <a:cubicBezTo>
                    <a:pt x="12737" y="6834"/>
                    <a:pt x="11309" y="11473"/>
                    <a:pt x="10608" y="13368"/>
                  </a:cubicBezTo>
                  <a:cubicBezTo>
                    <a:pt x="10053" y="14874"/>
                    <a:pt x="7258" y="16496"/>
                    <a:pt x="4121" y="16496"/>
                  </a:cubicBezTo>
                  <a:cubicBezTo>
                    <a:pt x="4102" y="16496"/>
                    <a:pt x="4084" y="16496"/>
                    <a:pt x="4065" y="16495"/>
                  </a:cubicBezTo>
                  <a:cubicBezTo>
                    <a:pt x="1917" y="16466"/>
                    <a:pt x="1467" y="13050"/>
                    <a:pt x="1225" y="11215"/>
                  </a:cubicBezTo>
                  <a:cubicBezTo>
                    <a:pt x="1120" y="10409"/>
                    <a:pt x="1067" y="10047"/>
                    <a:pt x="932" y="9879"/>
                  </a:cubicBezTo>
                  <a:cubicBezTo>
                    <a:pt x="710" y="9603"/>
                    <a:pt x="520" y="9111"/>
                    <a:pt x="587" y="8709"/>
                  </a:cubicBezTo>
                  <a:cubicBezTo>
                    <a:pt x="626" y="8472"/>
                    <a:pt x="745" y="8293"/>
                    <a:pt x="950" y="8163"/>
                  </a:cubicBezTo>
                  <a:cubicBezTo>
                    <a:pt x="1637" y="7728"/>
                    <a:pt x="1496" y="6949"/>
                    <a:pt x="1358" y="6196"/>
                  </a:cubicBezTo>
                  <a:cubicBezTo>
                    <a:pt x="1295" y="5850"/>
                    <a:pt x="1230" y="5493"/>
                    <a:pt x="1225" y="5129"/>
                  </a:cubicBezTo>
                  <a:cubicBezTo>
                    <a:pt x="1208" y="4055"/>
                    <a:pt x="1719" y="1802"/>
                    <a:pt x="1792" y="1483"/>
                  </a:cubicBezTo>
                  <a:cubicBezTo>
                    <a:pt x="2155" y="891"/>
                    <a:pt x="2682" y="572"/>
                    <a:pt x="3403" y="509"/>
                  </a:cubicBezTo>
                  <a:cubicBezTo>
                    <a:pt x="3487" y="502"/>
                    <a:pt x="3572" y="499"/>
                    <a:pt x="3660" y="499"/>
                  </a:cubicBezTo>
                  <a:close/>
                  <a:moveTo>
                    <a:pt x="3655" y="1"/>
                  </a:moveTo>
                  <a:cubicBezTo>
                    <a:pt x="3555" y="1"/>
                    <a:pt x="3456" y="5"/>
                    <a:pt x="3359" y="13"/>
                  </a:cubicBezTo>
                  <a:cubicBezTo>
                    <a:pt x="2467" y="93"/>
                    <a:pt x="1790" y="512"/>
                    <a:pt x="1346" y="1262"/>
                  </a:cubicBezTo>
                  <a:cubicBezTo>
                    <a:pt x="1332" y="1284"/>
                    <a:pt x="1323" y="1307"/>
                    <a:pt x="1317" y="1332"/>
                  </a:cubicBezTo>
                  <a:cubicBezTo>
                    <a:pt x="1292" y="1437"/>
                    <a:pt x="707" y="3924"/>
                    <a:pt x="727" y="5137"/>
                  </a:cubicBezTo>
                  <a:cubicBezTo>
                    <a:pt x="733" y="5542"/>
                    <a:pt x="805" y="5937"/>
                    <a:pt x="868" y="6286"/>
                  </a:cubicBezTo>
                  <a:cubicBezTo>
                    <a:pt x="1008" y="7053"/>
                    <a:pt x="1067" y="7498"/>
                    <a:pt x="682" y="7744"/>
                  </a:cubicBezTo>
                  <a:cubicBezTo>
                    <a:pt x="360" y="7949"/>
                    <a:pt x="158" y="8254"/>
                    <a:pt x="96" y="8628"/>
                  </a:cubicBezTo>
                  <a:cubicBezTo>
                    <a:pt x="1" y="9203"/>
                    <a:pt x="252" y="9828"/>
                    <a:pt x="539" y="10185"/>
                  </a:cubicBezTo>
                  <a:cubicBezTo>
                    <a:pt x="601" y="10289"/>
                    <a:pt x="671" y="10816"/>
                    <a:pt x="733" y="11280"/>
                  </a:cubicBezTo>
                  <a:cubicBezTo>
                    <a:pt x="994" y="13265"/>
                    <a:pt x="1478" y="16958"/>
                    <a:pt x="4058" y="16995"/>
                  </a:cubicBezTo>
                  <a:lnTo>
                    <a:pt x="4183" y="16995"/>
                  </a:lnTo>
                  <a:cubicBezTo>
                    <a:pt x="7240" y="16995"/>
                    <a:pt x="10379" y="15429"/>
                    <a:pt x="11076" y="13541"/>
                  </a:cubicBezTo>
                  <a:cubicBezTo>
                    <a:pt x="11807" y="11564"/>
                    <a:pt x="13288" y="6710"/>
                    <a:pt x="11261" y="4357"/>
                  </a:cubicBezTo>
                  <a:cubicBezTo>
                    <a:pt x="9677" y="2518"/>
                    <a:pt x="6133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5764325" y="1683550"/>
              <a:ext cx="29025" cy="35575"/>
            </a:xfrm>
            <a:custGeom>
              <a:avLst/>
              <a:gdLst/>
              <a:ahLst/>
              <a:cxnLst/>
              <a:rect l="l" t="t" r="r" b="b"/>
              <a:pathLst>
                <a:path w="1161" h="1423" extrusionOk="0">
                  <a:moveTo>
                    <a:pt x="355" y="0"/>
                  </a:moveTo>
                  <a:cubicBezTo>
                    <a:pt x="315" y="0"/>
                    <a:pt x="274" y="10"/>
                    <a:pt x="236" y="30"/>
                  </a:cubicBezTo>
                  <a:cubicBezTo>
                    <a:pt x="116" y="97"/>
                    <a:pt x="71" y="248"/>
                    <a:pt x="138" y="370"/>
                  </a:cubicBezTo>
                  <a:lnTo>
                    <a:pt x="439" y="918"/>
                  </a:lnTo>
                  <a:lnTo>
                    <a:pt x="246" y="925"/>
                  </a:lnTo>
                  <a:cubicBezTo>
                    <a:pt x="109" y="927"/>
                    <a:pt x="0" y="1040"/>
                    <a:pt x="2" y="1177"/>
                  </a:cubicBezTo>
                  <a:cubicBezTo>
                    <a:pt x="5" y="1313"/>
                    <a:pt x="115" y="1422"/>
                    <a:pt x="250" y="1422"/>
                  </a:cubicBezTo>
                  <a:cubicBezTo>
                    <a:pt x="252" y="1422"/>
                    <a:pt x="253" y="1422"/>
                    <a:pt x="254" y="1422"/>
                  </a:cubicBezTo>
                  <a:lnTo>
                    <a:pt x="264" y="1422"/>
                  </a:lnTo>
                  <a:lnTo>
                    <a:pt x="860" y="1403"/>
                  </a:lnTo>
                  <a:cubicBezTo>
                    <a:pt x="1046" y="1397"/>
                    <a:pt x="1160" y="1197"/>
                    <a:pt x="1071" y="1034"/>
                  </a:cubicBezTo>
                  <a:lnTo>
                    <a:pt x="574" y="129"/>
                  </a:lnTo>
                  <a:cubicBezTo>
                    <a:pt x="528" y="47"/>
                    <a:pt x="443" y="0"/>
                    <a:pt x="3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764550" y="1647125"/>
              <a:ext cx="38200" cy="51425"/>
            </a:xfrm>
            <a:custGeom>
              <a:avLst/>
              <a:gdLst/>
              <a:ahLst/>
              <a:cxnLst/>
              <a:rect l="l" t="t" r="r" b="b"/>
              <a:pathLst>
                <a:path w="1528" h="2057" extrusionOk="0">
                  <a:moveTo>
                    <a:pt x="256" y="1"/>
                  </a:moveTo>
                  <a:cubicBezTo>
                    <a:pt x="111" y="5"/>
                    <a:pt x="9" y="106"/>
                    <a:pt x="5" y="241"/>
                  </a:cubicBezTo>
                  <a:cubicBezTo>
                    <a:pt x="0" y="377"/>
                    <a:pt x="107" y="492"/>
                    <a:pt x="243" y="499"/>
                  </a:cubicBezTo>
                  <a:cubicBezTo>
                    <a:pt x="272" y="500"/>
                    <a:pt x="951" y="552"/>
                    <a:pt x="1023" y="1821"/>
                  </a:cubicBezTo>
                  <a:cubicBezTo>
                    <a:pt x="1030" y="1953"/>
                    <a:pt x="1139" y="2057"/>
                    <a:pt x="1272" y="2057"/>
                  </a:cubicBezTo>
                  <a:cubicBezTo>
                    <a:pt x="1276" y="2057"/>
                    <a:pt x="1281" y="2056"/>
                    <a:pt x="1286" y="2056"/>
                  </a:cubicBezTo>
                  <a:cubicBezTo>
                    <a:pt x="1423" y="2048"/>
                    <a:pt x="1527" y="1930"/>
                    <a:pt x="1520" y="1793"/>
                  </a:cubicBezTo>
                  <a:cubicBezTo>
                    <a:pt x="1422" y="42"/>
                    <a:pt x="304" y="2"/>
                    <a:pt x="2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5888300" y="1797500"/>
              <a:ext cx="136675" cy="230275"/>
            </a:xfrm>
            <a:custGeom>
              <a:avLst/>
              <a:gdLst/>
              <a:ahLst/>
              <a:cxnLst/>
              <a:rect l="l" t="t" r="r" b="b"/>
              <a:pathLst>
                <a:path w="5467" h="9211" extrusionOk="0">
                  <a:moveTo>
                    <a:pt x="5086" y="1"/>
                  </a:moveTo>
                  <a:lnTo>
                    <a:pt x="275" y="4402"/>
                  </a:lnTo>
                  <a:cubicBezTo>
                    <a:pt x="275" y="4402"/>
                    <a:pt x="475" y="6664"/>
                    <a:pt x="266" y="8583"/>
                  </a:cubicBezTo>
                  <a:cubicBezTo>
                    <a:pt x="246" y="8762"/>
                    <a:pt x="152" y="8973"/>
                    <a:pt x="0" y="9211"/>
                  </a:cubicBezTo>
                  <a:cubicBezTo>
                    <a:pt x="1276" y="8370"/>
                    <a:pt x="3305" y="7129"/>
                    <a:pt x="4967" y="6558"/>
                  </a:cubicBezTo>
                  <a:cubicBezTo>
                    <a:pt x="5125" y="6504"/>
                    <a:pt x="5292" y="6439"/>
                    <a:pt x="5467" y="6367"/>
                  </a:cubicBezTo>
                  <a:cubicBezTo>
                    <a:pt x="5073" y="3646"/>
                    <a:pt x="5086" y="1"/>
                    <a:pt x="5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5880375" y="1791250"/>
              <a:ext cx="151150" cy="242750"/>
            </a:xfrm>
            <a:custGeom>
              <a:avLst/>
              <a:gdLst/>
              <a:ahLst/>
              <a:cxnLst/>
              <a:rect l="l" t="t" r="r" b="b"/>
              <a:pathLst>
                <a:path w="6046" h="9710" extrusionOk="0">
                  <a:moveTo>
                    <a:pt x="5158" y="811"/>
                  </a:moveTo>
                  <a:cubicBezTo>
                    <a:pt x="5172" y="1912"/>
                    <a:pt x="5233" y="4417"/>
                    <a:pt x="5510" y="6458"/>
                  </a:cubicBezTo>
                  <a:cubicBezTo>
                    <a:pt x="5404" y="6501"/>
                    <a:pt x="5302" y="6539"/>
                    <a:pt x="5204" y="6573"/>
                  </a:cubicBezTo>
                  <a:cubicBezTo>
                    <a:pt x="3796" y="7056"/>
                    <a:pt x="2144" y="7999"/>
                    <a:pt x="834" y="8830"/>
                  </a:cubicBezTo>
                  <a:cubicBezTo>
                    <a:pt x="1014" y="7150"/>
                    <a:pt x="889" y="5254"/>
                    <a:pt x="850" y="4754"/>
                  </a:cubicBezTo>
                  <a:lnTo>
                    <a:pt x="5158" y="811"/>
                  </a:lnTo>
                  <a:close/>
                  <a:moveTo>
                    <a:pt x="5402" y="1"/>
                  </a:moveTo>
                  <a:cubicBezTo>
                    <a:pt x="5344" y="1"/>
                    <a:pt x="5285" y="21"/>
                    <a:pt x="5236" y="66"/>
                  </a:cubicBezTo>
                  <a:lnTo>
                    <a:pt x="424" y="4469"/>
                  </a:lnTo>
                  <a:cubicBezTo>
                    <a:pt x="366" y="4521"/>
                    <a:pt x="337" y="4597"/>
                    <a:pt x="343" y="4675"/>
                  </a:cubicBezTo>
                  <a:cubicBezTo>
                    <a:pt x="346" y="4697"/>
                    <a:pt x="540" y="6934"/>
                    <a:pt x="335" y="8806"/>
                  </a:cubicBezTo>
                  <a:cubicBezTo>
                    <a:pt x="325" y="8897"/>
                    <a:pt x="278" y="9061"/>
                    <a:pt x="107" y="9327"/>
                  </a:cubicBezTo>
                  <a:cubicBezTo>
                    <a:pt x="1" y="9492"/>
                    <a:pt x="120" y="9709"/>
                    <a:pt x="317" y="9709"/>
                  </a:cubicBezTo>
                  <a:cubicBezTo>
                    <a:pt x="365" y="9709"/>
                    <a:pt x="413" y="9696"/>
                    <a:pt x="455" y="9668"/>
                  </a:cubicBezTo>
                  <a:cubicBezTo>
                    <a:pt x="1809" y="8775"/>
                    <a:pt x="3762" y="7595"/>
                    <a:pt x="5365" y="7044"/>
                  </a:cubicBezTo>
                  <a:cubicBezTo>
                    <a:pt x="5528" y="6988"/>
                    <a:pt x="5700" y="6920"/>
                    <a:pt x="5879" y="6846"/>
                  </a:cubicBezTo>
                  <a:cubicBezTo>
                    <a:pt x="5984" y="6802"/>
                    <a:pt x="6046" y="6692"/>
                    <a:pt x="6030" y="6580"/>
                  </a:cubicBezTo>
                  <a:cubicBezTo>
                    <a:pt x="5644" y="3910"/>
                    <a:pt x="5653" y="287"/>
                    <a:pt x="5653" y="251"/>
                  </a:cubicBezTo>
                  <a:cubicBezTo>
                    <a:pt x="5653" y="101"/>
                    <a:pt x="5530" y="1"/>
                    <a:pt x="54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68625" y="3293375"/>
              <a:ext cx="318650" cy="1069775"/>
            </a:xfrm>
            <a:custGeom>
              <a:avLst/>
              <a:gdLst/>
              <a:ahLst/>
              <a:cxnLst/>
              <a:rect l="l" t="t" r="r" b="b"/>
              <a:pathLst>
                <a:path w="12746" h="42791" extrusionOk="0">
                  <a:moveTo>
                    <a:pt x="12746" y="1"/>
                  </a:moveTo>
                  <a:lnTo>
                    <a:pt x="3699" y="4168"/>
                  </a:lnTo>
                  <a:cubicBezTo>
                    <a:pt x="3699" y="4168"/>
                    <a:pt x="3435" y="10917"/>
                    <a:pt x="3998" y="13222"/>
                  </a:cubicBezTo>
                  <a:cubicBezTo>
                    <a:pt x="4562" y="15527"/>
                    <a:pt x="6663" y="34595"/>
                    <a:pt x="6576" y="36319"/>
                  </a:cubicBezTo>
                  <a:cubicBezTo>
                    <a:pt x="6489" y="38043"/>
                    <a:pt x="6412" y="38749"/>
                    <a:pt x="6412" y="38749"/>
                  </a:cubicBezTo>
                  <a:cubicBezTo>
                    <a:pt x="6412" y="38749"/>
                    <a:pt x="1231" y="39507"/>
                    <a:pt x="705" y="39654"/>
                  </a:cubicBezTo>
                  <a:cubicBezTo>
                    <a:pt x="179" y="39801"/>
                    <a:pt x="0" y="40494"/>
                    <a:pt x="2868" y="41318"/>
                  </a:cubicBezTo>
                  <a:cubicBezTo>
                    <a:pt x="5007" y="41933"/>
                    <a:pt x="6780" y="42791"/>
                    <a:pt x="7796" y="42791"/>
                  </a:cubicBezTo>
                  <a:cubicBezTo>
                    <a:pt x="8142" y="42791"/>
                    <a:pt x="8401" y="42692"/>
                    <a:pt x="8556" y="42450"/>
                  </a:cubicBezTo>
                  <a:cubicBezTo>
                    <a:pt x="9170" y="41497"/>
                    <a:pt x="10001" y="37949"/>
                    <a:pt x="10246" y="35394"/>
                  </a:cubicBezTo>
                  <a:cubicBezTo>
                    <a:pt x="10818" y="29431"/>
                    <a:pt x="11796" y="22708"/>
                    <a:pt x="11209" y="19686"/>
                  </a:cubicBezTo>
                  <a:cubicBezTo>
                    <a:pt x="10622" y="16665"/>
                    <a:pt x="9093" y="12928"/>
                    <a:pt x="9303" y="11931"/>
                  </a:cubicBezTo>
                  <a:cubicBezTo>
                    <a:pt x="9514" y="10935"/>
                    <a:pt x="12745" y="1"/>
                    <a:pt x="12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5472200" y="3287175"/>
              <a:ext cx="322300" cy="1082225"/>
            </a:xfrm>
            <a:custGeom>
              <a:avLst/>
              <a:gdLst/>
              <a:ahLst/>
              <a:cxnLst/>
              <a:rect l="l" t="t" r="r" b="b"/>
              <a:pathLst>
                <a:path w="12892" h="43289" extrusionOk="0">
                  <a:moveTo>
                    <a:pt x="12209" y="706"/>
                  </a:moveTo>
                  <a:cubicBezTo>
                    <a:pt x="11554" y="2925"/>
                    <a:pt x="9103" y="11248"/>
                    <a:pt x="8916" y="12129"/>
                  </a:cubicBezTo>
                  <a:cubicBezTo>
                    <a:pt x="8786" y="12747"/>
                    <a:pt x="9202" y="14128"/>
                    <a:pt x="9727" y="15877"/>
                  </a:cubicBezTo>
                  <a:cubicBezTo>
                    <a:pt x="10120" y="17181"/>
                    <a:pt x="10564" y="18659"/>
                    <a:pt x="10821" y="19982"/>
                  </a:cubicBezTo>
                  <a:cubicBezTo>
                    <a:pt x="11274" y="22308"/>
                    <a:pt x="10785" y="26850"/>
                    <a:pt x="10266" y="31659"/>
                  </a:cubicBezTo>
                  <a:cubicBezTo>
                    <a:pt x="10124" y="32985"/>
                    <a:pt x="9979" y="34319"/>
                    <a:pt x="9854" y="35619"/>
                  </a:cubicBezTo>
                  <a:cubicBezTo>
                    <a:pt x="9610" y="38169"/>
                    <a:pt x="8778" y="41675"/>
                    <a:pt x="8205" y="42564"/>
                  </a:cubicBezTo>
                  <a:cubicBezTo>
                    <a:pt x="8102" y="42724"/>
                    <a:pt x="7911" y="42792"/>
                    <a:pt x="7649" y="42792"/>
                  </a:cubicBezTo>
                  <a:cubicBezTo>
                    <a:pt x="7078" y="42792"/>
                    <a:pt x="6170" y="42469"/>
                    <a:pt x="5111" y="42093"/>
                  </a:cubicBezTo>
                  <a:cubicBezTo>
                    <a:pt x="4418" y="41847"/>
                    <a:pt x="3632" y="41568"/>
                    <a:pt x="2793" y="41328"/>
                  </a:cubicBezTo>
                  <a:cubicBezTo>
                    <a:pt x="561" y="40686"/>
                    <a:pt x="500" y="40218"/>
                    <a:pt x="500" y="40214"/>
                  </a:cubicBezTo>
                  <a:cubicBezTo>
                    <a:pt x="505" y="40203"/>
                    <a:pt x="542" y="40166"/>
                    <a:pt x="628" y="40142"/>
                  </a:cubicBezTo>
                  <a:cubicBezTo>
                    <a:pt x="1048" y="40025"/>
                    <a:pt x="4868" y="39454"/>
                    <a:pt x="6306" y="39244"/>
                  </a:cubicBezTo>
                  <a:cubicBezTo>
                    <a:pt x="6417" y="39227"/>
                    <a:pt x="6504" y="39136"/>
                    <a:pt x="6516" y="39024"/>
                  </a:cubicBezTo>
                  <a:cubicBezTo>
                    <a:pt x="6520" y="38995"/>
                    <a:pt x="6595" y="38291"/>
                    <a:pt x="6681" y="36581"/>
                  </a:cubicBezTo>
                  <a:cubicBezTo>
                    <a:pt x="6774" y="34723"/>
                    <a:pt x="4649" y="15666"/>
                    <a:pt x="4097" y="13411"/>
                  </a:cubicBezTo>
                  <a:cubicBezTo>
                    <a:pt x="3594" y="11356"/>
                    <a:pt x="3765" y="5590"/>
                    <a:pt x="3799" y="4578"/>
                  </a:cubicBezTo>
                  <a:lnTo>
                    <a:pt x="12209" y="706"/>
                  </a:lnTo>
                  <a:close/>
                  <a:moveTo>
                    <a:pt x="12605" y="0"/>
                  </a:moveTo>
                  <a:cubicBezTo>
                    <a:pt x="12571" y="0"/>
                    <a:pt x="12535" y="8"/>
                    <a:pt x="12500" y="24"/>
                  </a:cubicBezTo>
                  <a:lnTo>
                    <a:pt x="3452" y="4190"/>
                  </a:lnTo>
                  <a:cubicBezTo>
                    <a:pt x="3367" y="4229"/>
                    <a:pt x="3311" y="4313"/>
                    <a:pt x="3308" y="4407"/>
                  </a:cubicBezTo>
                  <a:cubicBezTo>
                    <a:pt x="3296" y="4684"/>
                    <a:pt x="3048" y="11217"/>
                    <a:pt x="3614" y="13530"/>
                  </a:cubicBezTo>
                  <a:cubicBezTo>
                    <a:pt x="4134" y="15655"/>
                    <a:pt x="6272" y="34808"/>
                    <a:pt x="6184" y="36555"/>
                  </a:cubicBezTo>
                  <a:cubicBezTo>
                    <a:pt x="6125" y="37758"/>
                    <a:pt x="6068" y="38467"/>
                    <a:pt x="6040" y="38779"/>
                  </a:cubicBezTo>
                  <a:cubicBezTo>
                    <a:pt x="5081" y="38920"/>
                    <a:pt x="978" y="39528"/>
                    <a:pt x="495" y="39663"/>
                  </a:cubicBezTo>
                  <a:cubicBezTo>
                    <a:pt x="193" y="39747"/>
                    <a:pt x="4" y="39958"/>
                    <a:pt x="3" y="40211"/>
                  </a:cubicBezTo>
                  <a:cubicBezTo>
                    <a:pt x="1" y="40771"/>
                    <a:pt x="869" y="41293"/>
                    <a:pt x="2657" y="41807"/>
                  </a:cubicBezTo>
                  <a:cubicBezTo>
                    <a:pt x="3480" y="42043"/>
                    <a:pt x="4257" y="42319"/>
                    <a:pt x="4945" y="42563"/>
                  </a:cubicBezTo>
                  <a:cubicBezTo>
                    <a:pt x="6063" y="42959"/>
                    <a:pt x="6990" y="43289"/>
                    <a:pt x="7665" y="43289"/>
                  </a:cubicBezTo>
                  <a:cubicBezTo>
                    <a:pt x="8089" y="43289"/>
                    <a:pt x="8415" y="43158"/>
                    <a:pt x="8624" y="42832"/>
                  </a:cubicBezTo>
                  <a:cubicBezTo>
                    <a:pt x="9301" y="41782"/>
                    <a:pt x="10123" y="38053"/>
                    <a:pt x="10352" y="35665"/>
                  </a:cubicBezTo>
                  <a:cubicBezTo>
                    <a:pt x="10475" y="34369"/>
                    <a:pt x="10620" y="33034"/>
                    <a:pt x="10762" y="31711"/>
                  </a:cubicBezTo>
                  <a:cubicBezTo>
                    <a:pt x="11285" y="26864"/>
                    <a:pt x="11778" y="22287"/>
                    <a:pt x="11312" y="19886"/>
                  </a:cubicBezTo>
                  <a:cubicBezTo>
                    <a:pt x="11049" y="18538"/>
                    <a:pt x="10600" y="17048"/>
                    <a:pt x="10205" y="15733"/>
                  </a:cubicBezTo>
                  <a:cubicBezTo>
                    <a:pt x="9740" y="14186"/>
                    <a:pt x="9300" y="12725"/>
                    <a:pt x="9405" y="12231"/>
                  </a:cubicBezTo>
                  <a:cubicBezTo>
                    <a:pt x="9612" y="11255"/>
                    <a:pt x="12810" y="430"/>
                    <a:pt x="12842" y="320"/>
                  </a:cubicBezTo>
                  <a:cubicBezTo>
                    <a:pt x="12892" y="152"/>
                    <a:pt x="12761" y="0"/>
                    <a:pt x="12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5468650" y="4262075"/>
              <a:ext cx="229975" cy="101100"/>
            </a:xfrm>
            <a:custGeom>
              <a:avLst/>
              <a:gdLst/>
              <a:ahLst/>
              <a:cxnLst/>
              <a:rect l="l" t="t" r="r" b="b"/>
              <a:pathLst>
                <a:path w="9199" h="4044" extrusionOk="0">
                  <a:moveTo>
                    <a:pt x="6412" y="1"/>
                  </a:moveTo>
                  <a:cubicBezTo>
                    <a:pt x="6412" y="1"/>
                    <a:pt x="1230" y="760"/>
                    <a:pt x="704" y="907"/>
                  </a:cubicBezTo>
                  <a:cubicBezTo>
                    <a:pt x="178" y="1053"/>
                    <a:pt x="1" y="1747"/>
                    <a:pt x="2868" y="2571"/>
                  </a:cubicBezTo>
                  <a:cubicBezTo>
                    <a:pt x="5008" y="3185"/>
                    <a:pt x="6781" y="4043"/>
                    <a:pt x="7797" y="4043"/>
                  </a:cubicBezTo>
                  <a:cubicBezTo>
                    <a:pt x="8143" y="4043"/>
                    <a:pt x="8401" y="3944"/>
                    <a:pt x="8557" y="3703"/>
                  </a:cubicBezTo>
                  <a:cubicBezTo>
                    <a:pt x="8793" y="3335"/>
                    <a:pt x="8998" y="2570"/>
                    <a:pt x="9198" y="1627"/>
                  </a:cubicBezTo>
                  <a:lnTo>
                    <a:pt x="9198" y="1627"/>
                  </a:lnTo>
                  <a:cubicBezTo>
                    <a:pt x="8801" y="1835"/>
                    <a:pt x="8381" y="1912"/>
                    <a:pt x="7977" y="1912"/>
                  </a:cubicBezTo>
                  <a:cubicBezTo>
                    <a:pt x="6830" y="1912"/>
                    <a:pt x="5811" y="1293"/>
                    <a:pt x="5811" y="1293"/>
                  </a:cubicBezTo>
                  <a:lnTo>
                    <a:pt x="64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5472200" y="4255850"/>
              <a:ext cx="233375" cy="113550"/>
            </a:xfrm>
            <a:custGeom>
              <a:avLst/>
              <a:gdLst/>
              <a:ahLst/>
              <a:cxnLst/>
              <a:rect l="l" t="t" r="r" b="b"/>
              <a:pathLst>
                <a:path w="9335" h="4542" extrusionOk="0">
                  <a:moveTo>
                    <a:pt x="5849" y="563"/>
                  </a:moveTo>
                  <a:lnTo>
                    <a:pt x="5442" y="1436"/>
                  </a:lnTo>
                  <a:cubicBezTo>
                    <a:pt x="5389" y="1552"/>
                    <a:pt x="5430" y="1688"/>
                    <a:pt x="5539" y="1755"/>
                  </a:cubicBezTo>
                  <a:cubicBezTo>
                    <a:pt x="5597" y="1790"/>
                    <a:pt x="6639" y="2411"/>
                    <a:pt x="7831" y="2411"/>
                  </a:cubicBezTo>
                  <a:cubicBezTo>
                    <a:pt x="8119" y="2411"/>
                    <a:pt x="8416" y="2375"/>
                    <a:pt x="8710" y="2285"/>
                  </a:cubicBezTo>
                  <a:lnTo>
                    <a:pt x="8710" y="2285"/>
                  </a:lnTo>
                  <a:cubicBezTo>
                    <a:pt x="8574" y="2875"/>
                    <a:pt x="8397" y="3518"/>
                    <a:pt x="8205" y="3817"/>
                  </a:cubicBezTo>
                  <a:cubicBezTo>
                    <a:pt x="8102" y="3977"/>
                    <a:pt x="7911" y="4045"/>
                    <a:pt x="7649" y="4045"/>
                  </a:cubicBezTo>
                  <a:cubicBezTo>
                    <a:pt x="7078" y="4045"/>
                    <a:pt x="6171" y="3722"/>
                    <a:pt x="5111" y="3346"/>
                  </a:cubicBezTo>
                  <a:cubicBezTo>
                    <a:pt x="4418" y="3100"/>
                    <a:pt x="3632" y="2821"/>
                    <a:pt x="2795" y="2581"/>
                  </a:cubicBezTo>
                  <a:cubicBezTo>
                    <a:pt x="561" y="1939"/>
                    <a:pt x="501" y="1471"/>
                    <a:pt x="501" y="1467"/>
                  </a:cubicBezTo>
                  <a:cubicBezTo>
                    <a:pt x="505" y="1456"/>
                    <a:pt x="542" y="1419"/>
                    <a:pt x="628" y="1395"/>
                  </a:cubicBezTo>
                  <a:cubicBezTo>
                    <a:pt x="1009" y="1290"/>
                    <a:pt x="4190" y="810"/>
                    <a:pt x="5849" y="563"/>
                  </a:cubicBezTo>
                  <a:close/>
                  <a:moveTo>
                    <a:pt x="6268" y="1"/>
                  </a:moveTo>
                  <a:cubicBezTo>
                    <a:pt x="6257" y="1"/>
                    <a:pt x="6245" y="2"/>
                    <a:pt x="6233" y="3"/>
                  </a:cubicBezTo>
                  <a:cubicBezTo>
                    <a:pt x="6022" y="34"/>
                    <a:pt x="1030" y="767"/>
                    <a:pt x="495" y="916"/>
                  </a:cubicBezTo>
                  <a:cubicBezTo>
                    <a:pt x="193" y="1000"/>
                    <a:pt x="4" y="1211"/>
                    <a:pt x="3" y="1464"/>
                  </a:cubicBezTo>
                  <a:cubicBezTo>
                    <a:pt x="1" y="2024"/>
                    <a:pt x="869" y="2546"/>
                    <a:pt x="2657" y="3060"/>
                  </a:cubicBezTo>
                  <a:cubicBezTo>
                    <a:pt x="3480" y="3296"/>
                    <a:pt x="4257" y="3572"/>
                    <a:pt x="4945" y="3816"/>
                  </a:cubicBezTo>
                  <a:cubicBezTo>
                    <a:pt x="6063" y="4212"/>
                    <a:pt x="6990" y="4542"/>
                    <a:pt x="7665" y="4542"/>
                  </a:cubicBezTo>
                  <a:cubicBezTo>
                    <a:pt x="8089" y="4542"/>
                    <a:pt x="8415" y="4411"/>
                    <a:pt x="8624" y="4086"/>
                  </a:cubicBezTo>
                  <a:cubicBezTo>
                    <a:pt x="8850" y="3734"/>
                    <a:pt x="9053" y="3089"/>
                    <a:pt x="9300" y="1928"/>
                  </a:cubicBezTo>
                  <a:cubicBezTo>
                    <a:pt x="9335" y="1764"/>
                    <a:pt x="9205" y="1627"/>
                    <a:pt x="9057" y="1627"/>
                  </a:cubicBezTo>
                  <a:cubicBezTo>
                    <a:pt x="9018" y="1627"/>
                    <a:pt x="8979" y="1636"/>
                    <a:pt x="8940" y="1656"/>
                  </a:cubicBezTo>
                  <a:cubicBezTo>
                    <a:pt x="8586" y="1841"/>
                    <a:pt x="8207" y="1910"/>
                    <a:pt x="7840" y="1910"/>
                  </a:cubicBezTo>
                  <a:cubicBezTo>
                    <a:pt x="7060" y="1910"/>
                    <a:pt x="6331" y="1601"/>
                    <a:pt x="5994" y="1433"/>
                  </a:cubicBezTo>
                  <a:lnTo>
                    <a:pt x="6495" y="355"/>
                  </a:lnTo>
                  <a:cubicBezTo>
                    <a:pt x="6534" y="272"/>
                    <a:pt x="6524" y="175"/>
                    <a:pt x="6469" y="102"/>
                  </a:cubicBezTo>
                  <a:cubicBezTo>
                    <a:pt x="6421" y="38"/>
                    <a:pt x="6346" y="1"/>
                    <a:pt x="6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5509375" y="1797500"/>
              <a:ext cx="557300" cy="1697925"/>
            </a:xfrm>
            <a:custGeom>
              <a:avLst/>
              <a:gdLst/>
              <a:ahLst/>
              <a:cxnLst/>
              <a:rect l="l" t="t" r="r" b="b"/>
              <a:pathLst>
                <a:path w="22292" h="67917" extrusionOk="0">
                  <a:moveTo>
                    <a:pt x="20244" y="1"/>
                  </a:moveTo>
                  <a:lnTo>
                    <a:pt x="15432" y="4402"/>
                  </a:lnTo>
                  <a:cubicBezTo>
                    <a:pt x="15432" y="4402"/>
                    <a:pt x="15632" y="6664"/>
                    <a:pt x="15423" y="8583"/>
                  </a:cubicBezTo>
                  <a:cubicBezTo>
                    <a:pt x="15213" y="10501"/>
                    <a:pt x="6535" y="16123"/>
                    <a:pt x="6751" y="18238"/>
                  </a:cubicBezTo>
                  <a:cubicBezTo>
                    <a:pt x="6968" y="20352"/>
                    <a:pt x="7989" y="23301"/>
                    <a:pt x="7420" y="25778"/>
                  </a:cubicBezTo>
                  <a:cubicBezTo>
                    <a:pt x="6851" y="28254"/>
                    <a:pt x="3670" y="36866"/>
                    <a:pt x="3036" y="39933"/>
                  </a:cubicBezTo>
                  <a:cubicBezTo>
                    <a:pt x="2402" y="43000"/>
                    <a:pt x="1" y="66333"/>
                    <a:pt x="1085" y="67347"/>
                  </a:cubicBezTo>
                  <a:cubicBezTo>
                    <a:pt x="1503" y="67738"/>
                    <a:pt x="2409" y="67916"/>
                    <a:pt x="3493" y="67916"/>
                  </a:cubicBezTo>
                  <a:cubicBezTo>
                    <a:pt x="5222" y="67916"/>
                    <a:pt x="7403" y="67462"/>
                    <a:pt x="8772" y="66694"/>
                  </a:cubicBezTo>
                  <a:cubicBezTo>
                    <a:pt x="11000" y="65444"/>
                    <a:pt x="15549" y="60714"/>
                    <a:pt x="15954" y="58369"/>
                  </a:cubicBezTo>
                  <a:cubicBezTo>
                    <a:pt x="16360" y="56024"/>
                    <a:pt x="16809" y="50549"/>
                    <a:pt x="17102" y="49236"/>
                  </a:cubicBezTo>
                  <a:cubicBezTo>
                    <a:pt x="17394" y="47924"/>
                    <a:pt x="19684" y="44740"/>
                    <a:pt x="19428" y="38887"/>
                  </a:cubicBezTo>
                  <a:cubicBezTo>
                    <a:pt x="19171" y="33036"/>
                    <a:pt x="21289" y="25949"/>
                    <a:pt x="21791" y="21375"/>
                  </a:cubicBezTo>
                  <a:cubicBezTo>
                    <a:pt x="22291" y="16801"/>
                    <a:pt x="21771" y="10621"/>
                    <a:pt x="20996" y="8147"/>
                  </a:cubicBezTo>
                  <a:cubicBezTo>
                    <a:pt x="20222" y="5672"/>
                    <a:pt x="20244" y="1"/>
                    <a:pt x="2024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5500700" y="1791275"/>
              <a:ext cx="572100" cy="1710225"/>
            </a:xfrm>
            <a:custGeom>
              <a:avLst/>
              <a:gdLst/>
              <a:ahLst/>
              <a:cxnLst/>
              <a:rect l="l" t="t" r="r" b="b"/>
              <a:pathLst>
                <a:path w="22884" h="68409" extrusionOk="0">
                  <a:moveTo>
                    <a:pt x="20345" y="812"/>
                  </a:moveTo>
                  <a:cubicBezTo>
                    <a:pt x="20361" y="2319"/>
                    <a:pt x="20464" y="6423"/>
                    <a:pt x="21106" y="8470"/>
                  </a:cubicBezTo>
                  <a:cubicBezTo>
                    <a:pt x="21882" y="10950"/>
                    <a:pt x="22382" y="17090"/>
                    <a:pt x="21889" y="21598"/>
                  </a:cubicBezTo>
                  <a:cubicBezTo>
                    <a:pt x="21717" y="23170"/>
                    <a:pt x="21349" y="25064"/>
                    <a:pt x="20958" y="27071"/>
                  </a:cubicBezTo>
                  <a:cubicBezTo>
                    <a:pt x="20208" y="30924"/>
                    <a:pt x="19358" y="35291"/>
                    <a:pt x="19526" y="39149"/>
                  </a:cubicBezTo>
                  <a:cubicBezTo>
                    <a:pt x="19718" y="43536"/>
                    <a:pt x="18464" y="46395"/>
                    <a:pt x="17715" y="48105"/>
                  </a:cubicBezTo>
                  <a:cubicBezTo>
                    <a:pt x="17473" y="48657"/>
                    <a:pt x="17282" y="49093"/>
                    <a:pt x="17206" y="49431"/>
                  </a:cubicBezTo>
                  <a:cubicBezTo>
                    <a:pt x="17057" y="50101"/>
                    <a:pt x="16870" y="51821"/>
                    <a:pt x="16670" y="53639"/>
                  </a:cubicBezTo>
                  <a:cubicBezTo>
                    <a:pt x="16467" y="55493"/>
                    <a:pt x="16258" y="57412"/>
                    <a:pt x="16056" y="58577"/>
                  </a:cubicBezTo>
                  <a:cubicBezTo>
                    <a:pt x="15666" y="60832"/>
                    <a:pt x="11185" y="65499"/>
                    <a:pt x="8997" y="66727"/>
                  </a:cubicBezTo>
                  <a:cubicBezTo>
                    <a:pt x="7660" y="67478"/>
                    <a:pt x="5481" y="67916"/>
                    <a:pt x="3800" y="67916"/>
                  </a:cubicBezTo>
                  <a:cubicBezTo>
                    <a:pt x="2795" y="67916"/>
                    <a:pt x="1969" y="67759"/>
                    <a:pt x="1606" y="67420"/>
                  </a:cubicBezTo>
                  <a:cubicBezTo>
                    <a:pt x="707" y="66306"/>
                    <a:pt x="2842" y="44028"/>
                    <a:pt x="3626" y="40234"/>
                  </a:cubicBezTo>
                  <a:cubicBezTo>
                    <a:pt x="3973" y="38555"/>
                    <a:pt x="5119" y="35115"/>
                    <a:pt x="6129" y="32080"/>
                  </a:cubicBezTo>
                  <a:cubicBezTo>
                    <a:pt x="6964" y="29572"/>
                    <a:pt x="7752" y="27204"/>
                    <a:pt x="8010" y="26083"/>
                  </a:cubicBezTo>
                  <a:cubicBezTo>
                    <a:pt x="8421" y="24298"/>
                    <a:pt x="8033" y="22298"/>
                    <a:pt x="7690" y="20534"/>
                  </a:cubicBezTo>
                  <a:cubicBezTo>
                    <a:pt x="7546" y="19789"/>
                    <a:pt x="7410" y="19086"/>
                    <a:pt x="7346" y="18462"/>
                  </a:cubicBezTo>
                  <a:cubicBezTo>
                    <a:pt x="7242" y="17457"/>
                    <a:pt x="9826" y="15190"/>
                    <a:pt x="11901" y="13367"/>
                  </a:cubicBezTo>
                  <a:cubicBezTo>
                    <a:pt x="14052" y="11478"/>
                    <a:pt x="15910" y="9847"/>
                    <a:pt x="16017" y="8860"/>
                  </a:cubicBezTo>
                  <a:cubicBezTo>
                    <a:pt x="16202" y="7171"/>
                    <a:pt x="16076" y="5257"/>
                    <a:pt x="16037" y="4753"/>
                  </a:cubicBezTo>
                  <a:lnTo>
                    <a:pt x="20345" y="812"/>
                  </a:lnTo>
                  <a:close/>
                  <a:moveTo>
                    <a:pt x="20588" y="0"/>
                  </a:moveTo>
                  <a:cubicBezTo>
                    <a:pt x="20530" y="0"/>
                    <a:pt x="20471" y="20"/>
                    <a:pt x="20422" y="65"/>
                  </a:cubicBezTo>
                  <a:lnTo>
                    <a:pt x="15611" y="4468"/>
                  </a:lnTo>
                  <a:cubicBezTo>
                    <a:pt x="15553" y="4520"/>
                    <a:pt x="15524" y="4596"/>
                    <a:pt x="15530" y="4674"/>
                  </a:cubicBezTo>
                  <a:cubicBezTo>
                    <a:pt x="15533" y="4696"/>
                    <a:pt x="15726" y="6934"/>
                    <a:pt x="15522" y="8805"/>
                  </a:cubicBezTo>
                  <a:cubicBezTo>
                    <a:pt x="15435" y="9600"/>
                    <a:pt x="13383" y="11403"/>
                    <a:pt x="11571" y="12993"/>
                  </a:cubicBezTo>
                  <a:cubicBezTo>
                    <a:pt x="9078" y="15183"/>
                    <a:pt x="6722" y="17253"/>
                    <a:pt x="6851" y="18513"/>
                  </a:cubicBezTo>
                  <a:cubicBezTo>
                    <a:pt x="6917" y="19158"/>
                    <a:pt x="7056" y="19873"/>
                    <a:pt x="7202" y="20628"/>
                  </a:cubicBezTo>
                  <a:cubicBezTo>
                    <a:pt x="7535" y="22345"/>
                    <a:pt x="7911" y="24290"/>
                    <a:pt x="7524" y="25972"/>
                  </a:cubicBezTo>
                  <a:cubicBezTo>
                    <a:pt x="7272" y="27069"/>
                    <a:pt x="6488" y="29427"/>
                    <a:pt x="5657" y="31923"/>
                  </a:cubicBezTo>
                  <a:cubicBezTo>
                    <a:pt x="4593" y="35120"/>
                    <a:pt x="3492" y="38425"/>
                    <a:pt x="3139" y="40133"/>
                  </a:cubicBezTo>
                  <a:cubicBezTo>
                    <a:pt x="2676" y="42369"/>
                    <a:pt x="0" y="66598"/>
                    <a:pt x="1262" y="67779"/>
                  </a:cubicBezTo>
                  <a:cubicBezTo>
                    <a:pt x="1730" y="68217"/>
                    <a:pt x="2692" y="68408"/>
                    <a:pt x="3825" y="68408"/>
                  </a:cubicBezTo>
                  <a:cubicBezTo>
                    <a:pt x="5642" y="68408"/>
                    <a:pt x="7897" y="67916"/>
                    <a:pt x="9241" y="67162"/>
                  </a:cubicBezTo>
                  <a:cubicBezTo>
                    <a:pt x="11558" y="65862"/>
                    <a:pt x="16128" y="61079"/>
                    <a:pt x="16547" y="58662"/>
                  </a:cubicBezTo>
                  <a:cubicBezTo>
                    <a:pt x="16750" y="57482"/>
                    <a:pt x="16961" y="55556"/>
                    <a:pt x="17165" y="53694"/>
                  </a:cubicBezTo>
                  <a:cubicBezTo>
                    <a:pt x="17362" y="51888"/>
                    <a:pt x="17549" y="50184"/>
                    <a:pt x="17692" y="49541"/>
                  </a:cubicBezTo>
                  <a:cubicBezTo>
                    <a:pt x="17757" y="49249"/>
                    <a:pt x="17939" y="48832"/>
                    <a:pt x="18171" y="48305"/>
                  </a:cubicBezTo>
                  <a:cubicBezTo>
                    <a:pt x="18937" y="46556"/>
                    <a:pt x="20220" y="43630"/>
                    <a:pt x="20023" y="39126"/>
                  </a:cubicBezTo>
                  <a:cubicBezTo>
                    <a:pt x="19857" y="35328"/>
                    <a:pt x="20701" y="30991"/>
                    <a:pt x="21446" y="27166"/>
                  </a:cubicBezTo>
                  <a:cubicBezTo>
                    <a:pt x="21839" y="25149"/>
                    <a:pt x="22210" y="23244"/>
                    <a:pt x="22384" y="21652"/>
                  </a:cubicBezTo>
                  <a:cubicBezTo>
                    <a:pt x="22884" y="17085"/>
                    <a:pt x="22372" y="10848"/>
                    <a:pt x="21581" y="8321"/>
                  </a:cubicBezTo>
                  <a:cubicBezTo>
                    <a:pt x="20826" y="5913"/>
                    <a:pt x="20840" y="307"/>
                    <a:pt x="20840" y="251"/>
                  </a:cubicBezTo>
                  <a:cubicBezTo>
                    <a:pt x="20840" y="101"/>
                    <a:pt x="20717" y="0"/>
                    <a:pt x="2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5509375" y="2516100"/>
              <a:ext cx="512400" cy="979325"/>
            </a:xfrm>
            <a:custGeom>
              <a:avLst/>
              <a:gdLst/>
              <a:ahLst/>
              <a:cxnLst/>
              <a:rect l="l" t="t" r="r" b="b"/>
              <a:pathLst>
                <a:path w="20496" h="39173" extrusionOk="0">
                  <a:moveTo>
                    <a:pt x="20495" y="1"/>
                  </a:moveTo>
                  <a:lnTo>
                    <a:pt x="20495" y="1"/>
                  </a:lnTo>
                  <a:cubicBezTo>
                    <a:pt x="18835" y="1572"/>
                    <a:pt x="14517" y="5237"/>
                    <a:pt x="9912" y="5669"/>
                  </a:cubicBezTo>
                  <a:cubicBezTo>
                    <a:pt x="9477" y="5710"/>
                    <a:pt x="9080" y="5728"/>
                    <a:pt x="8718" y="5728"/>
                  </a:cubicBezTo>
                  <a:cubicBezTo>
                    <a:pt x="6310" y="5728"/>
                    <a:pt x="5455" y="4890"/>
                    <a:pt x="5182" y="4103"/>
                  </a:cubicBezTo>
                  <a:cubicBezTo>
                    <a:pt x="4260" y="6881"/>
                    <a:pt x="3345" y="9694"/>
                    <a:pt x="3036" y="11189"/>
                  </a:cubicBezTo>
                  <a:cubicBezTo>
                    <a:pt x="2402" y="14257"/>
                    <a:pt x="1" y="37589"/>
                    <a:pt x="1085" y="38603"/>
                  </a:cubicBezTo>
                  <a:cubicBezTo>
                    <a:pt x="1503" y="38994"/>
                    <a:pt x="2409" y="39172"/>
                    <a:pt x="3493" y="39172"/>
                  </a:cubicBezTo>
                  <a:cubicBezTo>
                    <a:pt x="5222" y="39172"/>
                    <a:pt x="7403" y="38718"/>
                    <a:pt x="8772" y="37950"/>
                  </a:cubicBezTo>
                  <a:cubicBezTo>
                    <a:pt x="11000" y="36700"/>
                    <a:pt x="15549" y="31971"/>
                    <a:pt x="15954" y="29625"/>
                  </a:cubicBezTo>
                  <a:cubicBezTo>
                    <a:pt x="16360" y="27280"/>
                    <a:pt x="16809" y="21805"/>
                    <a:pt x="17102" y="20492"/>
                  </a:cubicBezTo>
                  <a:cubicBezTo>
                    <a:pt x="17394" y="19180"/>
                    <a:pt x="19684" y="15996"/>
                    <a:pt x="19428" y="10144"/>
                  </a:cubicBezTo>
                  <a:cubicBezTo>
                    <a:pt x="19287" y="6928"/>
                    <a:pt x="19864" y="3340"/>
                    <a:pt x="20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500700" y="2509875"/>
              <a:ext cx="527950" cy="991625"/>
            </a:xfrm>
            <a:custGeom>
              <a:avLst/>
              <a:gdLst/>
              <a:ahLst/>
              <a:cxnLst/>
              <a:rect l="l" t="t" r="r" b="b"/>
              <a:pathLst>
                <a:path w="21118" h="39665" extrusionOk="0">
                  <a:moveTo>
                    <a:pt x="20460" y="939"/>
                  </a:moveTo>
                  <a:lnTo>
                    <a:pt x="20460" y="939"/>
                  </a:lnTo>
                  <a:cubicBezTo>
                    <a:pt x="19878" y="4105"/>
                    <a:pt x="19394" y="7403"/>
                    <a:pt x="19526" y="10405"/>
                  </a:cubicBezTo>
                  <a:cubicBezTo>
                    <a:pt x="19718" y="14792"/>
                    <a:pt x="18464" y="17651"/>
                    <a:pt x="17715" y="19361"/>
                  </a:cubicBezTo>
                  <a:cubicBezTo>
                    <a:pt x="17473" y="19913"/>
                    <a:pt x="17282" y="20349"/>
                    <a:pt x="17206" y="20688"/>
                  </a:cubicBezTo>
                  <a:cubicBezTo>
                    <a:pt x="17057" y="21357"/>
                    <a:pt x="16870" y="23077"/>
                    <a:pt x="16670" y="24895"/>
                  </a:cubicBezTo>
                  <a:cubicBezTo>
                    <a:pt x="16467" y="26749"/>
                    <a:pt x="16258" y="28668"/>
                    <a:pt x="16056" y="29833"/>
                  </a:cubicBezTo>
                  <a:cubicBezTo>
                    <a:pt x="15666" y="32088"/>
                    <a:pt x="11185" y="36755"/>
                    <a:pt x="8997" y="37983"/>
                  </a:cubicBezTo>
                  <a:cubicBezTo>
                    <a:pt x="7660" y="38734"/>
                    <a:pt x="5481" y="39172"/>
                    <a:pt x="3800" y="39172"/>
                  </a:cubicBezTo>
                  <a:cubicBezTo>
                    <a:pt x="2795" y="39172"/>
                    <a:pt x="1969" y="39015"/>
                    <a:pt x="1606" y="38676"/>
                  </a:cubicBezTo>
                  <a:cubicBezTo>
                    <a:pt x="707" y="37562"/>
                    <a:pt x="2842" y="15284"/>
                    <a:pt x="3626" y="11490"/>
                  </a:cubicBezTo>
                  <a:cubicBezTo>
                    <a:pt x="3918" y="10082"/>
                    <a:pt x="4764" y="7455"/>
                    <a:pt x="5580" y="4986"/>
                  </a:cubicBezTo>
                  <a:cubicBezTo>
                    <a:pt x="6058" y="5647"/>
                    <a:pt x="7054" y="6226"/>
                    <a:pt x="9078" y="6226"/>
                  </a:cubicBezTo>
                  <a:cubicBezTo>
                    <a:pt x="9445" y="6226"/>
                    <a:pt x="9845" y="6207"/>
                    <a:pt x="10282" y="6166"/>
                  </a:cubicBezTo>
                  <a:cubicBezTo>
                    <a:pt x="14517" y="5769"/>
                    <a:pt x="18503" y="2692"/>
                    <a:pt x="20460" y="939"/>
                  </a:cubicBezTo>
                  <a:close/>
                  <a:moveTo>
                    <a:pt x="20839" y="0"/>
                  </a:moveTo>
                  <a:cubicBezTo>
                    <a:pt x="20780" y="0"/>
                    <a:pt x="20721" y="21"/>
                    <a:pt x="20670" y="69"/>
                  </a:cubicBezTo>
                  <a:cubicBezTo>
                    <a:pt x="19041" y="1612"/>
                    <a:pt x="14765" y="5245"/>
                    <a:pt x="10235" y="5670"/>
                  </a:cubicBezTo>
                  <a:cubicBezTo>
                    <a:pt x="9817" y="5709"/>
                    <a:pt x="9426" y="5729"/>
                    <a:pt x="9063" y="5729"/>
                  </a:cubicBezTo>
                  <a:cubicBezTo>
                    <a:pt x="7229" y="5729"/>
                    <a:pt x="6098" y="5232"/>
                    <a:pt x="5764" y="4270"/>
                  </a:cubicBezTo>
                  <a:cubicBezTo>
                    <a:pt x="5729" y="4171"/>
                    <a:pt x="5634" y="4103"/>
                    <a:pt x="5529" y="4103"/>
                  </a:cubicBezTo>
                  <a:lnTo>
                    <a:pt x="5526" y="4103"/>
                  </a:lnTo>
                  <a:cubicBezTo>
                    <a:pt x="5420" y="4104"/>
                    <a:pt x="5326" y="4173"/>
                    <a:pt x="5293" y="4274"/>
                  </a:cubicBezTo>
                  <a:cubicBezTo>
                    <a:pt x="4418" y="6909"/>
                    <a:pt x="3458" y="9848"/>
                    <a:pt x="3139" y="11389"/>
                  </a:cubicBezTo>
                  <a:cubicBezTo>
                    <a:pt x="2676" y="13625"/>
                    <a:pt x="0" y="37854"/>
                    <a:pt x="1262" y="39035"/>
                  </a:cubicBezTo>
                  <a:cubicBezTo>
                    <a:pt x="1730" y="39473"/>
                    <a:pt x="2692" y="39664"/>
                    <a:pt x="3825" y="39664"/>
                  </a:cubicBezTo>
                  <a:cubicBezTo>
                    <a:pt x="5642" y="39664"/>
                    <a:pt x="7897" y="39172"/>
                    <a:pt x="9241" y="38418"/>
                  </a:cubicBezTo>
                  <a:cubicBezTo>
                    <a:pt x="11558" y="37118"/>
                    <a:pt x="16128" y="32334"/>
                    <a:pt x="16547" y="29918"/>
                  </a:cubicBezTo>
                  <a:cubicBezTo>
                    <a:pt x="16750" y="28738"/>
                    <a:pt x="16961" y="26811"/>
                    <a:pt x="17165" y="24950"/>
                  </a:cubicBezTo>
                  <a:cubicBezTo>
                    <a:pt x="17362" y="23144"/>
                    <a:pt x="17549" y="21440"/>
                    <a:pt x="17692" y="20797"/>
                  </a:cubicBezTo>
                  <a:cubicBezTo>
                    <a:pt x="17757" y="20505"/>
                    <a:pt x="17939" y="20089"/>
                    <a:pt x="18171" y="19561"/>
                  </a:cubicBezTo>
                  <a:cubicBezTo>
                    <a:pt x="18937" y="17812"/>
                    <a:pt x="20220" y="14886"/>
                    <a:pt x="20023" y="10382"/>
                  </a:cubicBezTo>
                  <a:cubicBezTo>
                    <a:pt x="19883" y="7200"/>
                    <a:pt x="20452" y="3653"/>
                    <a:pt x="21086" y="297"/>
                  </a:cubicBezTo>
                  <a:cubicBezTo>
                    <a:pt x="21117" y="128"/>
                    <a:pt x="20982" y="0"/>
                    <a:pt x="208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5712700" y="3083675"/>
              <a:ext cx="175450" cy="299025"/>
            </a:xfrm>
            <a:custGeom>
              <a:avLst/>
              <a:gdLst/>
              <a:ahLst/>
              <a:cxnLst/>
              <a:rect l="l" t="t" r="r" b="b"/>
              <a:pathLst>
                <a:path w="7018" h="11961" extrusionOk="0">
                  <a:moveTo>
                    <a:pt x="6876" y="1"/>
                  </a:moveTo>
                  <a:cubicBezTo>
                    <a:pt x="6834" y="1"/>
                    <a:pt x="6793" y="22"/>
                    <a:pt x="6770" y="61"/>
                  </a:cubicBezTo>
                  <a:lnTo>
                    <a:pt x="49" y="11774"/>
                  </a:lnTo>
                  <a:cubicBezTo>
                    <a:pt x="1" y="11856"/>
                    <a:pt x="62" y="11959"/>
                    <a:pt x="157" y="11960"/>
                  </a:cubicBezTo>
                  <a:cubicBezTo>
                    <a:pt x="201" y="11960"/>
                    <a:pt x="243" y="11936"/>
                    <a:pt x="264" y="11897"/>
                  </a:cubicBezTo>
                  <a:lnTo>
                    <a:pt x="6985" y="184"/>
                  </a:lnTo>
                  <a:cubicBezTo>
                    <a:pt x="7017" y="125"/>
                    <a:pt x="6997" y="50"/>
                    <a:pt x="6937" y="17"/>
                  </a:cubicBezTo>
                  <a:cubicBezTo>
                    <a:pt x="6918" y="6"/>
                    <a:pt x="6897" y="1"/>
                    <a:pt x="6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5727200" y="3270750"/>
              <a:ext cx="84250" cy="159950"/>
            </a:xfrm>
            <a:custGeom>
              <a:avLst/>
              <a:gdLst/>
              <a:ahLst/>
              <a:cxnLst/>
              <a:rect l="l" t="t" r="r" b="b"/>
              <a:pathLst>
                <a:path w="3370" h="6398" extrusionOk="0">
                  <a:moveTo>
                    <a:pt x="3226" y="1"/>
                  </a:moveTo>
                  <a:cubicBezTo>
                    <a:pt x="3179" y="1"/>
                    <a:pt x="3134" y="28"/>
                    <a:pt x="3114" y="73"/>
                  </a:cubicBezTo>
                  <a:lnTo>
                    <a:pt x="42" y="6218"/>
                  </a:lnTo>
                  <a:cubicBezTo>
                    <a:pt x="0" y="6300"/>
                    <a:pt x="60" y="6397"/>
                    <a:pt x="153" y="6397"/>
                  </a:cubicBezTo>
                  <a:cubicBezTo>
                    <a:pt x="200" y="6397"/>
                    <a:pt x="243" y="6370"/>
                    <a:pt x="264" y="6329"/>
                  </a:cubicBezTo>
                  <a:lnTo>
                    <a:pt x="3336" y="184"/>
                  </a:lnTo>
                  <a:cubicBezTo>
                    <a:pt x="3369" y="122"/>
                    <a:pt x="3344" y="45"/>
                    <a:pt x="3282" y="14"/>
                  </a:cubicBezTo>
                  <a:cubicBezTo>
                    <a:pt x="3264" y="5"/>
                    <a:pt x="3245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692800" y="1352250"/>
              <a:ext cx="776350" cy="1442650"/>
            </a:xfrm>
            <a:custGeom>
              <a:avLst/>
              <a:gdLst/>
              <a:ahLst/>
              <a:cxnLst/>
              <a:rect l="l" t="t" r="r" b="b"/>
              <a:pathLst>
                <a:path w="31054" h="57706" extrusionOk="0">
                  <a:moveTo>
                    <a:pt x="9037" y="0"/>
                  </a:moveTo>
                  <a:cubicBezTo>
                    <a:pt x="7194" y="0"/>
                    <a:pt x="5859" y="314"/>
                    <a:pt x="5859" y="314"/>
                  </a:cubicBezTo>
                  <a:cubicBezTo>
                    <a:pt x="5859" y="314"/>
                    <a:pt x="5828" y="313"/>
                    <a:pt x="5772" y="313"/>
                  </a:cubicBezTo>
                  <a:cubicBezTo>
                    <a:pt x="5088" y="313"/>
                    <a:pt x="621" y="418"/>
                    <a:pt x="323" y="3143"/>
                  </a:cubicBezTo>
                  <a:cubicBezTo>
                    <a:pt x="1" y="6094"/>
                    <a:pt x="1940" y="8846"/>
                    <a:pt x="4563" y="9431"/>
                  </a:cubicBezTo>
                  <a:cubicBezTo>
                    <a:pt x="4563" y="9431"/>
                    <a:pt x="5095" y="10571"/>
                    <a:pt x="5704" y="12264"/>
                  </a:cubicBezTo>
                  <a:cubicBezTo>
                    <a:pt x="5432" y="12531"/>
                    <a:pt x="5216" y="12841"/>
                    <a:pt x="5080" y="13198"/>
                  </a:cubicBezTo>
                  <a:cubicBezTo>
                    <a:pt x="5080" y="13198"/>
                    <a:pt x="5945" y="13631"/>
                    <a:pt x="6378" y="16445"/>
                  </a:cubicBezTo>
                  <a:cubicBezTo>
                    <a:pt x="6811" y="19259"/>
                    <a:pt x="2482" y="24454"/>
                    <a:pt x="2915" y="27917"/>
                  </a:cubicBezTo>
                  <a:cubicBezTo>
                    <a:pt x="3348" y="31380"/>
                    <a:pt x="7027" y="31380"/>
                    <a:pt x="6811" y="33328"/>
                  </a:cubicBezTo>
                  <a:cubicBezTo>
                    <a:pt x="6594" y="35276"/>
                    <a:pt x="3997" y="34843"/>
                    <a:pt x="4214" y="37224"/>
                  </a:cubicBezTo>
                  <a:cubicBezTo>
                    <a:pt x="4369" y="38933"/>
                    <a:pt x="7313" y="41088"/>
                    <a:pt x="9202" y="42648"/>
                  </a:cubicBezTo>
                  <a:cubicBezTo>
                    <a:pt x="9103" y="44360"/>
                    <a:pt x="9060" y="46104"/>
                    <a:pt x="9170" y="47615"/>
                  </a:cubicBezTo>
                  <a:cubicBezTo>
                    <a:pt x="8274" y="49195"/>
                    <a:pt x="7355" y="51258"/>
                    <a:pt x="7460" y="53889"/>
                  </a:cubicBezTo>
                  <a:cubicBezTo>
                    <a:pt x="7563" y="56462"/>
                    <a:pt x="9494" y="57706"/>
                    <a:pt x="11706" y="57706"/>
                  </a:cubicBezTo>
                  <a:cubicBezTo>
                    <a:pt x="12249" y="57706"/>
                    <a:pt x="12810" y="57631"/>
                    <a:pt x="13364" y="57482"/>
                  </a:cubicBezTo>
                  <a:cubicBezTo>
                    <a:pt x="14142" y="57273"/>
                    <a:pt x="14891" y="56989"/>
                    <a:pt x="15615" y="56648"/>
                  </a:cubicBezTo>
                  <a:cubicBezTo>
                    <a:pt x="16261" y="56907"/>
                    <a:pt x="17131" y="57054"/>
                    <a:pt x="18123" y="57054"/>
                  </a:cubicBezTo>
                  <a:cubicBezTo>
                    <a:pt x="21206" y="57054"/>
                    <a:pt x="25463" y="55632"/>
                    <a:pt x="27806" y="51726"/>
                  </a:cubicBezTo>
                  <a:cubicBezTo>
                    <a:pt x="31053" y="46315"/>
                    <a:pt x="28023" y="44583"/>
                    <a:pt x="27806" y="40687"/>
                  </a:cubicBezTo>
                  <a:cubicBezTo>
                    <a:pt x="27590" y="36791"/>
                    <a:pt x="31054" y="36142"/>
                    <a:pt x="29755" y="30514"/>
                  </a:cubicBezTo>
                  <a:cubicBezTo>
                    <a:pt x="28456" y="24887"/>
                    <a:pt x="24776" y="22938"/>
                    <a:pt x="21530" y="20991"/>
                  </a:cubicBezTo>
                  <a:cubicBezTo>
                    <a:pt x="20045" y="20100"/>
                    <a:pt x="19557" y="18575"/>
                    <a:pt x="19464" y="17183"/>
                  </a:cubicBezTo>
                  <a:lnTo>
                    <a:pt x="19302" y="18695"/>
                  </a:lnTo>
                  <a:cubicBezTo>
                    <a:pt x="19227" y="17820"/>
                    <a:pt x="19228" y="17095"/>
                    <a:pt x="19314" y="16569"/>
                  </a:cubicBezTo>
                  <a:cubicBezTo>
                    <a:pt x="19368" y="16243"/>
                    <a:pt x="19439" y="15885"/>
                    <a:pt x="19516" y="15504"/>
                  </a:cubicBezTo>
                  <a:lnTo>
                    <a:pt x="19516" y="15504"/>
                  </a:lnTo>
                  <a:cubicBezTo>
                    <a:pt x="19456" y="15996"/>
                    <a:pt x="19423" y="16577"/>
                    <a:pt x="19464" y="17183"/>
                  </a:cubicBezTo>
                  <a:lnTo>
                    <a:pt x="19798" y="14064"/>
                  </a:lnTo>
                  <a:lnTo>
                    <a:pt x="19789" y="14096"/>
                  </a:lnTo>
                  <a:cubicBezTo>
                    <a:pt x="20281" y="11303"/>
                    <a:pt x="20514" y="7585"/>
                    <a:pt x="17587" y="3686"/>
                  </a:cubicBezTo>
                  <a:cubicBezTo>
                    <a:pt x="15292" y="632"/>
                    <a:pt x="11654" y="0"/>
                    <a:pt x="90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686450" y="1346350"/>
              <a:ext cx="775575" cy="1454750"/>
            </a:xfrm>
            <a:custGeom>
              <a:avLst/>
              <a:gdLst/>
              <a:ahLst/>
              <a:cxnLst/>
              <a:rect l="l" t="t" r="r" b="b"/>
              <a:pathLst>
                <a:path w="31023" h="58190" extrusionOk="0">
                  <a:moveTo>
                    <a:pt x="9267" y="493"/>
                  </a:moveTo>
                  <a:cubicBezTo>
                    <a:pt x="11834" y="493"/>
                    <a:pt x="15411" y="1104"/>
                    <a:pt x="17640" y="4071"/>
                  </a:cubicBezTo>
                  <a:cubicBezTo>
                    <a:pt x="20481" y="7854"/>
                    <a:pt x="20285" y="11518"/>
                    <a:pt x="19797" y="14288"/>
                  </a:cubicBezTo>
                  <a:cubicBezTo>
                    <a:pt x="19793" y="14311"/>
                    <a:pt x="19792" y="14334"/>
                    <a:pt x="19795" y="14356"/>
                  </a:cubicBezTo>
                  <a:lnTo>
                    <a:pt x="19671" y="15511"/>
                  </a:lnTo>
                  <a:cubicBezTo>
                    <a:pt x="19596" y="15543"/>
                    <a:pt x="19541" y="15609"/>
                    <a:pt x="19525" y="15689"/>
                  </a:cubicBezTo>
                  <a:cubicBezTo>
                    <a:pt x="19447" y="16074"/>
                    <a:pt x="19376" y="16435"/>
                    <a:pt x="19322" y="16765"/>
                  </a:cubicBezTo>
                  <a:cubicBezTo>
                    <a:pt x="19234" y="17300"/>
                    <a:pt x="19229" y="18035"/>
                    <a:pt x="19307" y="18952"/>
                  </a:cubicBezTo>
                  <a:cubicBezTo>
                    <a:pt x="19317" y="19080"/>
                    <a:pt x="19424" y="19179"/>
                    <a:pt x="19552" y="19180"/>
                  </a:cubicBezTo>
                  <a:cubicBezTo>
                    <a:pt x="19661" y="19179"/>
                    <a:pt x="19729" y="19129"/>
                    <a:pt x="19772" y="19053"/>
                  </a:cubicBezTo>
                  <a:cubicBezTo>
                    <a:pt x="20121" y="20097"/>
                    <a:pt x="20751" y="20897"/>
                    <a:pt x="21656" y="21439"/>
                  </a:cubicBezTo>
                  <a:lnTo>
                    <a:pt x="22127" y="21722"/>
                  </a:lnTo>
                  <a:cubicBezTo>
                    <a:pt x="25287" y="23605"/>
                    <a:pt x="28554" y="25552"/>
                    <a:pt x="29765" y="30806"/>
                  </a:cubicBezTo>
                  <a:cubicBezTo>
                    <a:pt x="30496" y="33969"/>
                    <a:pt x="29682" y="35506"/>
                    <a:pt x="28896" y="36992"/>
                  </a:cubicBezTo>
                  <a:cubicBezTo>
                    <a:pt x="28316" y="38089"/>
                    <a:pt x="27717" y="39224"/>
                    <a:pt x="27812" y="40937"/>
                  </a:cubicBezTo>
                  <a:cubicBezTo>
                    <a:pt x="27883" y="42221"/>
                    <a:pt x="28248" y="43267"/>
                    <a:pt x="28602" y="44278"/>
                  </a:cubicBezTo>
                  <a:cubicBezTo>
                    <a:pt x="29348" y="46414"/>
                    <a:pt x="29992" y="48258"/>
                    <a:pt x="27846" y="51833"/>
                  </a:cubicBezTo>
                  <a:cubicBezTo>
                    <a:pt x="25543" y="55672"/>
                    <a:pt x="21370" y="57042"/>
                    <a:pt x="18379" y="57042"/>
                  </a:cubicBezTo>
                  <a:cubicBezTo>
                    <a:pt x="17417" y="57042"/>
                    <a:pt x="16578" y="56900"/>
                    <a:pt x="15962" y="56654"/>
                  </a:cubicBezTo>
                  <a:cubicBezTo>
                    <a:pt x="15932" y="56641"/>
                    <a:pt x="15901" y="56635"/>
                    <a:pt x="15870" y="56635"/>
                  </a:cubicBezTo>
                  <a:cubicBezTo>
                    <a:pt x="15833" y="56635"/>
                    <a:pt x="15797" y="56643"/>
                    <a:pt x="15764" y="56659"/>
                  </a:cubicBezTo>
                  <a:cubicBezTo>
                    <a:pt x="15022" y="57008"/>
                    <a:pt x="14278" y="57283"/>
                    <a:pt x="13554" y="57477"/>
                  </a:cubicBezTo>
                  <a:cubicBezTo>
                    <a:pt x="13016" y="57622"/>
                    <a:pt x="12479" y="57693"/>
                    <a:pt x="11962" y="57693"/>
                  </a:cubicBezTo>
                  <a:cubicBezTo>
                    <a:pt x="10962" y="57693"/>
                    <a:pt x="10039" y="57427"/>
                    <a:pt x="9342" y="56914"/>
                  </a:cubicBezTo>
                  <a:cubicBezTo>
                    <a:pt x="8488" y="56285"/>
                    <a:pt x="8011" y="55317"/>
                    <a:pt x="7963" y="54115"/>
                  </a:cubicBezTo>
                  <a:cubicBezTo>
                    <a:pt x="7858" y="51477"/>
                    <a:pt x="8804" y="49447"/>
                    <a:pt x="9640" y="47974"/>
                  </a:cubicBezTo>
                  <a:cubicBezTo>
                    <a:pt x="9664" y="47932"/>
                    <a:pt x="9676" y="47882"/>
                    <a:pt x="9672" y="47833"/>
                  </a:cubicBezTo>
                  <a:cubicBezTo>
                    <a:pt x="9577" y="46532"/>
                    <a:pt x="9587" y="44918"/>
                    <a:pt x="9704" y="42899"/>
                  </a:cubicBezTo>
                  <a:cubicBezTo>
                    <a:pt x="9709" y="42820"/>
                    <a:pt x="9676" y="42743"/>
                    <a:pt x="9614" y="42693"/>
                  </a:cubicBezTo>
                  <a:cubicBezTo>
                    <a:pt x="9377" y="42497"/>
                    <a:pt x="9123" y="42292"/>
                    <a:pt x="8861" y="42080"/>
                  </a:cubicBezTo>
                  <a:cubicBezTo>
                    <a:pt x="7071" y="40631"/>
                    <a:pt x="4841" y="38828"/>
                    <a:pt x="4715" y="37437"/>
                  </a:cubicBezTo>
                  <a:cubicBezTo>
                    <a:pt x="4612" y="36296"/>
                    <a:pt x="5211" y="35905"/>
                    <a:pt x="5903" y="35451"/>
                  </a:cubicBezTo>
                  <a:cubicBezTo>
                    <a:pt x="6512" y="35052"/>
                    <a:pt x="7200" y="34601"/>
                    <a:pt x="7313" y="33592"/>
                  </a:cubicBezTo>
                  <a:cubicBezTo>
                    <a:pt x="7427" y="32570"/>
                    <a:pt x="6632" y="32013"/>
                    <a:pt x="5790" y="31424"/>
                  </a:cubicBezTo>
                  <a:cubicBezTo>
                    <a:pt x="4783" y="30719"/>
                    <a:pt x="3641" y="29920"/>
                    <a:pt x="3416" y="28122"/>
                  </a:cubicBezTo>
                  <a:cubicBezTo>
                    <a:pt x="3200" y="26392"/>
                    <a:pt x="4239" y="24174"/>
                    <a:pt x="5243" y="22029"/>
                  </a:cubicBezTo>
                  <a:cubicBezTo>
                    <a:pt x="6197" y="19993"/>
                    <a:pt x="7097" y="18069"/>
                    <a:pt x="6878" y="16643"/>
                  </a:cubicBezTo>
                  <a:cubicBezTo>
                    <a:pt x="6545" y="14474"/>
                    <a:pt x="5950" y="13649"/>
                    <a:pt x="5639" y="13357"/>
                  </a:cubicBezTo>
                  <a:cubicBezTo>
                    <a:pt x="5762" y="13104"/>
                    <a:pt x="5930" y="12873"/>
                    <a:pt x="6132" y="12678"/>
                  </a:cubicBezTo>
                  <a:cubicBezTo>
                    <a:pt x="6202" y="12610"/>
                    <a:pt x="6225" y="12508"/>
                    <a:pt x="6193" y="12415"/>
                  </a:cubicBezTo>
                  <a:cubicBezTo>
                    <a:pt x="5586" y="10731"/>
                    <a:pt x="5049" y="9573"/>
                    <a:pt x="5043" y="9562"/>
                  </a:cubicBezTo>
                  <a:cubicBezTo>
                    <a:pt x="5010" y="9492"/>
                    <a:pt x="4947" y="9441"/>
                    <a:pt x="4871" y="9424"/>
                  </a:cubicBezTo>
                  <a:cubicBezTo>
                    <a:pt x="2338" y="8860"/>
                    <a:pt x="523" y="6159"/>
                    <a:pt x="824" y="3407"/>
                  </a:cubicBezTo>
                  <a:cubicBezTo>
                    <a:pt x="1095" y="923"/>
                    <a:pt x="5331" y="798"/>
                    <a:pt x="6014" y="798"/>
                  </a:cubicBezTo>
                  <a:cubicBezTo>
                    <a:pt x="6070" y="798"/>
                    <a:pt x="6102" y="799"/>
                    <a:pt x="6106" y="800"/>
                  </a:cubicBezTo>
                  <a:cubicBezTo>
                    <a:pt x="6128" y="800"/>
                    <a:pt x="6148" y="797"/>
                    <a:pt x="6169" y="793"/>
                  </a:cubicBezTo>
                  <a:cubicBezTo>
                    <a:pt x="6200" y="785"/>
                    <a:pt x="7492" y="493"/>
                    <a:pt x="9267" y="493"/>
                  </a:cubicBezTo>
                  <a:close/>
                  <a:moveTo>
                    <a:pt x="9251" y="0"/>
                  </a:moveTo>
                  <a:cubicBezTo>
                    <a:pt x="7564" y="0"/>
                    <a:pt x="6303" y="254"/>
                    <a:pt x="6088" y="300"/>
                  </a:cubicBezTo>
                  <a:cubicBezTo>
                    <a:pt x="6068" y="300"/>
                    <a:pt x="6041" y="300"/>
                    <a:pt x="6007" y="300"/>
                  </a:cubicBezTo>
                  <a:cubicBezTo>
                    <a:pt x="5208" y="300"/>
                    <a:pt x="649" y="421"/>
                    <a:pt x="329" y="3353"/>
                  </a:cubicBezTo>
                  <a:cubicBezTo>
                    <a:pt x="0" y="6357"/>
                    <a:pt x="1888" y="9199"/>
                    <a:pt x="4641" y="9882"/>
                  </a:cubicBezTo>
                  <a:cubicBezTo>
                    <a:pt x="4781" y="10193"/>
                    <a:pt x="5200" y="11146"/>
                    <a:pt x="5671" y="12439"/>
                  </a:cubicBezTo>
                  <a:cubicBezTo>
                    <a:pt x="5426" y="12702"/>
                    <a:pt x="5232" y="13010"/>
                    <a:pt x="5101" y="13345"/>
                  </a:cubicBezTo>
                  <a:cubicBezTo>
                    <a:pt x="5058" y="13459"/>
                    <a:pt x="5111" y="13592"/>
                    <a:pt x="5216" y="13654"/>
                  </a:cubicBezTo>
                  <a:cubicBezTo>
                    <a:pt x="5223" y="13658"/>
                    <a:pt x="5988" y="14130"/>
                    <a:pt x="6386" y="16719"/>
                  </a:cubicBezTo>
                  <a:cubicBezTo>
                    <a:pt x="6581" y="17995"/>
                    <a:pt x="5713" y="19852"/>
                    <a:pt x="4792" y="21818"/>
                  </a:cubicBezTo>
                  <a:cubicBezTo>
                    <a:pt x="3758" y="24028"/>
                    <a:pt x="2688" y="26312"/>
                    <a:pt x="2923" y="28184"/>
                  </a:cubicBezTo>
                  <a:cubicBezTo>
                    <a:pt x="3175" y="30202"/>
                    <a:pt x="4467" y="31106"/>
                    <a:pt x="5505" y="31832"/>
                  </a:cubicBezTo>
                  <a:cubicBezTo>
                    <a:pt x="6395" y="32455"/>
                    <a:pt x="6895" y="32841"/>
                    <a:pt x="6819" y="33537"/>
                  </a:cubicBezTo>
                  <a:cubicBezTo>
                    <a:pt x="6732" y="34312"/>
                    <a:pt x="6222" y="34647"/>
                    <a:pt x="5631" y="35034"/>
                  </a:cubicBezTo>
                  <a:cubicBezTo>
                    <a:pt x="4909" y="35507"/>
                    <a:pt x="4089" y="36043"/>
                    <a:pt x="4219" y="37482"/>
                  </a:cubicBezTo>
                  <a:cubicBezTo>
                    <a:pt x="4366" y="39082"/>
                    <a:pt x="6686" y="40959"/>
                    <a:pt x="8549" y="42467"/>
                  </a:cubicBezTo>
                  <a:cubicBezTo>
                    <a:pt x="8774" y="42649"/>
                    <a:pt x="8993" y="42827"/>
                    <a:pt x="9200" y="42997"/>
                  </a:cubicBezTo>
                  <a:cubicBezTo>
                    <a:pt x="9091" y="44941"/>
                    <a:pt x="9081" y="46512"/>
                    <a:pt x="9170" y="47794"/>
                  </a:cubicBezTo>
                  <a:cubicBezTo>
                    <a:pt x="8310" y="49320"/>
                    <a:pt x="7357" y="51411"/>
                    <a:pt x="7466" y="54136"/>
                  </a:cubicBezTo>
                  <a:cubicBezTo>
                    <a:pt x="7520" y="55493"/>
                    <a:pt x="8067" y="56593"/>
                    <a:pt x="9048" y="57315"/>
                  </a:cubicBezTo>
                  <a:cubicBezTo>
                    <a:pt x="9830" y="57891"/>
                    <a:pt x="10859" y="58190"/>
                    <a:pt x="11967" y="58190"/>
                  </a:cubicBezTo>
                  <a:cubicBezTo>
                    <a:pt x="12547" y="58188"/>
                    <a:pt x="13124" y="58110"/>
                    <a:pt x="13684" y="57957"/>
                  </a:cubicBezTo>
                  <a:cubicBezTo>
                    <a:pt x="14404" y="57764"/>
                    <a:pt x="15143" y="57493"/>
                    <a:pt x="15879" y="57154"/>
                  </a:cubicBezTo>
                  <a:cubicBezTo>
                    <a:pt x="16522" y="57392"/>
                    <a:pt x="17375" y="57528"/>
                    <a:pt x="18346" y="57528"/>
                  </a:cubicBezTo>
                  <a:cubicBezTo>
                    <a:pt x="21493" y="57528"/>
                    <a:pt x="25868" y="56099"/>
                    <a:pt x="28273" y="52089"/>
                  </a:cubicBezTo>
                  <a:cubicBezTo>
                    <a:pt x="30539" y="48313"/>
                    <a:pt x="29827" y="46273"/>
                    <a:pt x="29072" y="44113"/>
                  </a:cubicBezTo>
                  <a:cubicBezTo>
                    <a:pt x="28729" y="43134"/>
                    <a:pt x="28376" y="42123"/>
                    <a:pt x="28309" y="40908"/>
                  </a:cubicBezTo>
                  <a:cubicBezTo>
                    <a:pt x="28221" y="39333"/>
                    <a:pt x="28764" y="38308"/>
                    <a:pt x="29337" y="37223"/>
                  </a:cubicBezTo>
                  <a:cubicBezTo>
                    <a:pt x="30127" y="35730"/>
                    <a:pt x="31023" y="34037"/>
                    <a:pt x="30250" y="30693"/>
                  </a:cubicBezTo>
                  <a:cubicBezTo>
                    <a:pt x="28990" y="25234"/>
                    <a:pt x="25480" y="23141"/>
                    <a:pt x="22383" y="21294"/>
                  </a:cubicBezTo>
                  <a:lnTo>
                    <a:pt x="21911" y="21013"/>
                  </a:lnTo>
                  <a:cubicBezTo>
                    <a:pt x="20739" y="20309"/>
                    <a:pt x="20085" y="19102"/>
                    <a:pt x="19968" y="17424"/>
                  </a:cubicBezTo>
                  <a:lnTo>
                    <a:pt x="20299" y="14326"/>
                  </a:lnTo>
                  <a:cubicBezTo>
                    <a:pt x="20300" y="14318"/>
                    <a:pt x="20300" y="14310"/>
                    <a:pt x="20300" y="14301"/>
                  </a:cubicBezTo>
                  <a:cubicBezTo>
                    <a:pt x="20796" y="11440"/>
                    <a:pt x="20969" y="7674"/>
                    <a:pt x="18039" y="3773"/>
                  </a:cubicBezTo>
                  <a:cubicBezTo>
                    <a:pt x="15686" y="641"/>
                    <a:pt x="11930" y="0"/>
                    <a:pt x="9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5793700" y="1474575"/>
              <a:ext cx="322500" cy="1265925"/>
            </a:xfrm>
            <a:custGeom>
              <a:avLst/>
              <a:gdLst/>
              <a:ahLst/>
              <a:cxnLst/>
              <a:rect l="l" t="t" r="r" b="b"/>
              <a:pathLst>
                <a:path w="12900" h="50637" extrusionOk="0">
                  <a:moveTo>
                    <a:pt x="141" y="0"/>
                  </a:moveTo>
                  <a:cubicBezTo>
                    <a:pt x="115" y="0"/>
                    <a:pt x="88" y="9"/>
                    <a:pt x="66" y="26"/>
                  </a:cubicBezTo>
                  <a:cubicBezTo>
                    <a:pt x="10" y="69"/>
                    <a:pt x="0" y="148"/>
                    <a:pt x="45" y="203"/>
                  </a:cubicBezTo>
                  <a:cubicBezTo>
                    <a:pt x="1286" y="1806"/>
                    <a:pt x="3280" y="4043"/>
                    <a:pt x="5738" y="5597"/>
                  </a:cubicBezTo>
                  <a:cubicBezTo>
                    <a:pt x="6833" y="6287"/>
                    <a:pt x="7485" y="7393"/>
                    <a:pt x="7675" y="8881"/>
                  </a:cubicBezTo>
                  <a:cubicBezTo>
                    <a:pt x="8113" y="12300"/>
                    <a:pt x="6032" y="16842"/>
                    <a:pt x="3767" y="19258"/>
                  </a:cubicBezTo>
                  <a:cubicBezTo>
                    <a:pt x="2113" y="21021"/>
                    <a:pt x="1400" y="22796"/>
                    <a:pt x="1705" y="24388"/>
                  </a:cubicBezTo>
                  <a:cubicBezTo>
                    <a:pt x="1981" y="25835"/>
                    <a:pt x="3081" y="27048"/>
                    <a:pt x="4886" y="27898"/>
                  </a:cubicBezTo>
                  <a:cubicBezTo>
                    <a:pt x="5271" y="28079"/>
                    <a:pt x="5686" y="28262"/>
                    <a:pt x="6116" y="28452"/>
                  </a:cubicBezTo>
                  <a:cubicBezTo>
                    <a:pt x="8499" y="29504"/>
                    <a:pt x="11464" y="30812"/>
                    <a:pt x="12216" y="33145"/>
                  </a:cubicBezTo>
                  <a:cubicBezTo>
                    <a:pt x="12639" y="34453"/>
                    <a:pt x="12347" y="35935"/>
                    <a:pt x="11325" y="37679"/>
                  </a:cubicBezTo>
                  <a:cubicBezTo>
                    <a:pt x="8795" y="41995"/>
                    <a:pt x="7982" y="45348"/>
                    <a:pt x="8909" y="47645"/>
                  </a:cubicBezTo>
                  <a:cubicBezTo>
                    <a:pt x="9492" y="49086"/>
                    <a:pt x="10767" y="50092"/>
                    <a:pt x="12699" y="50632"/>
                  </a:cubicBezTo>
                  <a:cubicBezTo>
                    <a:pt x="12709" y="50636"/>
                    <a:pt x="12720" y="50637"/>
                    <a:pt x="12732" y="50637"/>
                  </a:cubicBezTo>
                  <a:cubicBezTo>
                    <a:pt x="12794" y="50637"/>
                    <a:pt x="12848" y="50591"/>
                    <a:pt x="12856" y="50529"/>
                  </a:cubicBezTo>
                  <a:cubicBezTo>
                    <a:pt x="12865" y="50467"/>
                    <a:pt x="12826" y="50409"/>
                    <a:pt x="12765" y="50392"/>
                  </a:cubicBezTo>
                  <a:cubicBezTo>
                    <a:pt x="10912" y="49873"/>
                    <a:pt x="9693" y="48917"/>
                    <a:pt x="9141" y="47551"/>
                  </a:cubicBezTo>
                  <a:cubicBezTo>
                    <a:pt x="8244" y="45330"/>
                    <a:pt x="9051" y="42051"/>
                    <a:pt x="11540" y="37805"/>
                  </a:cubicBezTo>
                  <a:cubicBezTo>
                    <a:pt x="12600" y="35997"/>
                    <a:pt x="12899" y="34447"/>
                    <a:pt x="12453" y="33068"/>
                  </a:cubicBezTo>
                  <a:cubicBezTo>
                    <a:pt x="11665" y="30630"/>
                    <a:pt x="8645" y="29296"/>
                    <a:pt x="6217" y="28224"/>
                  </a:cubicBezTo>
                  <a:cubicBezTo>
                    <a:pt x="5789" y="28034"/>
                    <a:pt x="5375" y="27852"/>
                    <a:pt x="4993" y="27672"/>
                  </a:cubicBezTo>
                  <a:cubicBezTo>
                    <a:pt x="3263" y="26858"/>
                    <a:pt x="2210" y="25707"/>
                    <a:pt x="1949" y="24341"/>
                  </a:cubicBezTo>
                  <a:cubicBezTo>
                    <a:pt x="1660" y="22830"/>
                    <a:pt x="2351" y="21131"/>
                    <a:pt x="3948" y="19429"/>
                  </a:cubicBezTo>
                  <a:cubicBezTo>
                    <a:pt x="6253" y="16971"/>
                    <a:pt x="8368" y="12342"/>
                    <a:pt x="7923" y="8849"/>
                  </a:cubicBezTo>
                  <a:cubicBezTo>
                    <a:pt x="7722" y="7284"/>
                    <a:pt x="7032" y="6119"/>
                    <a:pt x="5872" y="5386"/>
                  </a:cubicBezTo>
                  <a:cubicBezTo>
                    <a:pt x="3444" y="3852"/>
                    <a:pt x="1470" y="1638"/>
                    <a:pt x="241" y="51"/>
                  </a:cubicBezTo>
                  <a:cubicBezTo>
                    <a:pt x="217" y="18"/>
                    <a:pt x="17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5762100" y="1430175"/>
              <a:ext cx="28725" cy="36850"/>
            </a:xfrm>
            <a:custGeom>
              <a:avLst/>
              <a:gdLst/>
              <a:ahLst/>
              <a:cxnLst/>
              <a:rect l="l" t="t" r="r" b="b"/>
              <a:pathLst>
                <a:path w="1149" h="1474" extrusionOk="0">
                  <a:moveTo>
                    <a:pt x="142" y="0"/>
                  </a:moveTo>
                  <a:cubicBezTo>
                    <a:pt x="120" y="0"/>
                    <a:pt x="98" y="6"/>
                    <a:pt x="78" y="18"/>
                  </a:cubicBezTo>
                  <a:cubicBezTo>
                    <a:pt x="19" y="55"/>
                    <a:pt x="1" y="132"/>
                    <a:pt x="38" y="190"/>
                  </a:cubicBezTo>
                  <a:cubicBezTo>
                    <a:pt x="40" y="195"/>
                    <a:pt x="346" y="686"/>
                    <a:pt x="887" y="1423"/>
                  </a:cubicBezTo>
                  <a:cubicBezTo>
                    <a:pt x="910" y="1455"/>
                    <a:pt x="948" y="1473"/>
                    <a:pt x="987" y="1473"/>
                  </a:cubicBezTo>
                  <a:cubicBezTo>
                    <a:pt x="1090" y="1473"/>
                    <a:pt x="1149" y="1357"/>
                    <a:pt x="1088" y="1275"/>
                  </a:cubicBezTo>
                  <a:cubicBezTo>
                    <a:pt x="552" y="547"/>
                    <a:pt x="252" y="64"/>
                    <a:pt x="249" y="59"/>
                  </a:cubicBezTo>
                  <a:cubicBezTo>
                    <a:pt x="225" y="21"/>
                    <a:pt x="184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223675" y="2707200"/>
              <a:ext cx="59625" cy="16750"/>
            </a:xfrm>
            <a:custGeom>
              <a:avLst/>
              <a:gdLst/>
              <a:ahLst/>
              <a:cxnLst/>
              <a:rect l="l" t="t" r="r" b="b"/>
              <a:pathLst>
                <a:path w="2385" h="670" extrusionOk="0">
                  <a:moveTo>
                    <a:pt x="2242" y="1"/>
                  </a:moveTo>
                  <a:cubicBezTo>
                    <a:pt x="2218" y="1"/>
                    <a:pt x="2195" y="8"/>
                    <a:pt x="2173" y="21"/>
                  </a:cubicBezTo>
                  <a:cubicBezTo>
                    <a:pt x="1779" y="285"/>
                    <a:pt x="1302" y="421"/>
                    <a:pt x="793" y="421"/>
                  </a:cubicBezTo>
                  <a:cubicBezTo>
                    <a:pt x="588" y="421"/>
                    <a:pt x="376" y="398"/>
                    <a:pt x="163" y="354"/>
                  </a:cubicBezTo>
                  <a:cubicBezTo>
                    <a:pt x="154" y="351"/>
                    <a:pt x="144" y="350"/>
                    <a:pt x="135" y="350"/>
                  </a:cubicBezTo>
                  <a:cubicBezTo>
                    <a:pt x="78" y="350"/>
                    <a:pt x="26" y="392"/>
                    <a:pt x="15" y="450"/>
                  </a:cubicBezTo>
                  <a:cubicBezTo>
                    <a:pt x="0" y="517"/>
                    <a:pt x="44" y="584"/>
                    <a:pt x="112" y="598"/>
                  </a:cubicBezTo>
                  <a:cubicBezTo>
                    <a:pt x="336" y="645"/>
                    <a:pt x="564" y="670"/>
                    <a:pt x="793" y="670"/>
                  </a:cubicBezTo>
                  <a:cubicBezTo>
                    <a:pt x="1352" y="670"/>
                    <a:pt x="1876" y="520"/>
                    <a:pt x="2312" y="229"/>
                  </a:cubicBezTo>
                  <a:cubicBezTo>
                    <a:pt x="2369" y="191"/>
                    <a:pt x="2384" y="114"/>
                    <a:pt x="2346" y="57"/>
                  </a:cubicBezTo>
                  <a:cubicBezTo>
                    <a:pt x="2323" y="21"/>
                    <a:pt x="2283" y="1"/>
                    <a:pt x="2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24325" y="2122050"/>
              <a:ext cx="199925" cy="579925"/>
            </a:xfrm>
            <a:custGeom>
              <a:avLst/>
              <a:gdLst/>
              <a:ahLst/>
              <a:cxnLst/>
              <a:rect l="l" t="t" r="r" b="b"/>
              <a:pathLst>
                <a:path w="7997" h="23197" extrusionOk="0">
                  <a:moveTo>
                    <a:pt x="141" y="1"/>
                  </a:moveTo>
                  <a:cubicBezTo>
                    <a:pt x="90" y="1"/>
                    <a:pt x="42" y="32"/>
                    <a:pt x="23" y="84"/>
                  </a:cubicBezTo>
                  <a:cubicBezTo>
                    <a:pt x="1" y="148"/>
                    <a:pt x="34" y="219"/>
                    <a:pt x="98" y="243"/>
                  </a:cubicBezTo>
                  <a:cubicBezTo>
                    <a:pt x="349" y="331"/>
                    <a:pt x="600" y="420"/>
                    <a:pt x="851" y="510"/>
                  </a:cubicBezTo>
                  <a:cubicBezTo>
                    <a:pt x="3891" y="1583"/>
                    <a:pt x="7034" y="2693"/>
                    <a:pt x="7392" y="5796"/>
                  </a:cubicBezTo>
                  <a:cubicBezTo>
                    <a:pt x="7736" y="8783"/>
                    <a:pt x="5714" y="10904"/>
                    <a:pt x="3760" y="12956"/>
                  </a:cubicBezTo>
                  <a:cubicBezTo>
                    <a:pt x="2066" y="14735"/>
                    <a:pt x="465" y="16416"/>
                    <a:pt x="465" y="18552"/>
                  </a:cubicBezTo>
                  <a:cubicBezTo>
                    <a:pt x="465" y="20513"/>
                    <a:pt x="1146" y="22152"/>
                    <a:pt x="2382" y="23167"/>
                  </a:cubicBezTo>
                  <a:cubicBezTo>
                    <a:pt x="2405" y="23186"/>
                    <a:pt x="2433" y="23195"/>
                    <a:pt x="2461" y="23196"/>
                  </a:cubicBezTo>
                  <a:lnTo>
                    <a:pt x="2461" y="23195"/>
                  </a:lnTo>
                  <a:cubicBezTo>
                    <a:pt x="2578" y="23195"/>
                    <a:pt x="2631" y="23048"/>
                    <a:pt x="2540" y="22975"/>
                  </a:cubicBezTo>
                  <a:cubicBezTo>
                    <a:pt x="1363" y="22008"/>
                    <a:pt x="713" y="20438"/>
                    <a:pt x="713" y="18553"/>
                  </a:cubicBezTo>
                  <a:cubicBezTo>
                    <a:pt x="713" y="16515"/>
                    <a:pt x="2281" y="14870"/>
                    <a:pt x="3940" y="13128"/>
                  </a:cubicBezTo>
                  <a:cubicBezTo>
                    <a:pt x="5934" y="11035"/>
                    <a:pt x="7996" y="8870"/>
                    <a:pt x="7639" y="5768"/>
                  </a:cubicBezTo>
                  <a:cubicBezTo>
                    <a:pt x="7263" y="2511"/>
                    <a:pt x="4045" y="1373"/>
                    <a:pt x="934" y="275"/>
                  </a:cubicBezTo>
                  <a:cubicBezTo>
                    <a:pt x="683" y="186"/>
                    <a:pt x="432" y="97"/>
                    <a:pt x="183" y="8"/>
                  </a:cubicBezTo>
                  <a:cubicBezTo>
                    <a:pt x="169" y="3"/>
                    <a:pt x="155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5935325" y="1608725"/>
              <a:ext cx="183925" cy="507125"/>
            </a:xfrm>
            <a:custGeom>
              <a:avLst/>
              <a:gdLst/>
              <a:ahLst/>
              <a:cxnLst/>
              <a:rect l="l" t="t" r="r" b="b"/>
              <a:pathLst>
                <a:path w="7357" h="20285" extrusionOk="0">
                  <a:moveTo>
                    <a:pt x="141" y="0"/>
                  </a:moveTo>
                  <a:cubicBezTo>
                    <a:pt x="90" y="0"/>
                    <a:pt x="43" y="31"/>
                    <a:pt x="24" y="81"/>
                  </a:cubicBezTo>
                  <a:cubicBezTo>
                    <a:pt x="0" y="146"/>
                    <a:pt x="32" y="217"/>
                    <a:pt x="96" y="241"/>
                  </a:cubicBezTo>
                  <a:cubicBezTo>
                    <a:pt x="148" y="260"/>
                    <a:pt x="5255" y="2207"/>
                    <a:pt x="6518" y="5366"/>
                  </a:cubicBezTo>
                  <a:cubicBezTo>
                    <a:pt x="7074" y="6753"/>
                    <a:pt x="5810" y="8487"/>
                    <a:pt x="4471" y="10319"/>
                  </a:cubicBezTo>
                  <a:cubicBezTo>
                    <a:pt x="2813" y="12590"/>
                    <a:pt x="936" y="15164"/>
                    <a:pt x="2417" y="17508"/>
                  </a:cubicBezTo>
                  <a:cubicBezTo>
                    <a:pt x="3305" y="18914"/>
                    <a:pt x="4977" y="19725"/>
                    <a:pt x="6336" y="20275"/>
                  </a:cubicBezTo>
                  <a:cubicBezTo>
                    <a:pt x="6350" y="20281"/>
                    <a:pt x="6366" y="20284"/>
                    <a:pt x="6382" y="20284"/>
                  </a:cubicBezTo>
                  <a:lnTo>
                    <a:pt x="6382" y="20283"/>
                  </a:lnTo>
                  <a:cubicBezTo>
                    <a:pt x="6519" y="20283"/>
                    <a:pt x="6556" y="20095"/>
                    <a:pt x="6429" y="20044"/>
                  </a:cubicBezTo>
                  <a:cubicBezTo>
                    <a:pt x="5106" y="19508"/>
                    <a:pt x="3477" y="18721"/>
                    <a:pt x="2627" y="17375"/>
                  </a:cubicBezTo>
                  <a:cubicBezTo>
                    <a:pt x="1236" y="15173"/>
                    <a:pt x="2983" y="12780"/>
                    <a:pt x="4673" y="10466"/>
                  </a:cubicBezTo>
                  <a:cubicBezTo>
                    <a:pt x="6052" y="8576"/>
                    <a:pt x="7357" y="6790"/>
                    <a:pt x="6750" y="5273"/>
                  </a:cubicBezTo>
                  <a:cubicBezTo>
                    <a:pt x="5446" y="2013"/>
                    <a:pt x="399" y="89"/>
                    <a:pt x="184" y="8"/>
                  </a:cubicBezTo>
                  <a:cubicBezTo>
                    <a:pt x="170" y="3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102325" y="1494775"/>
              <a:ext cx="328225" cy="668650"/>
            </a:xfrm>
            <a:custGeom>
              <a:avLst/>
              <a:gdLst/>
              <a:ahLst/>
              <a:cxnLst/>
              <a:rect l="l" t="t" r="r" b="b"/>
              <a:pathLst>
                <a:path w="13129" h="26746" extrusionOk="0">
                  <a:moveTo>
                    <a:pt x="703" y="1"/>
                  </a:moveTo>
                  <a:cubicBezTo>
                    <a:pt x="671" y="1"/>
                    <a:pt x="639" y="13"/>
                    <a:pt x="615" y="37"/>
                  </a:cubicBezTo>
                  <a:cubicBezTo>
                    <a:pt x="567" y="85"/>
                    <a:pt x="566" y="162"/>
                    <a:pt x="613" y="212"/>
                  </a:cubicBezTo>
                  <a:cubicBezTo>
                    <a:pt x="623" y="222"/>
                    <a:pt x="1729" y="1360"/>
                    <a:pt x="2576" y="3104"/>
                  </a:cubicBezTo>
                  <a:cubicBezTo>
                    <a:pt x="3353" y="4706"/>
                    <a:pt x="4062" y="7161"/>
                    <a:pt x="3019" y="9757"/>
                  </a:cubicBezTo>
                  <a:lnTo>
                    <a:pt x="2920" y="10007"/>
                  </a:lnTo>
                  <a:cubicBezTo>
                    <a:pt x="915" y="14994"/>
                    <a:pt x="1" y="17270"/>
                    <a:pt x="1578" y="18651"/>
                  </a:cubicBezTo>
                  <a:cubicBezTo>
                    <a:pt x="2025" y="19041"/>
                    <a:pt x="2946" y="19356"/>
                    <a:pt x="4113" y="19756"/>
                  </a:cubicBezTo>
                  <a:cubicBezTo>
                    <a:pt x="7056" y="20763"/>
                    <a:pt x="11503" y="22286"/>
                    <a:pt x="12870" y="26658"/>
                  </a:cubicBezTo>
                  <a:cubicBezTo>
                    <a:pt x="12886" y="26710"/>
                    <a:pt x="12934" y="26745"/>
                    <a:pt x="12989" y="26745"/>
                  </a:cubicBezTo>
                  <a:cubicBezTo>
                    <a:pt x="12991" y="26745"/>
                    <a:pt x="12993" y="26745"/>
                    <a:pt x="12996" y="26745"/>
                  </a:cubicBezTo>
                  <a:cubicBezTo>
                    <a:pt x="13006" y="26745"/>
                    <a:pt x="13016" y="26743"/>
                    <a:pt x="13027" y="26741"/>
                  </a:cubicBezTo>
                  <a:cubicBezTo>
                    <a:pt x="13092" y="26720"/>
                    <a:pt x="13129" y="26650"/>
                    <a:pt x="13108" y="26585"/>
                  </a:cubicBezTo>
                  <a:cubicBezTo>
                    <a:pt x="11705" y="22092"/>
                    <a:pt x="7186" y="20544"/>
                    <a:pt x="4196" y="19521"/>
                  </a:cubicBezTo>
                  <a:cubicBezTo>
                    <a:pt x="3054" y="19131"/>
                    <a:pt x="2153" y="18821"/>
                    <a:pt x="1743" y="18464"/>
                  </a:cubicBezTo>
                  <a:cubicBezTo>
                    <a:pt x="299" y="17199"/>
                    <a:pt x="1192" y="14975"/>
                    <a:pt x="3151" y="10099"/>
                  </a:cubicBezTo>
                  <a:lnTo>
                    <a:pt x="3252" y="9850"/>
                  </a:lnTo>
                  <a:cubicBezTo>
                    <a:pt x="5308" y="4727"/>
                    <a:pt x="835" y="84"/>
                    <a:pt x="790" y="37"/>
                  </a:cubicBezTo>
                  <a:cubicBezTo>
                    <a:pt x="766" y="13"/>
                    <a:pt x="735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5228425" y="2084925"/>
              <a:ext cx="477550" cy="620850"/>
            </a:xfrm>
            <a:custGeom>
              <a:avLst/>
              <a:gdLst/>
              <a:ahLst/>
              <a:cxnLst/>
              <a:rect l="l" t="t" r="r" b="b"/>
              <a:pathLst>
                <a:path w="19102" h="24834" extrusionOk="0">
                  <a:moveTo>
                    <a:pt x="3333" y="0"/>
                  </a:moveTo>
                  <a:cubicBezTo>
                    <a:pt x="3047" y="0"/>
                    <a:pt x="2701" y="548"/>
                    <a:pt x="3258" y="1046"/>
                  </a:cubicBezTo>
                  <a:cubicBezTo>
                    <a:pt x="3908" y="1627"/>
                    <a:pt x="4547" y="2309"/>
                    <a:pt x="4547" y="2309"/>
                  </a:cubicBezTo>
                  <a:lnTo>
                    <a:pt x="380" y="1241"/>
                  </a:lnTo>
                  <a:lnTo>
                    <a:pt x="380" y="1241"/>
                  </a:lnTo>
                  <a:cubicBezTo>
                    <a:pt x="380" y="1241"/>
                    <a:pt x="1" y="1915"/>
                    <a:pt x="460" y="2372"/>
                  </a:cubicBezTo>
                  <a:cubicBezTo>
                    <a:pt x="921" y="2829"/>
                    <a:pt x="2230" y="2973"/>
                    <a:pt x="2276" y="3489"/>
                  </a:cubicBezTo>
                  <a:cubicBezTo>
                    <a:pt x="2322" y="4004"/>
                    <a:pt x="3645" y="4964"/>
                    <a:pt x="4205" y="5433"/>
                  </a:cubicBezTo>
                  <a:cubicBezTo>
                    <a:pt x="4765" y="5902"/>
                    <a:pt x="5068" y="5935"/>
                    <a:pt x="5068" y="5935"/>
                  </a:cubicBezTo>
                  <a:cubicBezTo>
                    <a:pt x="5068" y="5935"/>
                    <a:pt x="7456" y="13946"/>
                    <a:pt x="9130" y="17290"/>
                  </a:cubicBezTo>
                  <a:cubicBezTo>
                    <a:pt x="10803" y="20634"/>
                    <a:pt x="13362" y="24279"/>
                    <a:pt x="15144" y="24780"/>
                  </a:cubicBezTo>
                  <a:cubicBezTo>
                    <a:pt x="15276" y="24817"/>
                    <a:pt x="15410" y="24834"/>
                    <a:pt x="15545" y="24834"/>
                  </a:cubicBezTo>
                  <a:cubicBezTo>
                    <a:pt x="17236" y="24834"/>
                    <a:pt x="19101" y="22153"/>
                    <a:pt x="19101" y="22153"/>
                  </a:cubicBezTo>
                  <a:lnTo>
                    <a:pt x="17451" y="19525"/>
                  </a:lnTo>
                  <a:cubicBezTo>
                    <a:pt x="17451" y="19525"/>
                    <a:pt x="12922" y="16174"/>
                    <a:pt x="10778" y="12473"/>
                  </a:cubicBezTo>
                  <a:cubicBezTo>
                    <a:pt x="8634" y="8772"/>
                    <a:pt x="6837" y="5618"/>
                    <a:pt x="6881" y="5215"/>
                  </a:cubicBezTo>
                  <a:cubicBezTo>
                    <a:pt x="6924" y="4812"/>
                    <a:pt x="7146" y="2797"/>
                    <a:pt x="6517" y="2014"/>
                  </a:cubicBezTo>
                  <a:cubicBezTo>
                    <a:pt x="5889" y="1232"/>
                    <a:pt x="3749" y="283"/>
                    <a:pt x="3468" y="50"/>
                  </a:cubicBezTo>
                  <a:cubicBezTo>
                    <a:pt x="3428" y="16"/>
                    <a:pt x="3382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5220875" y="2078725"/>
              <a:ext cx="491725" cy="633250"/>
            </a:xfrm>
            <a:custGeom>
              <a:avLst/>
              <a:gdLst/>
              <a:ahLst/>
              <a:cxnLst/>
              <a:rect l="l" t="t" r="r" b="b"/>
              <a:pathLst>
                <a:path w="19669" h="25330" extrusionOk="0">
                  <a:moveTo>
                    <a:pt x="3610" y="488"/>
                  </a:moveTo>
                  <a:cubicBezTo>
                    <a:pt x="3711" y="573"/>
                    <a:pt x="3925" y="688"/>
                    <a:pt x="4328" y="904"/>
                  </a:cubicBezTo>
                  <a:cubicBezTo>
                    <a:pt x="5035" y="1281"/>
                    <a:pt x="6220" y="1913"/>
                    <a:pt x="6625" y="2418"/>
                  </a:cubicBezTo>
                  <a:cubicBezTo>
                    <a:pt x="6984" y="2865"/>
                    <a:pt x="7096" y="3965"/>
                    <a:pt x="6934" y="5435"/>
                  </a:cubicBezTo>
                  <a:cubicBezTo>
                    <a:pt x="6891" y="5841"/>
                    <a:pt x="7808" y="7573"/>
                    <a:pt x="10865" y="12846"/>
                  </a:cubicBezTo>
                  <a:cubicBezTo>
                    <a:pt x="12930" y="16412"/>
                    <a:pt x="17093" y="19590"/>
                    <a:pt x="17567" y="19945"/>
                  </a:cubicBezTo>
                  <a:lnTo>
                    <a:pt x="19103" y="22392"/>
                  </a:lnTo>
                  <a:cubicBezTo>
                    <a:pt x="18500" y="23212"/>
                    <a:pt x="17047" y="24833"/>
                    <a:pt x="15843" y="24833"/>
                  </a:cubicBezTo>
                  <a:cubicBezTo>
                    <a:pt x="15730" y="24833"/>
                    <a:pt x="15620" y="24819"/>
                    <a:pt x="15512" y="24788"/>
                  </a:cubicBezTo>
                  <a:cubicBezTo>
                    <a:pt x="13851" y="24321"/>
                    <a:pt x="11308" y="20731"/>
                    <a:pt x="9655" y="17427"/>
                  </a:cubicBezTo>
                  <a:cubicBezTo>
                    <a:pt x="8009" y="14140"/>
                    <a:pt x="5632" y="6191"/>
                    <a:pt x="5609" y="6111"/>
                  </a:cubicBezTo>
                  <a:cubicBezTo>
                    <a:pt x="5578" y="6020"/>
                    <a:pt x="5500" y="5952"/>
                    <a:pt x="5404" y="5936"/>
                  </a:cubicBezTo>
                  <a:cubicBezTo>
                    <a:pt x="5402" y="5936"/>
                    <a:pt x="5143" y="5888"/>
                    <a:pt x="4667" y="5489"/>
                  </a:cubicBezTo>
                  <a:cubicBezTo>
                    <a:pt x="4570" y="5409"/>
                    <a:pt x="4451" y="5313"/>
                    <a:pt x="4318" y="5207"/>
                  </a:cubicBezTo>
                  <a:cubicBezTo>
                    <a:pt x="3844" y="4827"/>
                    <a:pt x="2855" y="4036"/>
                    <a:pt x="2826" y="3714"/>
                  </a:cubicBezTo>
                  <a:cubicBezTo>
                    <a:pt x="2786" y="3266"/>
                    <a:pt x="2257" y="3058"/>
                    <a:pt x="1745" y="2857"/>
                  </a:cubicBezTo>
                  <a:cubicBezTo>
                    <a:pt x="1428" y="2732"/>
                    <a:pt x="1099" y="2602"/>
                    <a:pt x="939" y="2443"/>
                  </a:cubicBezTo>
                  <a:cubicBezTo>
                    <a:pt x="734" y="2239"/>
                    <a:pt x="771" y="1961"/>
                    <a:pt x="829" y="1783"/>
                  </a:cubicBezTo>
                  <a:lnTo>
                    <a:pt x="829" y="1783"/>
                  </a:lnTo>
                  <a:lnTo>
                    <a:pt x="4786" y="2798"/>
                  </a:lnTo>
                  <a:cubicBezTo>
                    <a:pt x="4807" y="2804"/>
                    <a:pt x="4828" y="2806"/>
                    <a:pt x="4848" y="2806"/>
                  </a:cubicBezTo>
                  <a:cubicBezTo>
                    <a:pt x="4935" y="2806"/>
                    <a:pt x="5017" y="2761"/>
                    <a:pt x="5063" y="2684"/>
                  </a:cubicBezTo>
                  <a:cubicBezTo>
                    <a:pt x="5120" y="2589"/>
                    <a:pt x="5106" y="2467"/>
                    <a:pt x="5030" y="2386"/>
                  </a:cubicBezTo>
                  <a:cubicBezTo>
                    <a:pt x="5004" y="2358"/>
                    <a:pt x="4376" y="1689"/>
                    <a:pt x="3725" y="1109"/>
                  </a:cubicBezTo>
                  <a:cubicBezTo>
                    <a:pt x="3550" y="953"/>
                    <a:pt x="3479" y="786"/>
                    <a:pt x="3524" y="638"/>
                  </a:cubicBezTo>
                  <a:cubicBezTo>
                    <a:pt x="3553" y="545"/>
                    <a:pt x="3616" y="500"/>
                    <a:pt x="3610" y="488"/>
                  </a:cubicBezTo>
                  <a:close/>
                  <a:moveTo>
                    <a:pt x="3637" y="1"/>
                  </a:moveTo>
                  <a:cubicBezTo>
                    <a:pt x="3483" y="1"/>
                    <a:pt x="3322" y="75"/>
                    <a:pt x="3200" y="216"/>
                  </a:cubicBezTo>
                  <a:cubicBezTo>
                    <a:pt x="2935" y="522"/>
                    <a:pt x="2917" y="1054"/>
                    <a:pt x="3393" y="1480"/>
                  </a:cubicBezTo>
                  <a:cubicBezTo>
                    <a:pt x="3620" y="1683"/>
                    <a:pt x="3847" y="1899"/>
                    <a:pt x="4045" y="2094"/>
                  </a:cubicBezTo>
                  <a:lnTo>
                    <a:pt x="744" y="1248"/>
                  </a:lnTo>
                  <a:cubicBezTo>
                    <a:pt x="723" y="1243"/>
                    <a:pt x="703" y="1241"/>
                    <a:pt x="682" y="1241"/>
                  </a:cubicBezTo>
                  <a:cubicBezTo>
                    <a:pt x="594" y="1241"/>
                    <a:pt x="510" y="1288"/>
                    <a:pt x="465" y="1368"/>
                  </a:cubicBezTo>
                  <a:cubicBezTo>
                    <a:pt x="446" y="1401"/>
                    <a:pt x="0" y="2212"/>
                    <a:pt x="588" y="2796"/>
                  </a:cubicBezTo>
                  <a:cubicBezTo>
                    <a:pt x="821" y="3029"/>
                    <a:pt x="1197" y="3178"/>
                    <a:pt x="1563" y="3321"/>
                  </a:cubicBezTo>
                  <a:cubicBezTo>
                    <a:pt x="1845" y="3432"/>
                    <a:pt x="2318" y="3617"/>
                    <a:pt x="2330" y="3758"/>
                  </a:cubicBezTo>
                  <a:cubicBezTo>
                    <a:pt x="2374" y="4252"/>
                    <a:pt x="3084" y="4857"/>
                    <a:pt x="4007" y="5596"/>
                  </a:cubicBezTo>
                  <a:cubicBezTo>
                    <a:pt x="4136" y="5699"/>
                    <a:pt x="4253" y="5793"/>
                    <a:pt x="4348" y="5872"/>
                  </a:cubicBezTo>
                  <a:cubicBezTo>
                    <a:pt x="4727" y="6189"/>
                    <a:pt x="5005" y="6327"/>
                    <a:pt x="5171" y="6386"/>
                  </a:cubicBezTo>
                  <a:cubicBezTo>
                    <a:pt x="5491" y="7445"/>
                    <a:pt x="7663" y="14561"/>
                    <a:pt x="9209" y="17649"/>
                  </a:cubicBezTo>
                  <a:cubicBezTo>
                    <a:pt x="10915" y="21057"/>
                    <a:pt x="13483" y="24734"/>
                    <a:pt x="15377" y="25267"/>
                  </a:cubicBezTo>
                  <a:cubicBezTo>
                    <a:pt x="15524" y="25308"/>
                    <a:pt x="15677" y="25330"/>
                    <a:pt x="15830" y="25330"/>
                  </a:cubicBezTo>
                  <a:cubicBezTo>
                    <a:pt x="15834" y="25330"/>
                    <a:pt x="15838" y="25330"/>
                    <a:pt x="15842" y="25330"/>
                  </a:cubicBezTo>
                  <a:cubicBezTo>
                    <a:pt x="17645" y="25330"/>
                    <a:pt x="19521" y="22667"/>
                    <a:pt x="19607" y="22543"/>
                  </a:cubicBezTo>
                  <a:cubicBezTo>
                    <a:pt x="19665" y="22462"/>
                    <a:pt x="19668" y="22354"/>
                    <a:pt x="19614" y="22269"/>
                  </a:cubicBezTo>
                  <a:lnTo>
                    <a:pt x="17965" y="19641"/>
                  </a:lnTo>
                  <a:cubicBezTo>
                    <a:pt x="17947" y="19615"/>
                    <a:pt x="17927" y="19592"/>
                    <a:pt x="17902" y="19574"/>
                  </a:cubicBezTo>
                  <a:cubicBezTo>
                    <a:pt x="17857" y="19540"/>
                    <a:pt x="13389" y="16210"/>
                    <a:pt x="11295" y="12597"/>
                  </a:cubicBezTo>
                  <a:cubicBezTo>
                    <a:pt x="9956" y="10286"/>
                    <a:pt x="7464" y="5984"/>
                    <a:pt x="7430" y="5490"/>
                  </a:cubicBezTo>
                  <a:cubicBezTo>
                    <a:pt x="7556" y="4340"/>
                    <a:pt x="7586" y="2821"/>
                    <a:pt x="7013" y="2106"/>
                  </a:cubicBezTo>
                  <a:cubicBezTo>
                    <a:pt x="6544" y="1522"/>
                    <a:pt x="5351" y="885"/>
                    <a:pt x="4563" y="465"/>
                  </a:cubicBezTo>
                  <a:cubicBezTo>
                    <a:pt x="4284" y="315"/>
                    <a:pt x="3996" y="161"/>
                    <a:pt x="3930" y="106"/>
                  </a:cubicBezTo>
                  <a:cubicBezTo>
                    <a:pt x="3845" y="35"/>
                    <a:pt x="3742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5626850" y="2165000"/>
              <a:ext cx="375100" cy="530525"/>
            </a:xfrm>
            <a:custGeom>
              <a:avLst/>
              <a:gdLst/>
              <a:ahLst/>
              <a:cxnLst/>
              <a:rect l="l" t="t" r="r" b="b"/>
              <a:pathLst>
                <a:path w="15004" h="21221" extrusionOk="0">
                  <a:moveTo>
                    <a:pt x="10571" y="1"/>
                  </a:moveTo>
                  <a:cubicBezTo>
                    <a:pt x="10191" y="1"/>
                    <a:pt x="9795" y="81"/>
                    <a:pt x="9388" y="256"/>
                  </a:cubicBezTo>
                  <a:cubicBezTo>
                    <a:pt x="9388" y="256"/>
                    <a:pt x="6962" y="1927"/>
                    <a:pt x="6205" y="4190"/>
                  </a:cubicBezTo>
                  <a:cubicBezTo>
                    <a:pt x="5448" y="6453"/>
                    <a:pt x="1585" y="11945"/>
                    <a:pt x="1027" y="13311"/>
                  </a:cubicBezTo>
                  <a:cubicBezTo>
                    <a:pt x="470" y="14678"/>
                    <a:pt x="0" y="15238"/>
                    <a:pt x="0" y="15238"/>
                  </a:cubicBezTo>
                  <a:cubicBezTo>
                    <a:pt x="0" y="15238"/>
                    <a:pt x="487" y="18249"/>
                    <a:pt x="2561" y="19801"/>
                  </a:cubicBezTo>
                  <a:cubicBezTo>
                    <a:pt x="4328" y="21123"/>
                    <a:pt x="5044" y="21221"/>
                    <a:pt x="5218" y="21221"/>
                  </a:cubicBezTo>
                  <a:cubicBezTo>
                    <a:pt x="5248" y="21221"/>
                    <a:pt x="5262" y="21218"/>
                    <a:pt x="5262" y="21218"/>
                  </a:cubicBezTo>
                  <a:cubicBezTo>
                    <a:pt x="5262" y="21218"/>
                    <a:pt x="12707" y="9081"/>
                    <a:pt x="13932" y="6258"/>
                  </a:cubicBezTo>
                  <a:cubicBezTo>
                    <a:pt x="15004" y="3792"/>
                    <a:pt x="13187" y="1"/>
                    <a:pt x="1057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620425" y="2158850"/>
              <a:ext cx="378800" cy="542925"/>
            </a:xfrm>
            <a:custGeom>
              <a:avLst/>
              <a:gdLst/>
              <a:ahLst/>
              <a:cxnLst/>
              <a:rect l="l" t="t" r="r" b="b"/>
              <a:pathLst>
                <a:path w="15152" h="21717" extrusionOk="0">
                  <a:moveTo>
                    <a:pt x="10826" y="495"/>
                  </a:moveTo>
                  <a:cubicBezTo>
                    <a:pt x="11755" y="495"/>
                    <a:pt x="12456" y="1026"/>
                    <a:pt x="12843" y="1415"/>
                  </a:cubicBezTo>
                  <a:cubicBezTo>
                    <a:pt x="14126" y="2702"/>
                    <a:pt x="14618" y="4894"/>
                    <a:pt x="13960" y="6406"/>
                  </a:cubicBezTo>
                  <a:cubicBezTo>
                    <a:pt x="12823" y="9027"/>
                    <a:pt x="6179" y="19909"/>
                    <a:pt x="5384" y="21209"/>
                  </a:cubicBezTo>
                  <a:cubicBezTo>
                    <a:pt x="5143" y="21166"/>
                    <a:pt x="4435" y="20947"/>
                    <a:pt x="2967" y="19849"/>
                  </a:cubicBezTo>
                  <a:cubicBezTo>
                    <a:pt x="1212" y="18534"/>
                    <a:pt x="631" y="16079"/>
                    <a:pt x="523" y="15547"/>
                  </a:cubicBezTo>
                  <a:cubicBezTo>
                    <a:pt x="681" y="15330"/>
                    <a:pt x="1072" y="14737"/>
                    <a:pt x="1515" y="13651"/>
                  </a:cubicBezTo>
                  <a:cubicBezTo>
                    <a:pt x="1731" y="13122"/>
                    <a:pt x="2482" y="11917"/>
                    <a:pt x="3353" y="10522"/>
                  </a:cubicBezTo>
                  <a:cubicBezTo>
                    <a:pt x="4704" y="8353"/>
                    <a:pt x="6236" y="5897"/>
                    <a:pt x="6699" y="4516"/>
                  </a:cubicBezTo>
                  <a:cubicBezTo>
                    <a:pt x="7385" y="2465"/>
                    <a:pt x="9540" y="883"/>
                    <a:pt x="9768" y="721"/>
                  </a:cubicBezTo>
                  <a:cubicBezTo>
                    <a:pt x="10146" y="561"/>
                    <a:pt x="10500" y="495"/>
                    <a:pt x="10826" y="495"/>
                  </a:cubicBezTo>
                  <a:close/>
                  <a:moveTo>
                    <a:pt x="10824" y="0"/>
                  </a:moveTo>
                  <a:cubicBezTo>
                    <a:pt x="10401" y="0"/>
                    <a:pt x="9971" y="90"/>
                    <a:pt x="9548" y="273"/>
                  </a:cubicBezTo>
                  <a:cubicBezTo>
                    <a:pt x="9533" y="280"/>
                    <a:pt x="9518" y="288"/>
                    <a:pt x="9505" y="296"/>
                  </a:cubicBezTo>
                  <a:cubicBezTo>
                    <a:pt x="9402" y="367"/>
                    <a:pt x="7000" y="2043"/>
                    <a:pt x="6226" y="4356"/>
                  </a:cubicBezTo>
                  <a:cubicBezTo>
                    <a:pt x="5782" y="5683"/>
                    <a:pt x="4202" y="8219"/>
                    <a:pt x="2930" y="10257"/>
                  </a:cubicBezTo>
                  <a:cubicBezTo>
                    <a:pt x="2048" y="11673"/>
                    <a:pt x="1286" y="12894"/>
                    <a:pt x="1055" y="13464"/>
                  </a:cubicBezTo>
                  <a:cubicBezTo>
                    <a:pt x="521" y="14767"/>
                    <a:pt x="71" y="15320"/>
                    <a:pt x="66" y="15325"/>
                  </a:cubicBezTo>
                  <a:cubicBezTo>
                    <a:pt x="20" y="15381"/>
                    <a:pt x="1" y="15453"/>
                    <a:pt x="12" y="15524"/>
                  </a:cubicBezTo>
                  <a:cubicBezTo>
                    <a:pt x="33" y="15652"/>
                    <a:pt x="539" y="18653"/>
                    <a:pt x="2669" y="20247"/>
                  </a:cubicBezTo>
                  <a:cubicBezTo>
                    <a:pt x="4427" y="21564"/>
                    <a:pt x="5208" y="21716"/>
                    <a:pt x="5477" y="21716"/>
                  </a:cubicBezTo>
                  <a:cubicBezTo>
                    <a:pt x="5481" y="21716"/>
                    <a:pt x="5485" y="21716"/>
                    <a:pt x="5489" y="21716"/>
                  </a:cubicBezTo>
                  <a:cubicBezTo>
                    <a:pt x="5517" y="21716"/>
                    <a:pt x="5545" y="21713"/>
                    <a:pt x="5573" y="21708"/>
                  </a:cubicBezTo>
                  <a:cubicBezTo>
                    <a:pt x="5639" y="21693"/>
                    <a:pt x="5696" y="21653"/>
                    <a:pt x="5732" y="21595"/>
                  </a:cubicBezTo>
                  <a:cubicBezTo>
                    <a:pt x="6037" y="21099"/>
                    <a:pt x="13200" y="9409"/>
                    <a:pt x="14420" y="6603"/>
                  </a:cubicBezTo>
                  <a:cubicBezTo>
                    <a:pt x="15152" y="4918"/>
                    <a:pt x="14616" y="2485"/>
                    <a:pt x="13197" y="1063"/>
                  </a:cubicBezTo>
                  <a:cubicBezTo>
                    <a:pt x="12499" y="362"/>
                    <a:pt x="11674" y="0"/>
                    <a:pt x="108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BDBB96-4198-4A65-9038-AB4D66C61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78305"/>
              </p:ext>
            </p:extLst>
          </p:nvPr>
        </p:nvGraphicFramePr>
        <p:xfrm>
          <a:off x="2026783" y="1358779"/>
          <a:ext cx="4706103" cy="3024640"/>
        </p:xfrm>
        <a:graphic>
          <a:graphicData uri="http://schemas.openxmlformats.org/drawingml/2006/table">
            <a:tbl>
              <a:tblPr firstRow="1" bandRow="1">
                <a:tableStyleId>{E230EAC7-675B-4E24-A808-22D506E3D9A7}</a:tableStyleId>
              </a:tblPr>
              <a:tblGrid>
                <a:gridCol w="1717015">
                  <a:extLst>
                    <a:ext uri="{9D8B030D-6E8A-4147-A177-3AD203B41FA5}">
                      <a16:colId xmlns:a16="http://schemas.microsoft.com/office/drawing/2014/main" val="654913111"/>
                    </a:ext>
                  </a:extLst>
                </a:gridCol>
                <a:gridCol w="2989088">
                  <a:extLst>
                    <a:ext uri="{9D8B030D-6E8A-4147-A177-3AD203B41FA5}">
                      <a16:colId xmlns:a16="http://schemas.microsoft.com/office/drawing/2014/main" val="3285422735"/>
                    </a:ext>
                  </a:extLst>
                </a:gridCol>
              </a:tblGrid>
              <a:tr h="37370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Features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20B0604020202020204" charset="0"/>
                        </a:rPr>
                        <a:t>Function</a:t>
                      </a:r>
                      <a:endParaRPr lang="en-ID" dirty="0">
                        <a:latin typeface="Montserrat" panose="020B0604020202020204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18968"/>
                  </a:ext>
                </a:extLst>
              </a:tr>
              <a:tr h="324472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55017"/>
                  </a:ext>
                </a:extLst>
              </a:tr>
              <a:tr h="323682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13069"/>
                  </a:ext>
                </a:extLst>
              </a:tr>
              <a:tr h="331773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Delete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67593"/>
                  </a:ext>
                </a:extLst>
              </a:tr>
              <a:tr h="299405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Supervisor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6036"/>
                  </a:ext>
                </a:extLst>
              </a:tr>
              <a:tr h="315590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Get Employee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64083"/>
                  </a:ext>
                </a:extLst>
              </a:tr>
              <a:tr h="27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20B0604020202020204" charset="0"/>
                        </a:rPr>
                        <a:t>-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65659"/>
                  </a:ext>
                </a:extLst>
              </a:tr>
              <a:tr h="322369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Save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0043"/>
                  </a:ext>
                </a:extLst>
              </a:tr>
              <a:tr h="373708">
                <a:tc>
                  <a:txBody>
                    <a:bodyPr/>
                    <a:lstStyle/>
                    <a:p>
                      <a:endParaRPr lang="en-ID" sz="1200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20B0604020202020204" charset="0"/>
                        </a:rPr>
                        <a:t>- Update Employee Work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104165"/>
      </p:ext>
    </p:extLst>
  </p:cSld>
  <p:clrMapOvr>
    <a:masterClrMapping/>
  </p:clrMapOvr>
</p:sld>
</file>

<file path=ppt/theme/theme1.xml><?xml version="1.0" encoding="utf-8"?>
<a:theme xmlns:a="http://schemas.openxmlformats.org/drawingml/2006/main" name="HIGH SCHOOL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A8"/>
      </a:accent1>
      <a:accent2>
        <a:srgbClr val="C6FF00"/>
      </a:accent2>
      <a:accent3>
        <a:srgbClr val="C9DB89"/>
      </a:accent3>
      <a:accent4>
        <a:srgbClr val="1D1D1B"/>
      </a:accent4>
      <a:accent5>
        <a:srgbClr val="F9FFE2"/>
      </a:accent5>
      <a:accent6>
        <a:srgbClr val="5858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544</Words>
  <Application>Microsoft Office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Shadows Into Light</vt:lpstr>
      <vt:lpstr>Arial</vt:lpstr>
      <vt:lpstr>HIGH SCHOOL RESUME</vt:lpstr>
      <vt:lpstr>SMALL PROJECT 3</vt:lpstr>
      <vt:lpstr>Scope of Testing</vt:lpstr>
      <vt:lpstr>Goal</vt:lpstr>
      <vt:lpstr>API itu apasih?</vt:lpstr>
      <vt:lpstr>Jadi, API Testing itu apa ya?</vt:lpstr>
      <vt:lpstr>API Test Case</vt:lpstr>
      <vt:lpstr>LIST OF API TEST CASES</vt:lpstr>
      <vt:lpstr>LIST OF API TEST CASES</vt:lpstr>
      <vt:lpstr>LIST OF API TEST CASES</vt:lpstr>
      <vt:lpstr>LIST OF API TEST CASES</vt:lpstr>
      <vt:lpstr>PowerPoint Presentation</vt:lpstr>
      <vt:lpstr>PowerPoint Presentation</vt:lpstr>
      <vt:lpstr>Report</vt:lpstr>
      <vt:lpstr>PowerPoint Presentation</vt:lpstr>
      <vt:lpstr>PowerPoint Presentation</vt:lpstr>
      <vt:lpstr>PowerPoint Presentation</vt:lpstr>
      <vt:lpstr>PowerPoint Presentation</vt:lpstr>
      <vt:lpstr>Github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2</dc:title>
  <cp:lastModifiedBy>sofie gita pratiwi</cp:lastModifiedBy>
  <cp:revision>73</cp:revision>
  <dcterms:modified xsi:type="dcterms:W3CDTF">2021-09-26T14:37:10Z</dcterms:modified>
</cp:coreProperties>
</file>