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J</a:t>
            </a:r>
            <a:r>
              <a:rPr altLang="en-GB" dirty="0" sz="2400" lang="en-US"/>
              <a:t>O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K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r>
              <a:rPr altLang="en-GB" dirty="0" sz="2400" lang="en-US"/>
              <a:t>2</a:t>
            </a:r>
            <a:r>
              <a:rPr altLang="en-GB" dirty="0" sz="2400" lang="en-US"/>
              <a:t>9</a:t>
            </a:r>
            <a:r>
              <a:rPr altLang="en-GB" dirty="0" sz="2400" lang="en-US"/>
              <a:t>,</a:t>
            </a:r>
            <a:r>
              <a:rPr altLang="en-GB" dirty="0" sz="2400" lang="en-US"/>
              <a:t>28553E9E134CAAD8</a:t>
            </a:r>
            <a:endParaRPr dirty="0" sz="2400" lang="en-US">
              <a:cs typeface="Calibri"/>
            </a:endParaRPr>
          </a:p>
          <a:p>
            <a:r>
              <a:rPr altLang="en-GB" dirty="0" sz="2400" lang="en-US"/>
              <a:t>2F341E3BFEBB6E96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PUTER </a:t>
            </a:r>
            <a:r>
              <a:rPr altLang="en-GB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altLang="en-GB" dirty="0" sz="2400" lang="en-US"/>
              <a:t>T</a:t>
            </a:r>
            <a:r>
              <a:rPr altLang="en-GB" dirty="0" sz="2400" lang="en-US"/>
              <a:t>I</a:t>
            </a:r>
            <a:r>
              <a:rPr altLang="en-GB" dirty="0" sz="2400" lang="en-US"/>
              <a:t>R</a:t>
            </a:r>
            <a:r>
              <a:rPr altLang="en-GB" dirty="0" sz="2400" lang="en-US"/>
              <a:t>U</a:t>
            </a:r>
            <a:r>
              <a:rPr altLang="en-GB" dirty="0" sz="2400" lang="en-US"/>
              <a:t>P</a:t>
            </a:r>
            <a:r>
              <a:rPr altLang="en-GB" dirty="0" sz="2400" lang="en-US"/>
              <a:t>P</a:t>
            </a:r>
            <a:r>
              <a:rPr altLang="en-GB" dirty="0" sz="2400" lang="en-US"/>
              <a:t>UR </a:t>
            </a:r>
            <a:r>
              <a:rPr altLang="en-GB" dirty="0" sz="2400" lang="en-US"/>
              <a:t>K</a:t>
            </a:r>
            <a:r>
              <a:rPr altLang="en-GB" dirty="0" sz="2400" lang="en-US"/>
              <a:t>U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RAN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EGE </a:t>
            </a:r>
            <a:r>
              <a:rPr altLang="en-GB" dirty="0" sz="2400" lang="en-US"/>
              <a:t>F</a:t>
            </a:r>
            <a:r>
              <a:rPr altLang="en-GB" dirty="0" sz="2400" lang="en-US"/>
              <a:t>O</a:t>
            </a:r>
            <a:r>
              <a:rPr altLang="en-GB" dirty="0" sz="2400" lang="en-US"/>
              <a:t>R </a:t>
            </a:r>
            <a:r>
              <a:rPr altLang="en-GB" dirty="0" sz="2400" lang="en-US"/>
              <a:t>WOMEN </a:t>
            </a:r>
            <a:endParaRPr dirty="0" sz="2400" lang="en-IN"/>
          </a:p>
          <a:p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I</a:t>
            </a:r>
            <a:r>
              <a:rPr altLang="en-GB" dirty="0" sz="2400" lang="en-US"/>
              <a:t>VERSITY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4428557" y="2964856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1384">
            <a:off x="4415356" y="1736572"/>
            <a:ext cx="3530832" cy="440257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2281236" y="2019299"/>
            <a:ext cx="4572000" cy="1463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conclusion is the closing section that summarizes the main points, highlights key findings, and provides final insights or recommendations.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8" name=""/>
          <p:cNvSpPr txBox="1"/>
          <p:nvPr/>
        </p:nvSpPr>
        <p:spPr>
          <a:xfrm>
            <a:off x="2222724" y="3219450"/>
            <a:ext cx="7723642" cy="41910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VELOPER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509807" y="1041533"/>
            <a:ext cx="5029200" cy="38633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1" name=""/>
          <p:cNvSpPr txBox="1"/>
          <p:nvPr/>
        </p:nvSpPr>
        <p:spPr>
          <a:xfrm>
            <a:off x="1747836" y="2030729"/>
            <a:ext cx="4572000" cy="1805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problem statement is a clear and concise description of an issue that identifies the gap between the current situation and the desired outcome.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"/>
          <p:cNvSpPr txBox="1"/>
          <p:nvPr/>
        </p:nvSpPr>
        <p:spPr>
          <a:xfrm>
            <a:off x="4096000" y="3219450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2124075" y="2019299"/>
            <a:ext cx="4572000" cy="1805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project overview is a brief summary that outlines the project’s purpose, objectives, scope, and key details to give a quick understanding of what the project is about.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1814512" y="2308860"/>
            <a:ext cx="4572000" cy="1120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End users are the people who ultimately use or interact with a product, system, or service.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2438400" y="1623059"/>
            <a:ext cx="4572000" cy="1805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Tools and techniques are the methods, software, or instruments used to carry out tasks, solve problems, or achieve project objectives effectively.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8794750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"/>
          <p:cNvSpPr txBox="1"/>
          <p:nvPr/>
        </p:nvSpPr>
        <p:spPr>
          <a:xfrm>
            <a:off x="2698097" y="1810609"/>
            <a:ext cx="4572000" cy="1805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Portfolio design and layout refer to the structured arrangement and visual presentation of work samples, ensuring they are organized, appealing, and easy to navigate.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7" name=""/>
          <p:cNvSpPr txBox="1"/>
          <p:nvPr/>
        </p:nvSpPr>
        <p:spPr>
          <a:xfrm>
            <a:off x="2755084" y="1572164"/>
            <a:ext cx="4572000" cy="2148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Features are the characteristics or attributes of a product or system, while functionality refers to how those features work to perform specific tasks or meet user needs.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2025-09-02T06:54:09Z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b2d3a8637f9d44a087bc50f940180e62</vt:lpwstr>
  </property>
</Properties>
</file>