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92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892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8920" cy="161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8920" cy="53892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20000" y="2520000"/>
            <a:ext cx="5038920" cy="251892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78000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Internship_I of eyohn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5220000"/>
            <a:ext cx="9358920" cy="19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ffffff"/>
                </a:solidFill>
                <a:latin typeface="Noto Sans Regular"/>
                <a:ea typeface="DejaVu Sans"/>
              </a:rPr>
              <a:t>Sber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Сбер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680000" y="2664000"/>
            <a:ext cx="5543280" cy="350064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432000" y="2232000"/>
            <a:ext cx="496728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CберБанк — крупнейший банк в России, Центральной и Восточной Европе, один из ведущих международных финансовых институтов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СберБанк — самый дорогой российский бренд и самый сильный банковский бренд в мире по версии Brand Finance.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Наша цель — сделать СберБанк одной из лучших финансовых и технологических компаний в мире.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Потоковая загрузка данных на платформе кибербезопасности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360000" y="1980000"/>
            <a:ext cx="35992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 Платформе Кибербезопасности развернут кластер сбора, состоящий из нескольких компонентов.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Входной точкой в кластер является балансировщик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нагрузки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который распределяет трафик между нодами кластера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первичного обработчика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. Данные из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которого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направляются в кластер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брокера сообщений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. С помощью распределенной платформы обработки информации производится нормализация и парсинг данных с последующим сохранением другой кластер брокера. Кроме этого реализована репликация и сохранение сообщений.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789360" y="2736000"/>
            <a:ext cx="6145920" cy="33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Проблемы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01320"/>
            <a:ext cx="9358920" cy="9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Чем я занимался и результаты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358920" cy="50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700000" y="2700000"/>
            <a:ext cx="4678920" cy="21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2022-06-25T23:37:08Z</dcterms:created>
  <dc:creator/>
  <dc:description/>
  <dc:language>ru-RU</dc:language>
  <cp:lastModifiedBy/>
  <dcterms:modified xsi:type="dcterms:W3CDTF">2022-06-28T01:24:56Z</dcterms:modified>
  <cp:revision>6</cp:revision>
  <dc:subject/>
  <dc:title>Midnightblue</dc:title>
</cp:coreProperties>
</file>