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>
        <p:scale>
          <a:sx n="113" d="100"/>
          <a:sy n="113" d="100"/>
        </p:scale>
        <p:origin x="4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15DC9-A03C-EBD5-C5A9-2699658A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DED8A0-DF2A-C4FF-9875-CE490ABE4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52B0C-A14B-D9AF-B718-1732F1C9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C769C-C2A3-4D52-986D-55BC4CD5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4BE85-0FFC-8FD9-180A-07E155AE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98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ECC3B-EE3F-12E1-0ED2-F3EEC4B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922F2-1099-427C-863D-8826E7116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4B421-A6FB-72F1-E275-1715D5F2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452E9-8896-D794-BA06-3C127CB5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C903B-4B5B-A576-F40E-E595765C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659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892D27-429E-B341-34B6-8E74C4BF2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22323-ED44-EE11-571D-E7F2A822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3D30B-E8C6-0605-15D9-2C0B57CD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3FB6D-E3F1-9AF8-91B2-4E2EFE09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9FA11-D920-7EE7-295C-913CF6C4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36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A928B-8504-057C-A3AA-98C0BF7F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F514A-6723-5F4B-E1F4-E301A954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B7E02-F351-920A-42DD-674326B0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4CE97-B535-C5B2-6E7D-B84D3B7B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769A9-377B-070F-E681-5783631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83740-165A-B1A3-4A6C-26C76BB4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4493F-D226-9FF0-2069-698AF3ED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B98D4-AFF6-7BD5-80F3-0D9F6D63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B8917-ABA4-DC7D-859C-3D0D47C8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4FB7F-6090-F519-E712-0FA7A048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07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EF5F-0E6B-EFA7-CA37-926EE8E3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AFD7F-9B5E-7C61-56C5-61706BA5A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8F770C-6257-0CBD-2081-D6912B496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8F50E-B3D8-9621-B6E5-1AD576AA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CADAA-8061-8D6C-2C62-38FD7EF6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B3341-8207-1D26-2B30-6F6F4990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15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99A95-9C59-31E8-4420-F5599057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7C6A7-AE39-E16B-1675-4CF02A88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05152A-013C-2230-7F3B-3CEDFDC14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BEE485-A60E-609B-E03A-843AF9656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B871C1-52A1-5EC4-3BF9-590B5834F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5317C3-B25B-D8B5-485D-36D3B01A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06E69B-B1A4-1274-6267-5674C113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A59D4A-2DCF-4960-D037-4285C046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42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7E642-A2D2-21B0-A9BD-6F7D5726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AB1D3B-AFD0-7FC2-A9A6-9D8E6B1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8D8EAF-6958-76A8-B2A7-75DDEA33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41942-5251-791A-9CB9-EB27ED9D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03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E392F3-D924-992E-0E9B-1766B3F1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02058E-8DC8-4984-632E-F77D3774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BF890-C45E-5C5A-DA4D-8DF609DA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75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13346-DC9B-9E2B-B2C9-5827CB16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33481-1A51-C296-424E-DC41B8DD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01304-9CD5-BE3C-B71A-E54382E0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97088-0F42-2E02-20D6-D4C6E246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88936-36E2-8BE6-128F-993082A1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F9470-B431-0CF5-70F4-72B1C35A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19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1869E-AF71-270D-734E-9502A566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9D3867-AAEB-274F-6AA1-99789CE09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0AD42-1594-B48B-527D-23D199B07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20F98-4605-4AD7-A21A-79EBB5A6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FC91A-3E7B-693C-9D6F-DC711BB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22510-F8C1-0D94-6AA1-640DF4D1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14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30B7D3-785A-34FB-13FB-B55DE492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A97AE-206D-5A03-835B-9CFAE348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44745-691D-FCE1-48E2-8A8F46AE4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E097-2023-FE4A-8072-45F349B1B213}" type="datetimeFigureOut">
              <a:t>2023/12/28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E0C01-D9A0-3B23-A9AF-AB1AB4B5F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3B99D-C797-0226-21DD-8AA7D39DB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B33C-93C6-B24B-8CBB-B3F02489A9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59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8A175219-07DD-260D-D9E9-9896E67C1E6F}"/>
              </a:ext>
            </a:extLst>
          </p:cNvPr>
          <p:cNvSpPr/>
          <p:nvPr/>
        </p:nvSpPr>
        <p:spPr>
          <a:xfrm>
            <a:off x="698089" y="2009331"/>
            <a:ext cx="987973" cy="196543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r>
              <a:rPr kumimoji="1" lang="zh-CN" altLang="en-US"/>
              <a:t> </a:t>
            </a:r>
            <a:r>
              <a:rPr kumimoji="1" lang="en-US" altLang="zh-CN"/>
              <a:t>-15</a:t>
            </a:r>
            <a:br>
              <a:rPr kumimoji="1" lang="en-US" altLang="zh-CN"/>
            </a:br>
            <a:r>
              <a:rPr kumimoji="1" lang="en-US" altLang="zh-CN"/>
              <a:t>host</a:t>
            </a:r>
            <a:endParaRPr kumimoji="1" lang="zh-CN" altLang="en-US"/>
          </a:p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D9E8647-268C-247F-5173-EF560BC87D44}"/>
              </a:ext>
            </a:extLst>
          </p:cNvPr>
          <p:cNvSpPr/>
          <p:nvPr/>
        </p:nvSpPr>
        <p:spPr>
          <a:xfrm>
            <a:off x="3266554" y="2738102"/>
            <a:ext cx="727377" cy="50789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16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7CC202-C009-CBD8-0767-9561E325811F}"/>
              </a:ext>
            </a:extLst>
          </p:cNvPr>
          <p:cNvSpPr/>
          <p:nvPr/>
        </p:nvSpPr>
        <p:spPr>
          <a:xfrm>
            <a:off x="5798361" y="2766078"/>
            <a:ext cx="687243" cy="50789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18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93393D3-7E4C-7494-C327-B8C9496A9AC1}"/>
              </a:ext>
            </a:extLst>
          </p:cNvPr>
          <p:cNvSpPr/>
          <p:nvPr/>
        </p:nvSpPr>
        <p:spPr>
          <a:xfrm>
            <a:off x="5654088" y="1206462"/>
            <a:ext cx="831516" cy="50789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17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3260D0-99BF-63BA-F122-86795E0B5122}"/>
              </a:ext>
            </a:extLst>
          </p:cNvPr>
          <p:cNvSpPr/>
          <p:nvPr/>
        </p:nvSpPr>
        <p:spPr>
          <a:xfrm>
            <a:off x="5667852" y="4538767"/>
            <a:ext cx="712821" cy="50789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19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0FBC01-F30C-0D34-D8AF-1C449DD8E54D}"/>
              </a:ext>
            </a:extLst>
          </p:cNvPr>
          <p:cNvSpPr/>
          <p:nvPr/>
        </p:nvSpPr>
        <p:spPr>
          <a:xfrm>
            <a:off x="8010789" y="2766076"/>
            <a:ext cx="727377" cy="50789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20</a:t>
            </a:r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3CCEF82-7940-3333-B2FE-D88F565AE582}"/>
              </a:ext>
            </a:extLst>
          </p:cNvPr>
          <p:cNvSpPr/>
          <p:nvPr/>
        </p:nvSpPr>
        <p:spPr>
          <a:xfrm>
            <a:off x="4486171" y="6080270"/>
            <a:ext cx="3076184" cy="69214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38</a:t>
            </a:r>
            <a:r>
              <a:rPr kumimoji="1" lang="zh-CN" altLang="en-US"/>
              <a:t> </a:t>
            </a:r>
            <a:r>
              <a:rPr kumimoji="1" lang="en-US" altLang="zh-CN"/>
              <a:t>-51</a:t>
            </a:r>
            <a:br>
              <a:rPr kumimoji="1" lang="en-US" altLang="zh-CN"/>
            </a:br>
            <a:r>
              <a:rPr kumimoji="1" lang="en-US" altLang="zh-CN"/>
              <a:t>host</a:t>
            </a:r>
            <a:endParaRPr kumimoji="1" lang="zh-CN" altLang="en-US"/>
          </a:p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0EBCB41-5A03-5547-5392-729382A77CBD}"/>
              </a:ext>
            </a:extLst>
          </p:cNvPr>
          <p:cNvSpPr/>
          <p:nvPr/>
        </p:nvSpPr>
        <p:spPr>
          <a:xfrm>
            <a:off x="10121462" y="504496"/>
            <a:ext cx="987973" cy="196543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21</a:t>
            </a:r>
            <a:r>
              <a:rPr kumimoji="1" lang="zh-CN" altLang="en-US"/>
              <a:t> </a:t>
            </a:r>
            <a:r>
              <a:rPr kumimoji="1" lang="en-US" altLang="zh-CN"/>
              <a:t>-36</a:t>
            </a:r>
            <a:br>
              <a:rPr kumimoji="1" lang="en-US" altLang="zh-CN"/>
            </a:br>
            <a:r>
              <a:rPr kumimoji="1" lang="en-US" altLang="zh-CN"/>
              <a:t>host</a:t>
            </a:r>
            <a:endParaRPr kumimoji="1" lang="zh-CN" altLang="en-US"/>
          </a:p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21D9A1-176C-B403-FFA9-0567B2A8CD44}"/>
              </a:ext>
            </a:extLst>
          </p:cNvPr>
          <p:cNvSpPr/>
          <p:nvPr/>
        </p:nvSpPr>
        <p:spPr>
          <a:xfrm>
            <a:off x="10121462" y="4256690"/>
            <a:ext cx="977694" cy="11140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37</a:t>
            </a:r>
            <a:endParaRPr kumimoji="1" lang="zh-CN" altLang="en-US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C733E3B-3047-45D3-2247-D3A598E1BE32}"/>
              </a:ext>
            </a:extLst>
          </p:cNvPr>
          <p:cNvCxnSpPr>
            <a:cxnSpLocks/>
            <a:stCxn id="13" idx="0"/>
            <a:endCxn id="11" idx="4"/>
          </p:cNvCxnSpPr>
          <p:nvPr/>
        </p:nvCxnSpPr>
        <p:spPr>
          <a:xfrm flipV="1">
            <a:off x="6024263" y="5046661"/>
            <a:ext cx="0" cy="10336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16FEECC-53C2-FBE0-4110-AFBD8A282782}"/>
              </a:ext>
            </a:extLst>
          </p:cNvPr>
          <p:cNvCxnSpPr>
            <a:cxnSpLocks/>
            <a:stCxn id="11" idx="6"/>
            <a:endCxn id="12" idx="4"/>
          </p:cNvCxnSpPr>
          <p:nvPr/>
        </p:nvCxnSpPr>
        <p:spPr>
          <a:xfrm flipV="1">
            <a:off x="6380673" y="3273970"/>
            <a:ext cx="1993805" cy="15187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E5E8BB8-87D1-2912-5DD8-7B88437F3F3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485604" y="3020023"/>
            <a:ext cx="1525185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CD1DA28-4F9C-70E4-BA61-AEC4FCD9100E}"/>
              </a:ext>
            </a:extLst>
          </p:cNvPr>
          <p:cNvCxnSpPr>
            <a:cxnSpLocks/>
            <a:stCxn id="10" idx="6"/>
            <a:endCxn id="12" idx="0"/>
          </p:cNvCxnSpPr>
          <p:nvPr/>
        </p:nvCxnSpPr>
        <p:spPr>
          <a:xfrm>
            <a:off x="6485604" y="1460409"/>
            <a:ext cx="1888874" cy="13056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4AEE749-13AE-6354-E777-B449088AD617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3630243" y="1460409"/>
            <a:ext cx="2023845" cy="12776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D31DE94D-D21E-FED6-6A38-ACF399EBAD2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993931" y="2992049"/>
            <a:ext cx="1804430" cy="279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49D11B3-9585-D411-3621-7E2AB766C601}"/>
              </a:ext>
            </a:extLst>
          </p:cNvPr>
          <p:cNvCxnSpPr>
            <a:cxnSpLocks/>
            <a:stCxn id="7" idx="4"/>
            <a:endCxn id="11" idx="2"/>
          </p:cNvCxnSpPr>
          <p:nvPr/>
        </p:nvCxnSpPr>
        <p:spPr>
          <a:xfrm>
            <a:off x="3630243" y="3245996"/>
            <a:ext cx="2037609" cy="15467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A8CCD2E-6E70-6F36-446F-4BCC1B0D12E1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1686062" y="2992049"/>
            <a:ext cx="15804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E534E65-AA4F-8165-C52B-751A473A1A46}"/>
              </a:ext>
            </a:extLst>
          </p:cNvPr>
          <p:cNvCxnSpPr>
            <a:cxnSpLocks/>
            <a:stCxn id="12" idx="7"/>
            <a:endCxn id="15" idx="1"/>
          </p:cNvCxnSpPr>
          <p:nvPr/>
        </p:nvCxnSpPr>
        <p:spPr>
          <a:xfrm flipV="1">
            <a:off x="8631644" y="1487214"/>
            <a:ext cx="1489818" cy="13532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7357A8B-AFE0-649F-85DD-8CBA08A9A4A4}"/>
              </a:ext>
            </a:extLst>
          </p:cNvPr>
          <p:cNvCxnSpPr>
            <a:cxnSpLocks/>
            <a:stCxn id="12" idx="5"/>
            <a:endCxn id="17" idx="1"/>
          </p:cNvCxnSpPr>
          <p:nvPr/>
        </p:nvCxnSpPr>
        <p:spPr>
          <a:xfrm>
            <a:off x="8631644" y="3199591"/>
            <a:ext cx="1489818" cy="161414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764755D-4A0D-8482-9F47-6F640C5423D4}"/>
              </a:ext>
            </a:extLst>
          </p:cNvPr>
          <p:cNvCxnSpPr/>
          <p:nvPr/>
        </p:nvCxnSpPr>
        <p:spPr>
          <a:xfrm flipV="1">
            <a:off x="6350933" y="5046661"/>
            <a:ext cx="0" cy="977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92C7689-E3E0-66E6-AE16-701F8D0B74BD}"/>
              </a:ext>
            </a:extLst>
          </p:cNvPr>
          <p:cNvCxnSpPr>
            <a:cxnSpLocks/>
          </p:cNvCxnSpPr>
          <p:nvPr/>
        </p:nvCxnSpPr>
        <p:spPr>
          <a:xfrm flipV="1">
            <a:off x="6690655" y="3799685"/>
            <a:ext cx="1475418" cy="1151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0451CFBF-B66B-6B88-E97C-E3B371E50654}"/>
              </a:ext>
            </a:extLst>
          </p:cNvPr>
          <p:cNvCxnSpPr>
            <a:cxnSpLocks/>
          </p:cNvCxnSpPr>
          <p:nvPr/>
        </p:nvCxnSpPr>
        <p:spPr>
          <a:xfrm>
            <a:off x="8618454" y="3554844"/>
            <a:ext cx="1050627" cy="1277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EA11A4E7-1BF4-B7DC-E7E1-DC509771CF8C}"/>
              </a:ext>
            </a:extLst>
          </p:cNvPr>
          <p:cNvCxnSpPr>
            <a:cxnSpLocks/>
          </p:cNvCxnSpPr>
          <p:nvPr/>
        </p:nvCxnSpPr>
        <p:spPr>
          <a:xfrm>
            <a:off x="4607413" y="2282073"/>
            <a:ext cx="2818273" cy="1437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72B03D15-4532-BB2D-C116-0A711A4BD03E}"/>
              </a:ext>
            </a:extLst>
          </p:cNvPr>
          <p:cNvCxnSpPr>
            <a:cxnSpLocks/>
          </p:cNvCxnSpPr>
          <p:nvPr/>
        </p:nvCxnSpPr>
        <p:spPr>
          <a:xfrm>
            <a:off x="4192673" y="2692660"/>
            <a:ext cx="3552753" cy="1367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3949A989-0AAB-8940-6428-8447567FDB0F}"/>
              </a:ext>
            </a:extLst>
          </p:cNvPr>
          <p:cNvCxnSpPr>
            <a:cxnSpLocks/>
          </p:cNvCxnSpPr>
          <p:nvPr/>
        </p:nvCxnSpPr>
        <p:spPr>
          <a:xfrm>
            <a:off x="4903693" y="3934903"/>
            <a:ext cx="2344503" cy="5804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2F01AF5E-27DB-35FD-B627-AF7064C0C1AE}"/>
              </a:ext>
            </a:extLst>
          </p:cNvPr>
          <p:cNvCxnSpPr>
            <a:cxnSpLocks/>
          </p:cNvCxnSpPr>
          <p:nvPr/>
        </p:nvCxnSpPr>
        <p:spPr>
          <a:xfrm>
            <a:off x="1782867" y="2775986"/>
            <a:ext cx="1428380" cy="86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73245B1-3121-ABF0-E558-918889C6209C}"/>
              </a:ext>
            </a:extLst>
          </p:cNvPr>
          <p:cNvSpPr txBox="1"/>
          <p:nvPr/>
        </p:nvSpPr>
        <p:spPr>
          <a:xfrm>
            <a:off x="1845687" y="2261116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long</a:t>
            </a:r>
            <a:r>
              <a:rPr kumimoji="1" lang="zh-CN" altLang="en-US"/>
              <a:t> </a:t>
            </a:r>
            <a:r>
              <a:rPr kumimoji="1" lang="en-US" altLang="zh-CN"/>
              <a:t>flow</a:t>
            </a:r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28B763D-1C08-6F41-F431-F4134E507F64}"/>
              </a:ext>
            </a:extLst>
          </p:cNvPr>
          <p:cNvSpPr txBox="1"/>
          <p:nvPr/>
        </p:nvSpPr>
        <p:spPr>
          <a:xfrm>
            <a:off x="6571592" y="5370052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short</a:t>
            </a:r>
            <a:r>
              <a:rPr kumimoji="1" lang="zh-CN" altLang="en-US"/>
              <a:t> </a:t>
            </a:r>
            <a:r>
              <a:rPr kumimoji="1" lang="en-US" altLang="zh-CN"/>
              <a:t>flow</a:t>
            </a:r>
            <a:endParaRPr kumimoji="1" lang="zh-CN" altLang="en-US"/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7B8EB616-D1D1-47F0-7543-6984667AC393}"/>
              </a:ext>
            </a:extLst>
          </p:cNvPr>
          <p:cNvCxnSpPr>
            <a:cxnSpLocks/>
          </p:cNvCxnSpPr>
          <p:nvPr/>
        </p:nvCxnSpPr>
        <p:spPr>
          <a:xfrm flipV="1">
            <a:off x="8413659" y="1235730"/>
            <a:ext cx="1602572" cy="133812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20D9DD3-7D07-8D95-E116-21256A6B4B53}"/>
              </a:ext>
            </a:extLst>
          </p:cNvPr>
          <p:cNvSpPr txBox="1"/>
          <p:nvPr/>
        </p:nvSpPr>
        <p:spPr>
          <a:xfrm>
            <a:off x="501382" y="1617257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一对一发送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218124A-C577-9D38-8507-0B5713A4B49D}"/>
              </a:ext>
            </a:extLst>
          </p:cNvPr>
          <p:cNvSpPr txBox="1"/>
          <p:nvPr/>
        </p:nvSpPr>
        <p:spPr>
          <a:xfrm>
            <a:off x="4425368" y="5682865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多对一发送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F790790-AADB-EB38-AC98-A870520272F4}"/>
              </a:ext>
            </a:extLst>
          </p:cNvPr>
          <p:cNvSpPr txBox="1"/>
          <p:nvPr/>
        </p:nvSpPr>
        <p:spPr>
          <a:xfrm>
            <a:off x="474410" y="135164"/>
            <a:ext cx="395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MPRDMA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dcqcn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实验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340AA77-4C1D-1A04-886F-D6A06FDF477A}"/>
              </a:ext>
            </a:extLst>
          </p:cNvPr>
          <p:cNvSpPr txBox="1"/>
          <p:nvPr/>
        </p:nvSpPr>
        <p:spPr>
          <a:xfrm>
            <a:off x="3296511" y="2009331"/>
            <a:ext cx="7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leaf</a:t>
            </a:r>
            <a:endParaRPr kumimoji="1"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6466934-4B96-FF4A-D03E-705822AE97AD}"/>
              </a:ext>
            </a:extLst>
          </p:cNvPr>
          <p:cNvSpPr txBox="1"/>
          <p:nvPr/>
        </p:nvSpPr>
        <p:spPr>
          <a:xfrm>
            <a:off x="5794233" y="596171"/>
            <a:ext cx="10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spine</a:t>
            </a:r>
            <a:endParaRPr kumimoji="1"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04D7F87-44FF-DC2F-0392-30CAE372130F}"/>
              </a:ext>
            </a:extLst>
          </p:cNvPr>
          <p:cNvSpPr txBox="1"/>
          <p:nvPr/>
        </p:nvSpPr>
        <p:spPr>
          <a:xfrm>
            <a:off x="7585295" y="6241678"/>
            <a:ext cx="85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12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8A175219-07DD-260D-D9E9-9896E67C1E6F}"/>
              </a:ext>
            </a:extLst>
          </p:cNvPr>
          <p:cNvSpPr/>
          <p:nvPr/>
        </p:nvSpPr>
        <p:spPr>
          <a:xfrm>
            <a:off x="698089" y="2009331"/>
            <a:ext cx="987973" cy="196543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r>
              <a:rPr kumimoji="1" lang="zh-CN" altLang="en-US"/>
              <a:t> </a:t>
            </a:r>
            <a:r>
              <a:rPr kumimoji="1" lang="en-US" altLang="zh-CN"/>
              <a:t>-16</a:t>
            </a:r>
            <a:br>
              <a:rPr kumimoji="1" lang="en-US" altLang="zh-CN"/>
            </a:br>
            <a:r>
              <a:rPr kumimoji="1" lang="en-US" altLang="zh-CN"/>
              <a:t>host</a:t>
            </a:r>
            <a:endParaRPr kumimoji="1" lang="zh-CN" altLang="en-US"/>
          </a:p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D9E8647-268C-247F-5173-EF560BC87D44}"/>
              </a:ext>
            </a:extLst>
          </p:cNvPr>
          <p:cNvSpPr/>
          <p:nvPr/>
        </p:nvSpPr>
        <p:spPr>
          <a:xfrm>
            <a:off x="3266554" y="2738102"/>
            <a:ext cx="727377" cy="50789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34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7CC202-C009-CBD8-0767-9561E325811F}"/>
              </a:ext>
            </a:extLst>
          </p:cNvPr>
          <p:cNvSpPr/>
          <p:nvPr/>
        </p:nvSpPr>
        <p:spPr>
          <a:xfrm>
            <a:off x="5798361" y="2766078"/>
            <a:ext cx="687243" cy="50789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37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93393D3-7E4C-7494-C327-B8C9496A9AC1}"/>
              </a:ext>
            </a:extLst>
          </p:cNvPr>
          <p:cNvSpPr/>
          <p:nvPr/>
        </p:nvSpPr>
        <p:spPr>
          <a:xfrm>
            <a:off x="5654088" y="1206462"/>
            <a:ext cx="831516" cy="50789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36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3260D0-99BF-63BA-F122-86795E0B5122}"/>
              </a:ext>
            </a:extLst>
          </p:cNvPr>
          <p:cNvSpPr/>
          <p:nvPr/>
        </p:nvSpPr>
        <p:spPr>
          <a:xfrm>
            <a:off x="5667852" y="4538767"/>
            <a:ext cx="712821" cy="50789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38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B0FBC01-F30C-0D34-D8AF-1C449DD8E54D}"/>
              </a:ext>
            </a:extLst>
          </p:cNvPr>
          <p:cNvSpPr/>
          <p:nvPr/>
        </p:nvSpPr>
        <p:spPr>
          <a:xfrm>
            <a:off x="8010789" y="2766076"/>
            <a:ext cx="727377" cy="50789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35</a:t>
            </a:r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3CCEF82-7940-3333-B2FE-D88F565AE582}"/>
              </a:ext>
            </a:extLst>
          </p:cNvPr>
          <p:cNvSpPr/>
          <p:nvPr/>
        </p:nvSpPr>
        <p:spPr>
          <a:xfrm>
            <a:off x="4486171" y="6080270"/>
            <a:ext cx="3076184" cy="69214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39</a:t>
            </a:r>
            <a:r>
              <a:rPr kumimoji="1" lang="zh-CN" altLang="en-US"/>
              <a:t> 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kumimoji="1" lang="en-US" altLang="zh-CN"/>
              <a:t>52</a:t>
            </a:r>
            <a:r>
              <a:rPr kumimoji="1" lang="zh-CN" altLang="en-US"/>
              <a:t> </a:t>
            </a:r>
            <a:br>
              <a:rPr kumimoji="1" lang="en-US" altLang="zh-CN"/>
            </a:br>
            <a:r>
              <a:rPr kumimoji="1" lang="en-US" altLang="zh-CN"/>
              <a:t>host</a:t>
            </a:r>
            <a:endParaRPr kumimoji="1" lang="zh-CN" altLang="en-US"/>
          </a:p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0EBCB41-5A03-5547-5392-729382A77CBD}"/>
              </a:ext>
            </a:extLst>
          </p:cNvPr>
          <p:cNvSpPr/>
          <p:nvPr/>
        </p:nvSpPr>
        <p:spPr>
          <a:xfrm>
            <a:off x="10121462" y="504496"/>
            <a:ext cx="987973" cy="196543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17</a:t>
            </a:r>
            <a:r>
              <a:rPr kumimoji="1" lang="zh-CN" altLang="en-US"/>
              <a:t> </a:t>
            </a:r>
            <a:r>
              <a:rPr kumimoji="1" lang="en-US" altLang="zh-CN"/>
              <a:t>-32</a:t>
            </a:r>
            <a:br>
              <a:rPr kumimoji="1" lang="en-US" altLang="zh-CN"/>
            </a:br>
            <a:r>
              <a:rPr kumimoji="1" lang="en-US" altLang="zh-CN"/>
              <a:t>host</a:t>
            </a:r>
            <a:endParaRPr kumimoji="1" lang="zh-CN" altLang="en-US"/>
          </a:p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21D9A1-176C-B403-FFA9-0567B2A8CD44}"/>
              </a:ext>
            </a:extLst>
          </p:cNvPr>
          <p:cNvSpPr/>
          <p:nvPr/>
        </p:nvSpPr>
        <p:spPr>
          <a:xfrm>
            <a:off x="10121462" y="4256690"/>
            <a:ext cx="977694" cy="11140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33</a:t>
            </a:r>
            <a:endParaRPr kumimoji="1" lang="zh-CN" altLang="en-US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C733E3B-3047-45D3-2247-D3A598E1BE32}"/>
              </a:ext>
            </a:extLst>
          </p:cNvPr>
          <p:cNvCxnSpPr>
            <a:cxnSpLocks/>
            <a:stCxn id="13" idx="0"/>
            <a:endCxn id="11" idx="4"/>
          </p:cNvCxnSpPr>
          <p:nvPr/>
        </p:nvCxnSpPr>
        <p:spPr>
          <a:xfrm flipV="1">
            <a:off x="6024263" y="5046661"/>
            <a:ext cx="0" cy="10336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16FEECC-53C2-FBE0-4110-AFBD8A282782}"/>
              </a:ext>
            </a:extLst>
          </p:cNvPr>
          <p:cNvCxnSpPr>
            <a:cxnSpLocks/>
            <a:stCxn id="11" idx="6"/>
            <a:endCxn id="12" idx="4"/>
          </p:cNvCxnSpPr>
          <p:nvPr/>
        </p:nvCxnSpPr>
        <p:spPr>
          <a:xfrm flipV="1">
            <a:off x="6380673" y="3273970"/>
            <a:ext cx="1993805" cy="15187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E5E8BB8-87D1-2912-5DD8-7B88437F3F3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485604" y="3020023"/>
            <a:ext cx="1525185" cy="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CD1DA28-4F9C-70E4-BA61-AEC4FCD9100E}"/>
              </a:ext>
            </a:extLst>
          </p:cNvPr>
          <p:cNvCxnSpPr>
            <a:cxnSpLocks/>
            <a:stCxn id="10" idx="6"/>
            <a:endCxn id="12" idx="0"/>
          </p:cNvCxnSpPr>
          <p:nvPr/>
        </p:nvCxnSpPr>
        <p:spPr>
          <a:xfrm>
            <a:off x="6485604" y="1460409"/>
            <a:ext cx="1888874" cy="13056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4AEE749-13AE-6354-E777-B449088AD617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3630243" y="1460409"/>
            <a:ext cx="2023845" cy="12776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D31DE94D-D21E-FED6-6A38-ACF399EBAD2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993931" y="2992049"/>
            <a:ext cx="1804430" cy="279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49D11B3-9585-D411-3621-7E2AB766C601}"/>
              </a:ext>
            </a:extLst>
          </p:cNvPr>
          <p:cNvCxnSpPr>
            <a:cxnSpLocks/>
            <a:stCxn id="7" idx="4"/>
            <a:endCxn id="11" idx="2"/>
          </p:cNvCxnSpPr>
          <p:nvPr/>
        </p:nvCxnSpPr>
        <p:spPr>
          <a:xfrm>
            <a:off x="3630243" y="3245996"/>
            <a:ext cx="2037609" cy="15467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A8CCD2E-6E70-6F36-446F-4BCC1B0D12E1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1686062" y="2992049"/>
            <a:ext cx="15804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E534E65-AA4F-8165-C52B-751A473A1A46}"/>
              </a:ext>
            </a:extLst>
          </p:cNvPr>
          <p:cNvCxnSpPr>
            <a:cxnSpLocks/>
            <a:stCxn id="12" idx="7"/>
            <a:endCxn id="15" idx="1"/>
          </p:cNvCxnSpPr>
          <p:nvPr/>
        </p:nvCxnSpPr>
        <p:spPr>
          <a:xfrm flipV="1">
            <a:off x="8631644" y="1487214"/>
            <a:ext cx="1489818" cy="13532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7357A8B-AFE0-649F-85DD-8CBA08A9A4A4}"/>
              </a:ext>
            </a:extLst>
          </p:cNvPr>
          <p:cNvCxnSpPr>
            <a:cxnSpLocks/>
            <a:stCxn id="12" idx="5"/>
            <a:endCxn id="17" idx="1"/>
          </p:cNvCxnSpPr>
          <p:nvPr/>
        </p:nvCxnSpPr>
        <p:spPr>
          <a:xfrm>
            <a:off x="8631644" y="3199591"/>
            <a:ext cx="1489818" cy="161414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764755D-4A0D-8482-9F47-6F640C5423D4}"/>
              </a:ext>
            </a:extLst>
          </p:cNvPr>
          <p:cNvCxnSpPr/>
          <p:nvPr/>
        </p:nvCxnSpPr>
        <p:spPr>
          <a:xfrm flipV="1">
            <a:off x="6350933" y="5046661"/>
            <a:ext cx="0" cy="977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92C7689-E3E0-66E6-AE16-701F8D0B74BD}"/>
              </a:ext>
            </a:extLst>
          </p:cNvPr>
          <p:cNvCxnSpPr>
            <a:cxnSpLocks/>
          </p:cNvCxnSpPr>
          <p:nvPr/>
        </p:nvCxnSpPr>
        <p:spPr>
          <a:xfrm flipV="1">
            <a:off x="6690655" y="3799685"/>
            <a:ext cx="1475418" cy="1151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0451CFBF-B66B-6B88-E97C-E3B371E50654}"/>
              </a:ext>
            </a:extLst>
          </p:cNvPr>
          <p:cNvCxnSpPr>
            <a:cxnSpLocks/>
          </p:cNvCxnSpPr>
          <p:nvPr/>
        </p:nvCxnSpPr>
        <p:spPr>
          <a:xfrm>
            <a:off x="8618454" y="3554844"/>
            <a:ext cx="1050627" cy="1277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EA11A4E7-1BF4-B7DC-E7E1-DC509771CF8C}"/>
              </a:ext>
            </a:extLst>
          </p:cNvPr>
          <p:cNvCxnSpPr>
            <a:cxnSpLocks/>
          </p:cNvCxnSpPr>
          <p:nvPr/>
        </p:nvCxnSpPr>
        <p:spPr>
          <a:xfrm>
            <a:off x="4607413" y="2282073"/>
            <a:ext cx="2818273" cy="1437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72B03D15-4532-BB2D-C116-0A711A4BD03E}"/>
              </a:ext>
            </a:extLst>
          </p:cNvPr>
          <p:cNvCxnSpPr>
            <a:cxnSpLocks/>
          </p:cNvCxnSpPr>
          <p:nvPr/>
        </p:nvCxnSpPr>
        <p:spPr>
          <a:xfrm>
            <a:off x="4192673" y="2692660"/>
            <a:ext cx="3552753" cy="1367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3949A989-0AAB-8940-6428-8447567FDB0F}"/>
              </a:ext>
            </a:extLst>
          </p:cNvPr>
          <p:cNvCxnSpPr>
            <a:cxnSpLocks/>
          </p:cNvCxnSpPr>
          <p:nvPr/>
        </p:nvCxnSpPr>
        <p:spPr>
          <a:xfrm>
            <a:off x="4903693" y="3934903"/>
            <a:ext cx="2344503" cy="5804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2F01AF5E-27DB-35FD-B627-AF7064C0C1AE}"/>
              </a:ext>
            </a:extLst>
          </p:cNvPr>
          <p:cNvCxnSpPr>
            <a:cxnSpLocks/>
          </p:cNvCxnSpPr>
          <p:nvPr/>
        </p:nvCxnSpPr>
        <p:spPr>
          <a:xfrm>
            <a:off x="1782867" y="2775986"/>
            <a:ext cx="1428380" cy="86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73245B1-3121-ABF0-E558-918889C6209C}"/>
              </a:ext>
            </a:extLst>
          </p:cNvPr>
          <p:cNvSpPr txBox="1"/>
          <p:nvPr/>
        </p:nvSpPr>
        <p:spPr>
          <a:xfrm>
            <a:off x="1845687" y="2261116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long</a:t>
            </a:r>
            <a:r>
              <a:rPr kumimoji="1" lang="zh-CN" altLang="en-US"/>
              <a:t> </a:t>
            </a:r>
            <a:r>
              <a:rPr kumimoji="1" lang="en-US" altLang="zh-CN"/>
              <a:t>flow</a:t>
            </a:r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28B763D-1C08-6F41-F431-F4134E507F64}"/>
              </a:ext>
            </a:extLst>
          </p:cNvPr>
          <p:cNvSpPr txBox="1"/>
          <p:nvPr/>
        </p:nvSpPr>
        <p:spPr>
          <a:xfrm>
            <a:off x="6571592" y="5370052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short</a:t>
            </a:r>
            <a:r>
              <a:rPr kumimoji="1" lang="zh-CN" altLang="en-US"/>
              <a:t> </a:t>
            </a:r>
            <a:r>
              <a:rPr kumimoji="1" lang="en-US" altLang="zh-CN"/>
              <a:t>flow</a:t>
            </a:r>
            <a:endParaRPr kumimoji="1" lang="zh-CN" altLang="en-US"/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7B8EB616-D1D1-47F0-7543-6984667AC393}"/>
              </a:ext>
            </a:extLst>
          </p:cNvPr>
          <p:cNvCxnSpPr>
            <a:cxnSpLocks/>
          </p:cNvCxnSpPr>
          <p:nvPr/>
        </p:nvCxnSpPr>
        <p:spPr>
          <a:xfrm flipV="1">
            <a:off x="8413659" y="1235730"/>
            <a:ext cx="1602572" cy="133812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20D9DD3-7D07-8D95-E116-21256A6B4B53}"/>
              </a:ext>
            </a:extLst>
          </p:cNvPr>
          <p:cNvSpPr txBox="1"/>
          <p:nvPr/>
        </p:nvSpPr>
        <p:spPr>
          <a:xfrm>
            <a:off x="501382" y="1617257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一对一发送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218124A-C577-9D38-8507-0B5713A4B49D}"/>
              </a:ext>
            </a:extLst>
          </p:cNvPr>
          <p:cNvSpPr txBox="1"/>
          <p:nvPr/>
        </p:nvSpPr>
        <p:spPr>
          <a:xfrm>
            <a:off x="4425368" y="5682865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多对一发送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F790790-AADB-EB38-AC98-A870520272F4}"/>
              </a:ext>
            </a:extLst>
          </p:cNvPr>
          <p:cNvSpPr txBox="1"/>
          <p:nvPr/>
        </p:nvSpPr>
        <p:spPr>
          <a:xfrm>
            <a:off x="474410" y="135164"/>
            <a:ext cx="395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MPRDMA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mprdma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340AA77-4C1D-1A04-886F-D6A06FDF477A}"/>
              </a:ext>
            </a:extLst>
          </p:cNvPr>
          <p:cNvSpPr txBox="1"/>
          <p:nvPr/>
        </p:nvSpPr>
        <p:spPr>
          <a:xfrm>
            <a:off x="3296511" y="2009331"/>
            <a:ext cx="7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leaf</a:t>
            </a:r>
            <a:endParaRPr kumimoji="1"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6466934-4B96-FF4A-D03E-705822AE97AD}"/>
              </a:ext>
            </a:extLst>
          </p:cNvPr>
          <p:cNvSpPr txBox="1"/>
          <p:nvPr/>
        </p:nvSpPr>
        <p:spPr>
          <a:xfrm>
            <a:off x="5794233" y="596171"/>
            <a:ext cx="10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Spine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F2D46A-99DB-E4F1-3BE0-37572D411E7E}"/>
              </a:ext>
            </a:extLst>
          </p:cNvPr>
          <p:cNvSpPr txBox="1"/>
          <p:nvPr/>
        </p:nvSpPr>
        <p:spPr>
          <a:xfrm>
            <a:off x="11424355" y="1235730"/>
            <a:ext cx="5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16</a:t>
            </a:r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3F7E64-201A-E3D7-582D-07B2F71BF453}"/>
              </a:ext>
            </a:extLst>
          </p:cNvPr>
          <p:cNvSpPr txBox="1"/>
          <p:nvPr/>
        </p:nvSpPr>
        <p:spPr>
          <a:xfrm>
            <a:off x="965083" y="4072024"/>
            <a:ext cx="5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17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C37A6A-CB54-8E50-BE13-075C5136F656}"/>
              </a:ext>
            </a:extLst>
          </p:cNvPr>
          <p:cNvSpPr txBox="1"/>
          <p:nvPr/>
        </p:nvSpPr>
        <p:spPr>
          <a:xfrm>
            <a:off x="7585295" y="6241678"/>
            <a:ext cx="85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11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23">
            <a:extLst>
              <a:ext uri="{FF2B5EF4-FFF2-40B4-BE49-F238E27FC236}">
                <a16:creationId xmlns:a16="http://schemas.microsoft.com/office/drawing/2014/main" id="{4F790790-AADB-EB38-AC98-A870520272F4}"/>
              </a:ext>
            </a:extLst>
          </p:cNvPr>
          <p:cNvSpPr txBox="1"/>
          <p:nvPr/>
        </p:nvSpPr>
        <p:spPr>
          <a:xfrm>
            <a:off x="474409" y="196061"/>
            <a:ext cx="428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MPRDMA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大规模实验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no-pfc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， 要丢包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6466934-4B96-FF4A-D03E-705822AE97AD}"/>
              </a:ext>
            </a:extLst>
          </p:cNvPr>
          <p:cNvSpPr txBox="1"/>
          <p:nvPr/>
        </p:nvSpPr>
        <p:spPr>
          <a:xfrm>
            <a:off x="331344" y="2123748"/>
            <a:ext cx="10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8-8-24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4E3E95-A655-9C73-7F38-555BB9556A45}"/>
              </a:ext>
            </a:extLst>
          </p:cNvPr>
          <p:cNvSpPr/>
          <p:nvPr/>
        </p:nvSpPr>
        <p:spPr>
          <a:xfrm>
            <a:off x="2122311" y="2033709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200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F7BBFC2-9756-FD19-774C-F2D4EE2498DB}"/>
              </a:ext>
            </a:extLst>
          </p:cNvPr>
          <p:cNvSpPr/>
          <p:nvPr/>
        </p:nvSpPr>
        <p:spPr>
          <a:xfrm>
            <a:off x="3031066" y="2033709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201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A0EE6C9-B93D-D72A-4695-07A9EA0A84B0}"/>
              </a:ext>
            </a:extLst>
          </p:cNvPr>
          <p:cNvSpPr/>
          <p:nvPr/>
        </p:nvSpPr>
        <p:spPr>
          <a:xfrm>
            <a:off x="3997477" y="2033708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202</a:t>
            </a:r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83C806-F4B6-9E5C-353C-9432EBB24DA0}"/>
              </a:ext>
            </a:extLst>
          </p:cNvPr>
          <p:cNvSpPr/>
          <p:nvPr/>
        </p:nvSpPr>
        <p:spPr>
          <a:xfrm>
            <a:off x="4906232" y="2033707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203</a:t>
            </a:r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541D776-F695-5A46-0B96-9A5E68624E36}"/>
              </a:ext>
            </a:extLst>
          </p:cNvPr>
          <p:cNvSpPr/>
          <p:nvPr/>
        </p:nvSpPr>
        <p:spPr>
          <a:xfrm>
            <a:off x="5935941" y="2031372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204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F3D796D-2D0C-6B48-63BD-FA7C21AD2AFE}"/>
              </a:ext>
            </a:extLst>
          </p:cNvPr>
          <p:cNvSpPr/>
          <p:nvPr/>
        </p:nvSpPr>
        <p:spPr>
          <a:xfrm>
            <a:off x="6844696" y="2031372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205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A8B3CD-9581-F165-7AFF-B08E81CAF937}"/>
              </a:ext>
            </a:extLst>
          </p:cNvPr>
          <p:cNvSpPr/>
          <p:nvPr/>
        </p:nvSpPr>
        <p:spPr>
          <a:xfrm>
            <a:off x="7811107" y="2031371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206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70DA006-D284-B08F-EEB9-CD1E0F5023DA}"/>
              </a:ext>
            </a:extLst>
          </p:cNvPr>
          <p:cNvSpPr/>
          <p:nvPr/>
        </p:nvSpPr>
        <p:spPr>
          <a:xfrm>
            <a:off x="8719862" y="2031370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207</a:t>
            </a:r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2196E12-9C56-A44B-23BE-5656974379A6}"/>
              </a:ext>
            </a:extLst>
          </p:cNvPr>
          <p:cNvSpPr/>
          <p:nvPr/>
        </p:nvSpPr>
        <p:spPr>
          <a:xfrm>
            <a:off x="2122311" y="3161131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192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31B0D51-99C3-4368-D8D3-20D4CED7FEE0}"/>
              </a:ext>
            </a:extLst>
          </p:cNvPr>
          <p:cNvSpPr/>
          <p:nvPr/>
        </p:nvSpPr>
        <p:spPr>
          <a:xfrm>
            <a:off x="3031066" y="3161131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193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2882708-C892-9E17-A9C4-7129C7A663C9}"/>
              </a:ext>
            </a:extLst>
          </p:cNvPr>
          <p:cNvSpPr/>
          <p:nvPr/>
        </p:nvSpPr>
        <p:spPr>
          <a:xfrm>
            <a:off x="3997477" y="3161130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194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196E5F7-AC62-5574-AB0C-B54ABFD9848B}"/>
              </a:ext>
            </a:extLst>
          </p:cNvPr>
          <p:cNvSpPr/>
          <p:nvPr/>
        </p:nvSpPr>
        <p:spPr>
          <a:xfrm>
            <a:off x="4906232" y="3161129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195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41DC0DA-20B9-E29A-99F2-D2A1DE8FCA86}"/>
              </a:ext>
            </a:extLst>
          </p:cNvPr>
          <p:cNvSpPr/>
          <p:nvPr/>
        </p:nvSpPr>
        <p:spPr>
          <a:xfrm>
            <a:off x="5935941" y="3158794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196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FF77A1F-88A0-5206-9AC0-C9A061C961DE}"/>
              </a:ext>
            </a:extLst>
          </p:cNvPr>
          <p:cNvSpPr/>
          <p:nvPr/>
        </p:nvSpPr>
        <p:spPr>
          <a:xfrm>
            <a:off x="6844696" y="3158794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197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61290E0-A675-A24F-24FD-B7ED06A99B3C}"/>
              </a:ext>
            </a:extLst>
          </p:cNvPr>
          <p:cNvSpPr/>
          <p:nvPr/>
        </p:nvSpPr>
        <p:spPr>
          <a:xfrm>
            <a:off x="7811107" y="3158793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198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8030ED1-540B-7F46-45CD-A1C698A9914A}"/>
              </a:ext>
            </a:extLst>
          </p:cNvPr>
          <p:cNvSpPr/>
          <p:nvPr/>
        </p:nvSpPr>
        <p:spPr>
          <a:xfrm>
            <a:off x="8719862" y="3158792"/>
            <a:ext cx="654754" cy="62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199</a:t>
            </a:r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8440895-ED53-50C8-1993-2C1883E40BB8}"/>
              </a:ext>
            </a:extLst>
          </p:cNvPr>
          <p:cNvSpPr txBox="1"/>
          <p:nvPr/>
        </p:nvSpPr>
        <p:spPr>
          <a:xfrm>
            <a:off x="1205762" y="5001821"/>
            <a:ext cx="76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0-23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E0BC27C-4115-3B51-425E-9EEDF21FDC06}"/>
              </a:ext>
            </a:extLst>
          </p:cNvPr>
          <p:cNvCxnSpPr>
            <a:cxnSpLocks/>
            <a:stCxn id="25" idx="4"/>
            <a:endCxn id="41" idx="0"/>
          </p:cNvCxnSpPr>
          <p:nvPr/>
        </p:nvCxnSpPr>
        <p:spPr>
          <a:xfrm flipH="1">
            <a:off x="1587368" y="3782020"/>
            <a:ext cx="862320" cy="12198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FFA4161-D811-D709-4DF7-1F2F2AC0EC8C}"/>
              </a:ext>
            </a:extLst>
          </p:cNvPr>
          <p:cNvSpPr txBox="1"/>
          <p:nvPr/>
        </p:nvSpPr>
        <p:spPr>
          <a:xfrm>
            <a:off x="2688469" y="4978400"/>
            <a:ext cx="86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24-47</a:t>
            </a:r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BB7F411-ED7D-34F0-5B79-FE169588C3E9}"/>
              </a:ext>
            </a:extLst>
          </p:cNvPr>
          <p:cNvSpPr txBox="1"/>
          <p:nvPr/>
        </p:nvSpPr>
        <p:spPr>
          <a:xfrm>
            <a:off x="3789740" y="5005022"/>
            <a:ext cx="86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48-71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ED47E28F-F4DB-7C68-80BE-CFF165E5AFD2}"/>
              </a:ext>
            </a:extLst>
          </p:cNvPr>
          <p:cNvCxnSpPr>
            <a:cxnSpLocks/>
            <a:stCxn id="26" idx="4"/>
            <a:endCxn id="48" idx="0"/>
          </p:cNvCxnSpPr>
          <p:nvPr/>
        </p:nvCxnSpPr>
        <p:spPr>
          <a:xfrm flipH="1">
            <a:off x="3122235" y="3782020"/>
            <a:ext cx="236208" cy="11963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3552FE92-9EDF-D57B-BEF5-75F59EFAB702}"/>
              </a:ext>
            </a:extLst>
          </p:cNvPr>
          <p:cNvCxnSpPr>
            <a:cxnSpLocks/>
            <a:stCxn id="28" idx="4"/>
            <a:endCxn id="50" idx="0"/>
          </p:cNvCxnSpPr>
          <p:nvPr/>
        </p:nvCxnSpPr>
        <p:spPr>
          <a:xfrm flipH="1">
            <a:off x="4220986" y="3782019"/>
            <a:ext cx="103868" cy="12230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A92894A-2F8B-058A-5228-7A17A218B6B7}"/>
              </a:ext>
            </a:extLst>
          </p:cNvPr>
          <p:cNvSpPr txBox="1"/>
          <p:nvPr/>
        </p:nvSpPr>
        <p:spPr>
          <a:xfrm>
            <a:off x="4745969" y="5005022"/>
            <a:ext cx="86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72-95</a:t>
            </a:r>
            <a:endParaRPr kumimoji="1" lang="zh-CN" altLang="en-US"/>
          </a:p>
        </p:txBody>
      </p: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81839C51-BE40-9804-0524-13A34FDEB3D9}"/>
              </a:ext>
            </a:extLst>
          </p:cNvPr>
          <p:cNvCxnSpPr>
            <a:cxnSpLocks/>
            <a:stCxn id="29" idx="4"/>
            <a:endCxn id="60" idx="0"/>
          </p:cNvCxnSpPr>
          <p:nvPr/>
        </p:nvCxnSpPr>
        <p:spPr>
          <a:xfrm flipH="1">
            <a:off x="5177215" y="3782018"/>
            <a:ext cx="56394" cy="122300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C54D6C5-3F96-D015-7300-EBBF6025F1CC}"/>
              </a:ext>
            </a:extLst>
          </p:cNvPr>
          <p:cNvSpPr txBox="1"/>
          <p:nvPr/>
        </p:nvSpPr>
        <p:spPr>
          <a:xfrm>
            <a:off x="5728204" y="4986488"/>
            <a:ext cx="102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96-119</a:t>
            </a:r>
            <a:endParaRPr kumimoji="1" lang="zh-CN" altLang="en-US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09BFEE79-BA05-8414-F29A-4B98459A70AF}"/>
              </a:ext>
            </a:extLst>
          </p:cNvPr>
          <p:cNvCxnSpPr>
            <a:cxnSpLocks/>
            <a:stCxn id="31" idx="4"/>
            <a:endCxn id="67" idx="0"/>
          </p:cNvCxnSpPr>
          <p:nvPr/>
        </p:nvCxnSpPr>
        <p:spPr>
          <a:xfrm flipH="1">
            <a:off x="6243059" y="3779683"/>
            <a:ext cx="20259" cy="120680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C2044C9-35E8-A176-77DE-9042E075A25D}"/>
              </a:ext>
            </a:extLst>
          </p:cNvPr>
          <p:cNvSpPr txBox="1"/>
          <p:nvPr/>
        </p:nvSpPr>
        <p:spPr>
          <a:xfrm>
            <a:off x="6757913" y="4978400"/>
            <a:ext cx="113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120-143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8579CC69-73BE-E20A-7D88-CC4CB4ADFB5E}"/>
              </a:ext>
            </a:extLst>
          </p:cNvPr>
          <p:cNvCxnSpPr>
            <a:cxnSpLocks/>
            <a:stCxn id="32" idx="4"/>
            <a:endCxn id="72" idx="0"/>
          </p:cNvCxnSpPr>
          <p:nvPr/>
        </p:nvCxnSpPr>
        <p:spPr>
          <a:xfrm>
            <a:off x="7172073" y="3779683"/>
            <a:ext cx="152629" cy="119871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1C0757A-5B92-0AF5-4BB1-9A35F0F5BFCD}"/>
              </a:ext>
            </a:extLst>
          </p:cNvPr>
          <p:cNvCxnSpPr>
            <a:cxnSpLocks/>
            <a:stCxn id="34" idx="4"/>
            <a:endCxn id="82" idx="0"/>
          </p:cNvCxnSpPr>
          <p:nvPr/>
        </p:nvCxnSpPr>
        <p:spPr>
          <a:xfrm>
            <a:off x="8138484" y="3779682"/>
            <a:ext cx="163994" cy="122618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3FE5BC7F-E408-CEA5-4391-CFEC0C8A7269}"/>
              </a:ext>
            </a:extLst>
          </p:cNvPr>
          <p:cNvSpPr txBox="1"/>
          <p:nvPr/>
        </p:nvSpPr>
        <p:spPr>
          <a:xfrm>
            <a:off x="7787623" y="5005865"/>
            <a:ext cx="10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144-167</a:t>
            </a:r>
            <a:endParaRPr kumimoji="1"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15B5A5-5EBB-874A-5C79-9FB8B93FA25E}"/>
              </a:ext>
            </a:extLst>
          </p:cNvPr>
          <p:cNvSpPr txBox="1"/>
          <p:nvPr/>
        </p:nvSpPr>
        <p:spPr>
          <a:xfrm>
            <a:off x="8977491" y="5001821"/>
            <a:ext cx="109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168-191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A7055A29-9CA3-6852-A1BB-4202699F5741}"/>
              </a:ext>
            </a:extLst>
          </p:cNvPr>
          <p:cNvCxnSpPr>
            <a:cxnSpLocks/>
            <a:stCxn id="35" idx="4"/>
            <a:endCxn id="85" idx="0"/>
          </p:cNvCxnSpPr>
          <p:nvPr/>
        </p:nvCxnSpPr>
        <p:spPr>
          <a:xfrm>
            <a:off x="9047239" y="3779681"/>
            <a:ext cx="476834" cy="12221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1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109</Words>
  <Application>Microsoft Macintosh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陈梓豪</dc:creator>
  <cp:lastModifiedBy>陈梓豪</cp:lastModifiedBy>
  <cp:revision>192</cp:revision>
  <dcterms:created xsi:type="dcterms:W3CDTF">2023-12-28T04:06:33Z</dcterms:created>
  <dcterms:modified xsi:type="dcterms:W3CDTF">2023-12-28T11:48:01Z</dcterms:modified>
</cp:coreProperties>
</file>