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355" r:id="rId4"/>
    <p:sldId id="262" r:id="rId5"/>
    <p:sldId id="356" r:id="rId6"/>
    <p:sldId id="342" r:id="rId7"/>
    <p:sldId id="357" r:id="rId8"/>
    <p:sldId id="263" r:id="rId9"/>
    <p:sldId id="343" r:id="rId10"/>
    <p:sldId id="344" r:id="rId11"/>
    <p:sldId id="358" r:id="rId12"/>
    <p:sldId id="359" r:id="rId13"/>
    <p:sldId id="360" r:id="rId14"/>
    <p:sldId id="361" r:id="rId15"/>
    <p:sldId id="362" r:id="rId16"/>
    <p:sldId id="363" r:id="rId17"/>
    <p:sldId id="364" r:id="rId18"/>
    <p:sldId id="365" r:id="rId19"/>
    <p:sldId id="366" r:id="rId20"/>
    <p:sldId id="367" r:id="rId21"/>
    <p:sldId id="368" r:id="rId22"/>
    <p:sldId id="369" r:id="rId23"/>
    <p:sldId id="354" r:id="rId2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3298F-2181-4068-88E7-CF7F1282C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956736-60BB-4D1E-9B8E-5AB8E3EAF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414915-78E7-43C2-A60F-4A9052064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26/05/2024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CEEC44-478C-4CE8-B179-909E08C9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419DBD-7EFB-463A-9D42-BED324DF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28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FAF47-A50B-46F0-B41E-026447C9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CE2620-99E1-4ECF-B7C1-5E598B641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31C380-00FD-40BE-9209-DFA38FBA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26/05/2024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D554EC-F46E-4D5B-BF21-5D62A04AD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C5BDF5-D7D0-4755-86C7-38A504C22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234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BEB058-8E33-4C7F-AF79-9FED519862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67A3F4-38CC-456E-8B62-EA8103F5A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8737A3-CDE2-4865-9F90-4BFD612CE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26/05/2024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CA3B3B-87D4-4EE2-8F39-F51BBBB1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A01F6A-6CF0-4988-AC07-3A118F3E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777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85A45-5BA3-48CC-949C-0A2B7D8A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73C784-DCAD-4E11-8F9A-2FAABD861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2E737E-C606-4229-8EFE-EE6D62CB9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26/05/2024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8DB2C1-A011-4A44-819D-68199D3C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5E5017-B9B5-4BD0-8EF1-81D94708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953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900B1-5A78-46C9-B26C-C351CF6EA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9FA507-EE9B-45AB-8572-477122D10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360E6-F718-4315-9F5E-0D71F94E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26/05/2024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AD862A-724D-4117-B3D8-CC6F522E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B6F969-A4AD-40AE-B7AF-9B08F810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233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B678E-2E34-45AA-9783-3B3E6225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6E25D8-404E-4257-9028-6E8FE4BE6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F18A94-CE3A-4F7F-9C85-F3719BC0C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2161F4-F3C8-4A6E-9E93-C5D59C88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26/05/2024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BBF9B3-0306-42A0-949A-FACD29B81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8764A7-C049-485A-B1B2-294A4419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710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07804-0924-41F1-8D32-6792833B9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F20671-5386-4AB2-8027-A6D84884D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64CA40-8E03-474C-8230-D5C05AFDD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FFEC79-254C-4B20-9AE4-2C8BC6AD4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D03FEAB-E590-4C26-A213-4B2E6077C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9AD5883-8DF1-44AA-A351-FC6F8A641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26/05/2024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0EB565F-FE97-47FD-A66D-E9A526EF7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23EF8D2-ECD3-43F6-A0E1-E0EE6946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0501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E2840-F339-4FA9-87B1-1BD2D852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538A1DC-CFEF-4EFB-9FE8-81DB705B1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26/05/2024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0384BF3-765F-4344-ABD7-84A46899A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551DFE-43F1-4F0D-BA35-72C3152E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164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F0F9020-DFB9-4E29-99DD-DB5729B5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26/05/2024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B31843-17B7-4F3A-B28B-98391CF5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6EDD76-95EF-43CC-B0BB-958D54AC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707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2129A-1BD0-4B97-83DB-9ED182867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B7C5D5-73BB-4D33-B20E-418AE6FFD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DB94F1-4BB9-421E-B466-AF10D2CFD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555398-F563-42DB-A51F-5A48E7A6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26/05/2024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EE587A-4CD0-4DD1-813E-CCA91585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6C2E2E-4552-4CBC-855A-A857E152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492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9EDDD-1AE2-449F-A7AB-3466D431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2B3E6B1-5AC6-4585-8E36-D128DC514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6A2EA8-D8B0-461C-98CD-4E2DAF26E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5F4973-3341-46D1-BA84-F0882222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26/05/2024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D07212-926A-4F5C-9CF7-6C1E449F5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D42538-8FA6-4BB0-81F8-2A18E512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211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C3FD753-55A6-47A4-B4FC-C9E2FB396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F30B4C-3128-45F0-BE68-DFC10FAED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A73173-EE3D-4137-9101-51782896C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3FDAC-C422-44A4-A077-5C386D4BDAAA}" type="datetimeFigureOut">
              <a:rPr lang="es-PE" smtClean="0"/>
              <a:t>26/05/2024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49739C-2D4A-4BDE-BDEB-C4F1BD063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71DF37-F674-4EBD-9670-A4C0ABD7E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3675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 el alto y sublime</a:t>
            </a:r>
          </a:p>
          <a:p>
            <a:pPr marL="0" indent="0" algn="ctr">
              <a:buNone/>
            </a:pPr>
            <a:endParaRPr lang="es-MX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♪♪♪</a:t>
            </a:r>
          </a:p>
        </p:txBody>
      </p:sp>
    </p:spTree>
    <p:extLst>
      <p:ext uri="{BB962C8B-B14F-4D97-AF65-F5344CB8AC3E}">
        <p14:creationId xmlns:p14="http://schemas.microsoft.com/office/powerpoint/2010/main" val="3071406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PE" sz="6600" dirty="0">
                <a:latin typeface="Arial Rounded MT Bold" panose="020F0704030504030204" pitchFamily="34" charset="0"/>
              </a:rPr>
              <a:t>♪♪♪</a:t>
            </a:r>
          </a:p>
        </p:txBody>
      </p:sp>
    </p:spTree>
    <p:extLst>
      <p:ext uri="{BB962C8B-B14F-4D97-AF65-F5344CB8AC3E}">
        <p14:creationId xmlns:p14="http://schemas.microsoft.com/office/powerpoint/2010/main" val="3424872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 el alto y sublime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Que habita la eternidad</a:t>
            </a:r>
          </a:p>
        </p:txBody>
      </p:sp>
    </p:spTree>
    <p:extLst>
      <p:ext uri="{BB962C8B-B14F-4D97-AF65-F5344CB8AC3E}">
        <p14:creationId xmlns:p14="http://schemas.microsoft.com/office/powerpoint/2010/main" val="947732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Y su nombre es el Santo de Israel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818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Al que habita en las alturas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Y en la Santidad</a:t>
            </a:r>
          </a:p>
        </p:txBody>
      </p:sp>
    </p:spTree>
    <p:extLst>
      <p:ext uri="{BB962C8B-B14F-4D97-AF65-F5344CB8AC3E}">
        <p14:creationId xmlns:p14="http://schemas.microsoft.com/office/powerpoint/2010/main" val="2002280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Y con el quebrantado y humilde de espíritu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198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Para hacer vivir 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el espíritu humilde</a:t>
            </a:r>
          </a:p>
        </p:txBody>
      </p:sp>
    </p:spTree>
    <p:extLst>
      <p:ext uri="{BB962C8B-B14F-4D97-AF65-F5344CB8AC3E}">
        <p14:creationId xmlns:p14="http://schemas.microsoft.com/office/powerpoint/2010/main" val="2849109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Y para vivificar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el corazón quebrantado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522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Sea la gloria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Honor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Alabanza y poder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426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Al que reina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Por los siglos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Y su nombre Santo es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373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Sea la gloria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Honor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Alabanza y poder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479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 el alto y sublime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Que habita la eternidad</a:t>
            </a:r>
          </a:p>
        </p:txBody>
      </p:sp>
    </p:spTree>
    <p:extLst>
      <p:ext uri="{BB962C8B-B14F-4D97-AF65-F5344CB8AC3E}">
        <p14:creationId xmlns:p14="http://schemas.microsoft.com/office/powerpoint/2010/main" val="251650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Al que reina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Por los siglos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Y su nombre Santo es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127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Sea la gloria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Honor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Alabanza y poder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251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Al que reina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Por los siglos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Y su nombre Santo es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924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>
                <a:latin typeface="Arial Rounded MT Bold" panose="020F0704030504030204" pitchFamily="34" charset="0"/>
              </a:rPr>
              <a:t>//Y </a:t>
            </a:r>
            <a:r>
              <a:rPr lang="es-MX" sz="8000" dirty="0">
                <a:latin typeface="Arial Rounded MT Bold" panose="020F0704030504030204" pitchFamily="34" charset="0"/>
              </a:rPr>
              <a:t>su nombre </a:t>
            </a:r>
            <a:r>
              <a:rPr lang="es-MX" sz="8000">
                <a:latin typeface="Arial Rounded MT Bold" panose="020F0704030504030204" pitchFamily="34" charset="0"/>
              </a:rPr>
              <a:t>Santo es//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631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Y su nombre es el Santo de Israel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77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Al que habita en las alturas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Y en la Santidad</a:t>
            </a:r>
          </a:p>
        </p:txBody>
      </p:sp>
    </p:spTree>
    <p:extLst>
      <p:ext uri="{BB962C8B-B14F-4D97-AF65-F5344CB8AC3E}">
        <p14:creationId xmlns:p14="http://schemas.microsoft.com/office/powerpoint/2010/main" val="208525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Y con el quebrantado y humilde de espíritu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251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Para hacer vivir 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el espíritu humilde</a:t>
            </a:r>
          </a:p>
        </p:txBody>
      </p:sp>
    </p:spTree>
    <p:extLst>
      <p:ext uri="{BB962C8B-B14F-4D97-AF65-F5344CB8AC3E}">
        <p14:creationId xmlns:p14="http://schemas.microsoft.com/office/powerpoint/2010/main" val="1498416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Y para vivificar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el corazón quebrantado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081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Sea la gloria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Honor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Alabanza y poder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025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Al que reina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Por los siglos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Y su nombre Santo es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0029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180</Words>
  <Application>Microsoft Office PowerPoint</Application>
  <PresentationFormat>Panorámica</PresentationFormat>
  <Paragraphs>49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Arial</vt:lpstr>
      <vt:lpstr>Arial Rounded MT Bold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Ruiz</dc:creator>
  <cp:lastModifiedBy>Luis Ruiz</cp:lastModifiedBy>
  <cp:revision>49</cp:revision>
  <dcterms:created xsi:type="dcterms:W3CDTF">2023-10-01T05:04:54Z</dcterms:created>
  <dcterms:modified xsi:type="dcterms:W3CDTF">2024-05-26T07:11:31Z</dcterms:modified>
</cp:coreProperties>
</file>