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427" r:id="rId4"/>
    <p:sldId id="318" r:id="rId5"/>
    <p:sldId id="319" r:id="rId6"/>
    <p:sldId id="320" r:id="rId7"/>
    <p:sldId id="428" r:id="rId8"/>
    <p:sldId id="429" r:id="rId9"/>
    <p:sldId id="430" r:id="rId10"/>
    <p:sldId id="431" r:id="rId11"/>
    <p:sldId id="432" r:id="rId12"/>
    <p:sldId id="321" r:id="rId13"/>
    <p:sldId id="433" r:id="rId14"/>
    <p:sldId id="322" r:id="rId15"/>
    <p:sldId id="323" r:id="rId16"/>
    <p:sldId id="324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Cordero De Dios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266247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Señor Dios poderoso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santo, santo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8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Señor Dios poderoso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eres Tú</a:t>
            </a:r>
          </a:p>
        </p:txBody>
      </p:sp>
    </p:spTree>
    <p:extLst>
      <p:ext uri="{BB962C8B-B14F-4D97-AF65-F5344CB8AC3E}">
        <p14:creationId xmlns:p14="http://schemas.microsoft.com/office/powerpoint/2010/main" val="206693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pt-BR" sz="8000" dirty="0">
                <a:latin typeface="Arial Rounded MT Bold" panose="020F0704030504030204" pitchFamily="34" charset="0"/>
              </a:rPr>
              <a:t>Digno eres </a:t>
            </a:r>
            <a:r>
              <a:rPr lang="pt-BR" sz="8000" dirty="0" err="1">
                <a:latin typeface="Arial Rounded MT Bold" panose="020F0704030504030204" pitchFamily="34" charset="0"/>
              </a:rPr>
              <a:t>Tú</a:t>
            </a:r>
            <a:endParaRPr lang="pt-BR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pt-BR" sz="8000" dirty="0">
                <a:latin typeface="Arial Rounded MT Bold" panose="020F0704030504030204" pitchFamily="34" charset="0"/>
              </a:rPr>
              <a:t>Santo eres </a:t>
            </a:r>
            <a:r>
              <a:rPr lang="pt-BR" sz="8000" dirty="0" err="1">
                <a:latin typeface="Arial Rounded MT Bold" panose="020F0704030504030204" pitchFamily="34" charset="0"/>
              </a:rPr>
              <a:t>Tú</a:t>
            </a:r>
            <a:endParaRPr lang="pt-BR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pt-BR" sz="8000" dirty="0">
                <a:latin typeface="Arial Rounded MT Bold" panose="020F0704030504030204" pitchFamily="34" charset="0"/>
              </a:rPr>
              <a:t>Digno eres </a:t>
            </a:r>
            <a:r>
              <a:rPr lang="pt-BR" sz="8000" dirty="0" err="1">
                <a:latin typeface="Arial Rounded MT Bold" panose="020F0704030504030204" pitchFamily="34" charset="0"/>
              </a:rPr>
              <a:t>Tú</a:t>
            </a:r>
            <a:endParaRPr lang="pt-BR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pt-BR" sz="8000" dirty="0">
                <a:latin typeface="Arial Rounded MT Bold" panose="020F0704030504030204" pitchFamily="34" charset="0"/>
              </a:rPr>
              <a:t>Santo eres </a:t>
            </a:r>
            <a:r>
              <a:rPr lang="pt-BR" sz="8000" dirty="0" err="1">
                <a:latin typeface="Arial Rounded MT Bold" panose="020F0704030504030204" pitchFamily="34" charset="0"/>
              </a:rPr>
              <a:t>Tú</a:t>
            </a:r>
            <a:endParaRPr lang="pt-BR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pt-BR" sz="8000" dirty="0" err="1">
                <a:latin typeface="Arial Rounded MT Bold" panose="020F0704030504030204" pitchFamily="34" charset="0"/>
              </a:rPr>
              <a:t>Tú</a:t>
            </a:r>
            <a:r>
              <a:rPr lang="pt-BR" sz="8000" dirty="0">
                <a:latin typeface="Arial Rounded MT Bold" panose="020F0704030504030204" pitchFamily="34" charset="0"/>
              </a:rPr>
              <a:t> eres santo, santo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63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Señor Dios poderoso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santo, santo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2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Señor Dios poderoso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eres Tú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75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pt-BR" sz="8000" dirty="0">
                <a:latin typeface="Arial Rounded MT Bold" panose="020F0704030504030204" pitchFamily="34" charset="0"/>
              </a:rPr>
              <a:t>Digno eres </a:t>
            </a:r>
            <a:r>
              <a:rPr lang="pt-BR" sz="8000" dirty="0" err="1">
                <a:latin typeface="Arial Rounded MT Bold" panose="020F0704030504030204" pitchFamily="34" charset="0"/>
              </a:rPr>
              <a:t>Tú</a:t>
            </a:r>
            <a:endParaRPr lang="pt-BR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pt-BR" sz="8000" dirty="0">
                <a:latin typeface="Arial Rounded MT Bold" panose="020F0704030504030204" pitchFamily="34" charset="0"/>
              </a:rPr>
              <a:t>Santo eres </a:t>
            </a:r>
            <a:r>
              <a:rPr lang="pt-BR" sz="8000" dirty="0" err="1">
                <a:latin typeface="Arial Rounded MT Bold" panose="020F0704030504030204" pitchFamily="34" charset="0"/>
              </a:rPr>
              <a:t>Tú</a:t>
            </a:r>
            <a:endParaRPr lang="pt-BR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pt-BR" sz="8000" dirty="0">
                <a:latin typeface="Arial Rounded MT Bold" panose="020F0704030504030204" pitchFamily="34" charset="0"/>
              </a:rPr>
              <a:t>Digno eres </a:t>
            </a:r>
            <a:r>
              <a:rPr lang="pt-BR" sz="8000" dirty="0" err="1">
                <a:latin typeface="Arial Rounded MT Bold" panose="020F0704030504030204" pitchFamily="34" charset="0"/>
              </a:rPr>
              <a:t>Tú</a:t>
            </a:r>
            <a:endParaRPr lang="pt-BR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pt-BR" sz="8000" dirty="0">
                <a:latin typeface="Arial Rounded MT Bold" panose="020F0704030504030204" pitchFamily="34" charset="0"/>
              </a:rPr>
              <a:t>Santo eres </a:t>
            </a:r>
            <a:r>
              <a:rPr lang="pt-BR" sz="8000" dirty="0" err="1">
                <a:latin typeface="Arial Rounded MT Bold" panose="020F0704030504030204" pitchFamily="34" charset="0"/>
              </a:rPr>
              <a:t>Tú</a:t>
            </a:r>
            <a:endParaRPr lang="pt-BR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Amén</a:t>
            </a:r>
          </a:p>
        </p:txBody>
      </p:sp>
    </p:spTree>
    <p:extLst>
      <p:ext uri="{BB962C8B-B14F-4D97-AF65-F5344CB8AC3E}">
        <p14:creationId xmlns:p14="http://schemas.microsoft.com/office/powerpoint/2010/main" val="2866445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Amén</a:t>
            </a:r>
          </a:p>
        </p:txBody>
      </p:sp>
    </p:spTree>
    <p:extLst>
      <p:ext uri="{BB962C8B-B14F-4D97-AF65-F5344CB8AC3E}">
        <p14:creationId xmlns:p14="http://schemas.microsoft.com/office/powerpoint/2010/main" val="133154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Reinas Tú, poderoso Dios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0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Reinas Tú, poderoso Dios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42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Santo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Santo</a:t>
            </a:r>
          </a:p>
        </p:txBody>
      </p:sp>
    </p:spTree>
    <p:extLst>
      <p:ext uri="{BB962C8B-B14F-4D97-AF65-F5344CB8AC3E}">
        <p14:creationId xmlns:p14="http://schemas.microsoft.com/office/powerpoint/2010/main" val="1942678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Señor Dios poderoso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santo, santo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6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Señor Dios poderoso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eres Tú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Amén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35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Reinas Tú, poderoso Dios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1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Reinas Tú, poderoso Dios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1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Santo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Santo</a:t>
            </a:r>
          </a:p>
        </p:txBody>
      </p:sp>
    </p:spTree>
    <p:extLst>
      <p:ext uri="{BB962C8B-B14F-4D97-AF65-F5344CB8AC3E}">
        <p14:creationId xmlns:p14="http://schemas.microsoft.com/office/powerpoint/2010/main" val="2557364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145</Words>
  <Application>Microsoft Office PowerPoint</Application>
  <PresentationFormat>Panorámica</PresentationFormat>
  <Paragraphs>53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34</cp:revision>
  <dcterms:created xsi:type="dcterms:W3CDTF">2023-10-01T05:04:54Z</dcterms:created>
  <dcterms:modified xsi:type="dcterms:W3CDTF">2024-01-13T09:28:56Z</dcterms:modified>
</cp:coreProperties>
</file>