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431" r:id="rId3"/>
    <p:sldId id="430" r:id="rId4"/>
    <p:sldId id="401" r:id="rId5"/>
    <p:sldId id="432" r:id="rId6"/>
    <p:sldId id="402" r:id="rId7"/>
    <p:sldId id="433" r:id="rId8"/>
    <p:sldId id="403" r:id="rId9"/>
    <p:sldId id="434" r:id="rId10"/>
    <p:sldId id="435" r:id="rId11"/>
    <p:sldId id="436" r:id="rId12"/>
    <p:sldId id="415" r:id="rId13"/>
    <p:sldId id="437" r:id="rId14"/>
    <p:sldId id="438" r:id="rId15"/>
    <p:sldId id="439" r:id="rId16"/>
    <p:sldId id="440" r:id="rId17"/>
    <p:sldId id="441" r:id="rId18"/>
    <p:sldId id="442" r:id="rId19"/>
    <p:sldId id="443" r:id="rId20"/>
    <p:sldId id="444" r:id="rId21"/>
    <p:sldId id="418" r:id="rId22"/>
    <p:sldId id="404" r:id="rId23"/>
    <p:sldId id="445" r:id="rId24"/>
    <p:sldId id="446" r:id="rId25"/>
    <p:sldId id="447" r:id="rId26"/>
    <p:sldId id="448" r:id="rId27"/>
    <p:sldId id="449" r:id="rId28"/>
    <p:sldId id="422" r:id="rId29"/>
    <p:sldId id="450" r:id="rId30"/>
    <p:sldId id="451" r:id="rId31"/>
    <p:sldId id="452" r:id="rId32"/>
    <p:sldId id="453" r:id="rId33"/>
    <p:sldId id="454" r:id="rId34"/>
    <p:sldId id="260" r:id="rId35"/>
    <p:sldId id="261" r:id="rId36"/>
    <p:sldId id="355" r:id="rId37"/>
    <p:sldId id="262" r:id="rId38"/>
    <p:sldId id="356" r:id="rId39"/>
    <p:sldId id="342" r:id="rId40"/>
    <p:sldId id="357" r:id="rId41"/>
    <p:sldId id="263" r:id="rId42"/>
    <p:sldId id="343" r:id="rId43"/>
    <p:sldId id="344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54" r:id="rId5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11500" dirty="0">
                <a:latin typeface="Arial Rounded MT Bold" panose="020F0704030504030204" pitchFamily="34" charset="0"/>
              </a:rPr>
              <a:t>Bienvenidos</a:t>
            </a:r>
          </a:p>
        </p:txBody>
      </p:sp>
    </p:spTree>
    <p:extLst>
      <p:ext uri="{BB962C8B-B14F-4D97-AF65-F5344CB8AC3E}">
        <p14:creationId xmlns:p14="http://schemas.microsoft.com/office/powerpoint/2010/main" val="4860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vive para siempre y siempre</a:t>
            </a:r>
          </a:p>
        </p:txBody>
      </p:sp>
    </p:spTree>
    <p:extLst>
      <p:ext uri="{BB962C8B-B14F-4D97-AF65-F5344CB8AC3E}">
        <p14:creationId xmlns:p14="http://schemas.microsoft.com/office/powerpoint/2010/main" val="27389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3404762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46790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Quiero conocerte 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cada día más a ti</a:t>
            </a:r>
          </a:p>
        </p:txBody>
      </p:sp>
    </p:spTree>
    <p:extLst>
      <p:ext uri="{BB962C8B-B14F-4D97-AF65-F5344CB8AC3E}">
        <p14:creationId xmlns:p14="http://schemas.microsoft.com/office/powerpoint/2010/main" val="2723316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Entrar en tu presencia 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y adorar</a:t>
            </a:r>
          </a:p>
        </p:txBody>
      </p:sp>
    </p:spTree>
    <p:extLst>
      <p:ext uri="{BB962C8B-B14F-4D97-AF65-F5344CB8AC3E}">
        <p14:creationId xmlns:p14="http://schemas.microsoft.com/office/powerpoint/2010/main" val="1549659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Revélanos tu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Deseamos ir mucho más en ti</a:t>
            </a:r>
          </a:p>
        </p:txBody>
      </p:sp>
    </p:spTree>
    <p:extLst>
      <p:ext uri="{BB962C8B-B14F-4D97-AF65-F5344CB8AC3E}">
        <p14:creationId xmlns:p14="http://schemas.microsoft.com/office/powerpoint/2010/main" val="28116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Queremos tu presencia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Jesús</a:t>
            </a:r>
          </a:p>
        </p:txBody>
      </p:sp>
    </p:spTree>
    <p:extLst>
      <p:ext uri="{BB962C8B-B14F-4D97-AF65-F5344CB8AC3E}">
        <p14:creationId xmlns:p14="http://schemas.microsoft.com/office/powerpoint/2010/main" val="3591878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vive para siempre y siempre</a:t>
            </a:r>
          </a:p>
        </p:txBody>
      </p:sp>
    </p:spTree>
    <p:extLst>
      <p:ext uri="{BB962C8B-B14F-4D97-AF65-F5344CB8AC3E}">
        <p14:creationId xmlns:p14="http://schemas.microsoft.com/office/powerpoint/2010/main" val="3236925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2441038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vive para siempre y siempre</a:t>
            </a:r>
          </a:p>
        </p:txBody>
      </p:sp>
    </p:spTree>
    <p:extLst>
      <p:ext uri="{BB962C8B-B14F-4D97-AF65-F5344CB8AC3E}">
        <p14:creationId xmlns:p14="http://schemas.microsoft.com/office/powerpoint/2010/main" val="2820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7FB5C-FAE3-4A69-8172-CDDA5C4E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C9135D-060F-4879-9614-059A57059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8447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238556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//Sea la gloria, sea la honra y el poder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gloria, sea la honra y el poder//</a:t>
            </a:r>
          </a:p>
        </p:txBody>
      </p:sp>
    </p:spTree>
    <p:extLst>
      <p:ext uri="{BB962C8B-B14F-4D97-AF65-F5344CB8AC3E}">
        <p14:creationId xmlns:p14="http://schemas.microsoft.com/office/powerpoint/2010/main" val="152953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0497358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vive para siempre y siempre</a:t>
            </a:r>
          </a:p>
        </p:txBody>
      </p:sp>
    </p:spTree>
    <p:extLst>
      <p:ext uri="{BB962C8B-B14F-4D97-AF65-F5344CB8AC3E}">
        <p14:creationId xmlns:p14="http://schemas.microsoft.com/office/powerpoint/2010/main" val="1591282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404295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vive para siempre y siempre</a:t>
            </a:r>
          </a:p>
        </p:txBody>
      </p:sp>
    </p:spTree>
    <p:extLst>
      <p:ext uri="{BB962C8B-B14F-4D97-AF65-F5344CB8AC3E}">
        <p14:creationId xmlns:p14="http://schemas.microsoft.com/office/powerpoint/2010/main" val="2757357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4225399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//Sea la gloria, sea la honra y el poder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gloria, sea la honra y el poder//</a:t>
            </a:r>
          </a:p>
        </p:txBody>
      </p:sp>
    </p:spTree>
    <p:extLst>
      <p:ext uri="{BB962C8B-B14F-4D97-AF65-F5344CB8AC3E}">
        <p14:creationId xmlns:p14="http://schemas.microsoft.com/office/powerpoint/2010/main" val="29378251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5561796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vive para siempre y siempre</a:t>
            </a:r>
          </a:p>
        </p:txBody>
      </p:sp>
    </p:spTree>
    <p:extLst>
      <p:ext uri="{BB962C8B-B14F-4D97-AF65-F5344CB8AC3E}">
        <p14:creationId xmlns:p14="http://schemas.microsoft.com/office/powerpoint/2010/main" val="365672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♪</a:t>
            </a:r>
          </a:p>
        </p:txBody>
      </p:sp>
    </p:spTree>
    <p:extLst>
      <p:ext uri="{BB962C8B-B14F-4D97-AF65-F5344CB8AC3E}">
        <p14:creationId xmlns:p14="http://schemas.microsoft.com/office/powerpoint/2010/main" val="5233276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1790852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vive para siempre y siempre</a:t>
            </a:r>
          </a:p>
        </p:txBody>
      </p:sp>
    </p:spTree>
    <p:extLst>
      <p:ext uri="{BB962C8B-B14F-4D97-AF65-F5344CB8AC3E}">
        <p14:creationId xmlns:p14="http://schemas.microsoft.com/office/powerpoint/2010/main" val="3357408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23731215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93636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el alto y sublime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071406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el alto y sublime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habita la eternidad</a:t>
            </a:r>
          </a:p>
        </p:txBody>
      </p:sp>
    </p:spTree>
    <p:extLst>
      <p:ext uri="{BB962C8B-B14F-4D97-AF65-F5344CB8AC3E}">
        <p14:creationId xmlns:p14="http://schemas.microsoft.com/office/powerpoint/2010/main" val="251650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es el Santo de Israel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5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habita en las alturas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en la Santidad</a:t>
            </a:r>
          </a:p>
        </p:txBody>
      </p:sp>
    </p:spTree>
    <p:extLst>
      <p:ext uri="{BB962C8B-B14F-4D97-AF65-F5344CB8AC3E}">
        <p14:creationId xmlns:p14="http://schemas.microsoft.com/office/powerpoint/2010/main" val="208525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con el quebrantado y humilde de espíritu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2512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hacer vivir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espíritu humilde</a:t>
            </a:r>
          </a:p>
        </p:txBody>
      </p:sp>
    </p:spTree>
    <p:extLst>
      <p:ext uri="{BB962C8B-B14F-4D97-AF65-F5344CB8AC3E}">
        <p14:creationId xmlns:p14="http://schemas.microsoft.com/office/powerpoint/2010/main" val="1498416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Quiero conocerte 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cada día más a ti</a:t>
            </a:r>
          </a:p>
        </p:txBody>
      </p:sp>
    </p:spTree>
    <p:extLst>
      <p:ext uri="{BB962C8B-B14F-4D97-AF65-F5344CB8AC3E}">
        <p14:creationId xmlns:p14="http://schemas.microsoft.com/office/powerpoint/2010/main" val="4281432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para vivificar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corazón quebrantado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081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Honor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Alabanza y poder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259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reina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los siglos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002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4248721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el alto y sublime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habita la eternidad</a:t>
            </a:r>
          </a:p>
        </p:txBody>
      </p:sp>
    </p:spTree>
    <p:extLst>
      <p:ext uri="{BB962C8B-B14F-4D97-AF65-F5344CB8AC3E}">
        <p14:creationId xmlns:p14="http://schemas.microsoft.com/office/powerpoint/2010/main" val="947732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es el Santo de Israel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8185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habita en las alturas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en la Santidad</a:t>
            </a:r>
          </a:p>
        </p:txBody>
      </p:sp>
    </p:spTree>
    <p:extLst>
      <p:ext uri="{BB962C8B-B14F-4D97-AF65-F5344CB8AC3E}">
        <p14:creationId xmlns:p14="http://schemas.microsoft.com/office/powerpoint/2010/main" val="2002280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con el quebrantado y humilde de espíritu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982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Para hacer vivir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espíritu humilde</a:t>
            </a:r>
          </a:p>
        </p:txBody>
      </p:sp>
    </p:spTree>
    <p:extLst>
      <p:ext uri="{BB962C8B-B14F-4D97-AF65-F5344CB8AC3E}">
        <p14:creationId xmlns:p14="http://schemas.microsoft.com/office/powerpoint/2010/main" val="2849109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para vivificar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corazón quebrantado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52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Entrar en tu presencia 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y adorar</a:t>
            </a:r>
          </a:p>
        </p:txBody>
      </p:sp>
    </p:spTree>
    <p:extLst>
      <p:ext uri="{BB962C8B-B14F-4D97-AF65-F5344CB8AC3E}">
        <p14:creationId xmlns:p14="http://schemas.microsoft.com/office/powerpoint/2010/main" val="30872593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Honor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Alabanza y poder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26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reina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los siglos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3738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Honor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Alabanza y poder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4796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reina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los siglos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271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Sea la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Honor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Alabanza y poder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5127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reina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los siglos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9249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su nombre Santo es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631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Revélanos tu gloria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Deseamos ir mucho más en ti</a:t>
            </a:r>
          </a:p>
        </p:txBody>
      </p:sp>
    </p:spTree>
    <p:extLst>
      <p:ext uri="{BB962C8B-B14F-4D97-AF65-F5344CB8AC3E}">
        <p14:creationId xmlns:p14="http://schemas.microsoft.com/office/powerpoint/2010/main" val="146721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Queremos tu presencia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Jesús</a:t>
            </a:r>
          </a:p>
        </p:txBody>
      </p:sp>
    </p:spTree>
    <p:extLst>
      <p:ext uri="{BB962C8B-B14F-4D97-AF65-F5344CB8AC3E}">
        <p14:creationId xmlns:p14="http://schemas.microsoft.com/office/powerpoint/2010/main" val="101073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está sentado en el trono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Al que vive para siempre y siempre</a:t>
            </a:r>
          </a:p>
        </p:txBody>
      </p:sp>
    </p:spTree>
    <p:extLst>
      <p:ext uri="{BB962C8B-B14F-4D97-AF65-F5344CB8AC3E}">
        <p14:creationId xmlns:p14="http://schemas.microsoft.com/office/powerpoint/2010/main" val="223272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534839"/>
            <a:ext cx="11611156" cy="5986277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Sea la gloria, sea la honra y el poder</a:t>
            </a:r>
          </a:p>
        </p:txBody>
      </p:sp>
    </p:spTree>
    <p:extLst>
      <p:ext uri="{BB962C8B-B14F-4D97-AF65-F5344CB8AC3E}">
        <p14:creationId xmlns:p14="http://schemas.microsoft.com/office/powerpoint/2010/main" val="39637643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559</Words>
  <Application>Microsoft Office PowerPoint</Application>
  <PresentationFormat>Panorámica</PresentationFormat>
  <Paragraphs>108</Paragraphs>
  <Slides>56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56</vt:i4>
      </vt:variant>
    </vt:vector>
  </HeadingPairs>
  <TitlesOfParts>
    <vt:vector size="61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43</cp:revision>
  <dcterms:created xsi:type="dcterms:W3CDTF">2023-10-01T05:04:54Z</dcterms:created>
  <dcterms:modified xsi:type="dcterms:W3CDTF">2024-05-05T14:21:31Z</dcterms:modified>
</cp:coreProperties>
</file>