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4" r:id="rId7"/>
    <p:sldId id="270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29/06/2024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Aleluya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Gloria,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Gloria,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Gloria al señor//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//Te adoramos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Cristo Te adoramos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Cristo Te adoramos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Mi Señor//</a:t>
            </a:r>
          </a:p>
        </p:txBody>
      </p:sp>
    </p:spTree>
    <p:extLst>
      <p:ext uri="{BB962C8B-B14F-4D97-AF65-F5344CB8AC3E}">
        <p14:creationId xmlns:p14="http://schemas.microsoft.com/office/powerpoint/2010/main" val="424499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Gloria,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Gloria, aleluya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Gloria al señor//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27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//Te adoramos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Cristo Te adoramos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 Cristo Te adoramos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Mi Señor//</a:t>
            </a:r>
          </a:p>
        </p:txBody>
      </p:sp>
    </p:spTree>
    <p:extLst>
      <p:ext uri="{BB962C8B-B14F-4D97-AF65-F5344CB8AC3E}">
        <p14:creationId xmlns:p14="http://schemas.microsoft.com/office/powerpoint/2010/main" val="498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//Tú eres santo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tú eres santo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tú eres santo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Santo mi señor//</a:t>
            </a:r>
          </a:p>
        </p:txBody>
      </p:sp>
    </p:spTree>
    <p:extLst>
      <p:ext uri="{BB962C8B-B14F-4D97-AF65-F5344CB8AC3E}">
        <p14:creationId xmlns:p14="http://schemas.microsoft.com/office/powerpoint/2010/main" val="13291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73</Words>
  <Application>Microsoft Office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41</cp:revision>
  <dcterms:created xsi:type="dcterms:W3CDTF">2023-10-01T05:04:54Z</dcterms:created>
  <dcterms:modified xsi:type="dcterms:W3CDTF">2024-06-29T17:07:11Z</dcterms:modified>
</cp:coreProperties>
</file>