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342" r:id="rId5"/>
    <p:sldId id="343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12/11/2023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12/11/2023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12/11/2023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12/11/2023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12/11/2023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12/11/2023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12/11/2023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12/11/2023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12/11/2023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12/11/2023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12/11/2023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12/11/2023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Amén </a:t>
            </a:r>
            <a:r>
              <a:rPr lang="es-MX" sz="8000" dirty="0" err="1">
                <a:latin typeface="Arial Rounded MT Bold" panose="020F0704030504030204" pitchFamily="34" charset="0"/>
              </a:rPr>
              <a:t>Amén</a:t>
            </a:r>
            <a:r>
              <a:rPr lang="es-MX" sz="8000" dirty="0">
                <a:latin typeface="Arial Rounded MT Bold" panose="020F0704030504030204" pitchFamily="34" charset="0"/>
              </a:rPr>
              <a:t> </a:t>
            </a:r>
            <a:r>
              <a:rPr lang="es-MX" sz="8000" dirty="0" err="1">
                <a:latin typeface="Arial Rounded MT Bold" panose="020F0704030504030204" pitchFamily="34" charset="0"/>
              </a:rPr>
              <a:t>Amén</a:t>
            </a:r>
            <a:endParaRPr lang="es-MX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07140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Amén, amén, amén, amén, amén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Las promesas del Señor son siempre amén</a:t>
            </a:r>
          </a:p>
        </p:txBody>
      </p:sp>
    </p:spTree>
    <p:extLst>
      <p:ext uri="{BB962C8B-B14F-4D97-AF65-F5344CB8AC3E}">
        <p14:creationId xmlns:p14="http://schemas.microsoft.com/office/powerpoint/2010/main" val="25165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cuando leo tu palabra canto amén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 la orden del Señor respondo amén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Amén, amén, amén, amén, amén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mi vida yo la rindo a tus pies</a:t>
            </a:r>
          </a:p>
        </p:txBody>
      </p:sp>
    </p:spTree>
    <p:extLst>
      <p:ext uri="{BB962C8B-B14F-4D97-AF65-F5344CB8AC3E}">
        <p14:creationId xmlns:p14="http://schemas.microsoft.com/office/powerpoint/2010/main" val="149841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cuando veo tu gloria y tu poder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en mi alabanza te canto amén, amén</a:t>
            </a:r>
          </a:p>
        </p:txBody>
      </p:sp>
    </p:spTree>
    <p:extLst>
      <p:ext uri="{BB962C8B-B14F-4D97-AF65-F5344CB8AC3E}">
        <p14:creationId xmlns:p14="http://schemas.microsoft.com/office/powerpoint/2010/main" val="3629659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65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Luis Ruiz</cp:lastModifiedBy>
  <cp:revision>50</cp:revision>
  <dcterms:created xsi:type="dcterms:W3CDTF">2023-10-01T05:04:54Z</dcterms:created>
  <dcterms:modified xsi:type="dcterms:W3CDTF">2023-11-12T13:20:40Z</dcterms:modified>
</cp:coreProperties>
</file>