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  <p:sldId id="383" r:id="rId4"/>
    <p:sldId id="385" r:id="rId5"/>
    <p:sldId id="387" r:id="rId6"/>
    <p:sldId id="384" r:id="rId7"/>
    <p:sldId id="386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Cielo y Tierra</a:t>
            </a:r>
          </a:p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87718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//Cielo y tierra cantan tu nombre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la creación exalta tu gloria//</a:t>
            </a:r>
            <a:endParaRPr lang="es-PE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6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//Jesús, Jesús//</a:t>
            </a:r>
            <a:endParaRPr lang="es-PE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//Cielo y tierra cantan tu nombre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la creación exalta tu gloria//</a:t>
            </a:r>
            <a:endParaRPr lang="es-PE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6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//Jesús, Jesús//</a:t>
            </a:r>
            <a:endParaRPr lang="es-PE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6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//Nada es más grande que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Nada es más fuerte que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tu Nombre, que tu Nombre//</a:t>
            </a:r>
            <a:endParaRPr lang="es-PE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0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6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//Jesús, Jesús//</a:t>
            </a:r>
            <a:endParaRPr lang="es-PE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21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63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31</cp:revision>
  <dcterms:created xsi:type="dcterms:W3CDTF">2023-10-01T05:04:54Z</dcterms:created>
  <dcterms:modified xsi:type="dcterms:W3CDTF">2023-10-19T10:51:37Z</dcterms:modified>
</cp:coreProperties>
</file>