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483" r:id="rId3"/>
    <p:sldId id="484" r:id="rId4"/>
    <p:sldId id="485" r:id="rId5"/>
    <p:sldId id="486" r:id="rId6"/>
    <p:sldId id="494" r:id="rId7"/>
    <p:sldId id="495" r:id="rId8"/>
    <p:sldId id="496" r:id="rId9"/>
    <p:sldId id="497" r:id="rId10"/>
    <p:sldId id="498" r:id="rId11"/>
    <p:sldId id="499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 mis labios y mi vida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tú has sido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</p:txBody>
      </p:sp>
    </p:spTree>
    <p:extLst>
      <p:ext uri="{BB962C8B-B14F-4D97-AF65-F5344CB8AC3E}">
        <p14:creationId xmlns:p14="http://schemas.microsoft.com/office/powerpoint/2010/main" val="352309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tú has sido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Bendito Señor</a:t>
            </a:r>
          </a:p>
        </p:txBody>
      </p:sp>
    </p:spTree>
    <p:extLst>
      <p:ext uri="{BB962C8B-B14F-4D97-AF65-F5344CB8AC3E}">
        <p14:creationId xmlns:p14="http://schemas.microsoft.com/office/powerpoint/2010/main" val="156612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 mis labios y mi vida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alabo Señor, te alabo Señor</a:t>
            </a:r>
          </a:p>
        </p:txBody>
      </p:sp>
    </p:spTree>
    <p:extLst>
      <p:ext uri="{BB962C8B-B14F-4D97-AF65-F5344CB8AC3E}">
        <p14:creationId xmlns:p14="http://schemas.microsoft.com/office/powerpoint/2010/main" val="16978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 mis labios y mi vida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alabo bendito Señor</a:t>
            </a:r>
          </a:p>
        </p:txBody>
      </p:sp>
    </p:spTree>
    <p:extLst>
      <p:ext uri="{BB962C8B-B14F-4D97-AF65-F5344CB8AC3E}">
        <p14:creationId xmlns:p14="http://schemas.microsoft.com/office/powerpoint/2010/main" val="203391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tú has sido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</p:txBody>
      </p:sp>
    </p:spTree>
    <p:extLst>
      <p:ext uri="{BB962C8B-B14F-4D97-AF65-F5344CB8AC3E}">
        <p14:creationId xmlns:p14="http://schemas.microsoft.com/office/powerpoint/2010/main" val="11104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tú has sido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Bendito Señor</a:t>
            </a:r>
          </a:p>
        </p:txBody>
      </p:sp>
    </p:spTree>
    <p:extLst>
      <p:ext uri="{BB962C8B-B14F-4D97-AF65-F5344CB8AC3E}">
        <p14:creationId xmlns:p14="http://schemas.microsoft.com/office/powerpoint/2010/main" val="188914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 mis labios y mi vida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alabo Señor, te alabo Señor</a:t>
            </a:r>
          </a:p>
        </p:txBody>
      </p:sp>
    </p:spTree>
    <p:extLst>
      <p:ext uri="{BB962C8B-B14F-4D97-AF65-F5344CB8AC3E}">
        <p14:creationId xmlns:p14="http://schemas.microsoft.com/office/powerpoint/2010/main" val="295820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 mis labios y mi vida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alabo bendito Señor</a:t>
            </a:r>
          </a:p>
        </p:txBody>
      </p:sp>
    </p:spTree>
    <p:extLst>
      <p:ext uri="{BB962C8B-B14F-4D97-AF65-F5344CB8AC3E}">
        <p14:creationId xmlns:p14="http://schemas.microsoft.com/office/powerpoint/2010/main" val="415180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tú has sido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</p:txBody>
      </p:sp>
    </p:spTree>
    <p:extLst>
      <p:ext uri="{BB962C8B-B14F-4D97-AF65-F5344CB8AC3E}">
        <p14:creationId xmlns:p14="http://schemas.microsoft.com/office/powerpoint/2010/main" val="125988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Porque tú has sido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Precioso para mí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alabo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Bendito Señor</a:t>
            </a:r>
          </a:p>
        </p:txBody>
      </p:sp>
    </p:spTree>
    <p:extLst>
      <p:ext uri="{BB962C8B-B14F-4D97-AF65-F5344CB8AC3E}">
        <p14:creationId xmlns:p14="http://schemas.microsoft.com/office/powerpoint/2010/main" val="112573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125</Words>
  <Application>Microsoft Office PowerPoint</Application>
  <PresentationFormat>Panorámica</PresentationFormat>
  <Paragraphs>35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2024-07-13T15:52:49Z</dcterms:modified>
</cp:coreProperties>
</file>