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2" r:id="rId5"/>
    <p:sldId id="274" r:id="rId6"/>
    <p:sldId id="276" r:id="rId7"/>
    <p:sldId id="288" r:id="rId8"/>
    <p:sldId id="277" r:id="rId9"/>
    <p:sldId id="278" r:id="rId10"/>
    <p:sldId id="289" r:id="rId11"/>
    <p:sldId id="279" r:id="rId12"/>
    <p:sldId id="280" r:id="rId13"/>
    <p:sldId id="290" r:id="rId14"/>
    <p:sldId id="270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4/02/2024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4/02/2024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4/02/2024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4/02/2024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4/02/2024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4/02/2024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4/02/2024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4/02/2024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4/02/2024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4/02/2024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4/02/2024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4/02/2024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Cuán grande es él</a:t>
            </a:r>
          </a:p>
          <a:p>
            <a:pPr marL="0" indent="0" algn="ctr">
              <a:buNone/>
            </a:pPr>
            <a:endParaRPr lang="es-PE" sz="66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//Mi corazón entona la canción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Él,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cuan grande es Él//</a:t>
            </a:r>
          </a:p>
        </p:txBody>
      </p:sp>
    </p:spTree>
    <p:extLst>
      <p:ext uri="{BB962C8B-B14F-4D97-AF65-F5344CB8AC3E}">
        <p14:creationId xmlns:p14="http://schemas.microsoft.com/office/powerpoint/2010/main" val="72510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Cuando el Señor me llame a su presencia,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dulce hogar, al cielo de esplendor</a:t>
            </a:r>
          </a:p>
        </p:txBody>
      </p:sp>
    </p:spTree>
    <p:extLst>
      <p:ext uri="{BB962C8B-B14F-4D97-AF65-F5344CB8AC3E}">
        <p14:creationId xmlns:p14="http://schemas.microsoft.com/office/powerpoint/2010/main" val="63429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Le adoraré cantando la grandeza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 su poder y su infinito amor</a:t>
            </a:r>
          </a:p>
        </p:txBody>
      </p:sp>
    </p:spTree>
    <p:extLst>
      <p:ext uri="{BB962C8B-B14F-4D97-AF65-F5344CB8AC3E}">
        <p14:creationId xmlns:p14="http://schemas.microsoft.com/office/powerpoint/2010/main" val="59965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//Mi corazón entona la canción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Él,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cuan grande es Él//</a:t>
            </a:r>
          </a:p>
        </p:txBody>
      </p:sp>
    </p:spTree>
    <p:extLst>
      <p:ext uri="{BB962C8B-B14F-4D97-AF65-F5344CB8AC3E}">
        <p14:creationId xmlns:p14="http://schemas.microsoft.com/office/powerpoint/2010/main" val="349003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Señor, mi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contemplar los cielos,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firmamento y las estrellas mil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oír Tu voz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 los potentes truenos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ver brillar el Sol en su cenit</a:t>
            </a:r>
          </a:p>
        </p:txBody>
      </p:sp>
    </p:spTree>
    <p:extLst>
      <p:ext uri="{BB962C8B-B14F-4D97-AF65-F5344CB8AC3E}">
        <p14:creationId xmlns:p14="http://schemas.microsoft.com/office/powerpoint/2010/main" val="303049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//Mi corazón entona la canción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Él,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cuan grande es Él//</a:t>
            </a:r>
          </a:p>
        </p:txBody>
      </p:sp>
    </p:spTree>
    <p:extLst>
      <p:ext uri="{BB962C8B-B14F-4D97-AF65-F5344CB8AC3E}">
        <p14:creationId xmlns:p14="http://schemas.microsoft.com/office/powerpoint/2010/main" val="176425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recorrer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los montes y los valles,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ver las bellas flores al pasar</a:t>
            </a:r>
          </a:p>
        </p:txBody>
      </p:sp>
    </p:spTree>
    <p:extLst>
      <p:ext uri="{BB962C8B-B14F-4D97-AF65-F5344CB8AC3E}">
        <p14:creationId xmlns:p14="http://schemas.microsoft.com/office/powerpoint/2010/main" val="258606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escuchar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canto de las aves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el murmurar del claro manantial</a:t>
            </a:r>
          </a:p>
        </p:txBody>
      </p:sp>
    </p:spTree>
    <p:extLst>
      <p:ext uri="{BB962C8B-B14F-4D97-AF65-F5344CB8AC3E}">
        <p14:creationId xmlns:p14="http://schemas.microsoft.com/office/powerpoint/2010/main" val="317922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//Mi corazón entona la canción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Cuán grande es Él,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cuan grande es Él//</a:t>
            </a:r>
          </a:p>
        </p:txBody>
      </p:sp>
    </p:spTree>
    <p:extLst>
      <p:ext uri="{BB962C8B-B14F-4D97-AF65-F5344CB8AC3E}">
        <p14:creationId xmlns:p14="http://schemas.microsoft.com/office/powerpoint/2010/main" val="368549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Cuando recuerdo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del amor divino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Que, desde el cielo,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salvador envió</a:t>
            </a:r>
          </a:p>
        </p:txBody>
      </p:sp>
    </p:spTree>
    <p:extLst>
      <p:ext uri="{BB962C8B-B14F-4D97-AF65-F5344CB8AC3E}">
        <p14:creationId xmlns:p14="http://schemas.microsoft.com/office/powerpoint/2010/main" val="6468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Aquel Jesús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por salvarme vino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en una cruz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sufrió, por mí murió</a:t>
            </a:r>
          </a:p>
        </p:txBody>
      </p:sp>
    </p:spTree>
    <p:extLst>
      <p:ext uri="{BB962C8B-B14F-4D97-AF65-F5344CB8AC3E}">
        <p14:creationId xmlns:p14="http://schemas.microsoft.com/office/powerpoint/2010/main" val="1660516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187</Words>
  <Application>Microsoft Office PowerPoint</Application>
  <PresentationFormat>Panorámica</PresentationFormat>
  <Paragraphs>40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42</cp:revision>
  <dcterms:created xsi:type="dcterms:W3CDTF">2023-10-01T05:04:54Z</dcterms:created>
  <dcterms:modified xsi:type="dcterms:W3CDTF">2024-02-04T14:16:04Z</dcterms:modified>
</cp:coreProperties>
</file>