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88" r:id="rId4"/>
    <p:sldId id="271" r:id="rId5"/>
    <p:sldId id="289" r:id="rId6"/>
    <p:sldId id="272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73" r:id="rId17"/>
    <p:sldId id="299" r:id="rId18"/>
    <p:sldId id="274" r:id="rId19"/>
    <p:sldId id="300" r:id="rId20"/>
    <p:sldId id="301" r:id="rId21"/>
    <p:sldId id="302" r:id="rId22"/>
    <p:sldId id="303" r:id="rId23"/>
    <p:sldId id="304" r:id="rId24"/>
    <p:sldId id="275" r:id="rId25"/>
    <p:sldId id="276" r:id="rId26"/>
    <p:sldId id="284" r:id="rId27"/>
    <p:sldId id="285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270" r:id="rId37"/>
    <p:sldId id="313" r:id="rId38"/>
    <p:sldId id="314" r:id="rId39"/>
    <p:sldId id="315" r:id="rId40"/>
    <p:sldId id="316" r:id="rId41"/>
    <p:sldId id="317" r:id="rId4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Cuán grande es Dios</a:t>
            </a:r>
          </a:p>
          <a:p>
            <a:pPr marL="0" indent="0" algn="ctr">
              <a:buNone/>
            </a:pPr>
            <a:endParaRPr lang="es-PE" sz="66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Cubierto está de luz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Venció la oscuridad</a:t>
            </a:r>
          </a:p>
        </p:txBody>
      </p:sp>
    </p:spTree>
    <p:extLst>
      <p:ext uri="{BB962C8B-B14F-4D97-AF65-F5344CB8AC3E}">
        <p14:creationId xmlns:p14="http://schemas.microsoft.com/office/powerpoint/2010/main" val="55065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tiembla a su voz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Tiembla a su voz</a:t>
            </a:r>
          </a:p>
        </p:txBody>
      </p:sp>
    </p:spTree>
    <p:extLst>
      <p:ext uri="{BB962C8B-B14F-4D97-AF65-F5344CB8AC3E}">
        <p14:creationId xmlns:p14="http://schemas.microsoft.com/office/powerpoint/2010/main" val="257751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Cántale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183678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todos lo verán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368674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Cántale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266034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todos lo verán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2719775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Día a día él está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el tiempo está en él</a:t>
            </a:r>
          </a:p>
        </p:txBody>
      </p:sp>
    </p:spTree>
    <p:extLst>
      <p:ext uri="{BB962C8B-B14F-4D97-AF65-F5344CB8AC3E}">
        <p14:creationId xmlns:p14="http://schemas.microsoft.com/office/powerpoint/2010/main" val="294195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Principio y el fin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Principio y el fin</a:t>
            </a:r>
          </a:p>
        </p:txBody>
      </p:sp>
    </p:spTree>
    <p:extLst>
      <p:ext uri="{BB962C8B-B14F-4D97-AF65-F5344CB8AC3E}">
        <p14:creationId xmlns:p14="http://schemas.microsoft.com/office/powerpoint/2010/main" val="119779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La Trinidad en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Padre, Hijo, Espíritu</a:t>
            </a:r>
          </a:p>
        </p:txBody>
      </p:sp>
    </p:spTree>
    <p:extLst>
      <p:ext uri="{BB962C8B-B14F-4D97-AF65-F5344CB8AC3E}">
        <p14:creationId xmlns:p14="http://schemas.microsoft.com/office/powerpoint/2010/main" val="128356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Cordero y el León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Cordero y el León</a:t>
            </a:r>
          </a:p>
        </p:txBody>
      </p:sp>
    </p:spTree>
    <p:extLst>
      <p:ext uri="{BB962C8B-B14F-4D97-AF65-F5344CB8AC3E}">
        <p14:creationId xmlns:p14="http://schemas.microsoft.com/office/powerpoint/2010/main" val="302671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esplendor de un rey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Vestido en majestad</a:t>
            </a: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Cántale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4126420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todos lo verán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2409970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Cántale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3914297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todos lo verán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710606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tu nombre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sobre todo es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digno de alabar</a:t>
            </a:r>
          </a:p>
        </p:txBody>
      </p:sp>
    </p:spTree>
    <p:extLst>
      <p:ext uri="{BB962C8B-B14F-4D97-AF65-F5344CB8AC3E}">
        <p14:creationId xmlns:p14="http://schemas.microsoft.com/office/powerpoint/2010/main" val="4052032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mi ser dirá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598143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nombre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sobre todo es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digno de alabar</a:t>
            </a:r>
          </a:p>
        </p:txBody>
      </p:sp>
    </p:spTree>
    <p:extLst>
      <p:ext uri="{BB962C8B-B14F-4D97-AF65-F5344CB8AC3E}">
        <p14:creationId xmlns:p14="http://schemas.microsoft.com/office/powerpoint/2010/main" val="868538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mi ser dirá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3456424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Cántale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2446222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todos lo verán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260691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La tierra alegre está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La tierra alegre está</a:t>
            </a:r>
          </a:p>
        </p:txBody>
      </p:sp>
    </p:spTree>
    <p:extLst>
      <p:ext uri="{BB962C8B-B14F-4D97-AF65-F5344CB8AC3E}">
        <p14:creationId xmlns:p14="http://schemas.microsoft.com/office/powerpoint/2010/main" val="3582073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Cántale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337590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todos lo verán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1796304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Cántale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3266339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todos lo verán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3789418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Cántale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3411046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todos lo verán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3604432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Cántale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1758932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todos lo verán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2411878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41281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Cubierto está de luz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Venció la oscuridad</a:t>
            </a:r>
          </a:p>
        </p:txBody>
      </p:sp>
    </p:spTree>
    <p:extLst>
      <p:ext uri="{BB962C8B-B14F-4D97-AF65-F5344CB8AC3E}">
        <p14:creationId xmlns:p14="http://schemas.microsoft.com/office/powerpoint/2010/main" val="1830089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Cántale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3069024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todos lo verán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376145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tiembla a su voz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Tiembla a su voz</a:t>
            </a:r>
          </a:p>
        </p:txBody>
      </p:sp>
    </p:spTree>
    <p:extLst>
      <p:ext uri="{BB962C8B-B14F-4D97-AF65-F5344CB8AC3E}">
        <p14:creationId xmlns:p14="http://schemas.microsoft.com/office/powerpoint/2010/main" val="17328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Cántale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402750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todos lo verán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Dios</a:t>
            </a:r>
          </a:p>
        </p:txBody>
      </p:sp>
    </p:spTree>
    <p:extLst>
      <p:ext uri="{BB962C8B-B14F-4D97-AF65-F5344CB8AC3E}">
        <p14:creationId xmlns:p14="http://schemas.microsoft.com/office/powerpoint/2010/main" val="205687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esplendor de un rey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Vestido en majestad</a:t>
            </a:r>
          </a:p>
        </p:txBody>
      </p:sp>
    </p:spTree>
    <p:extLst>
      <p:ext uri="{BB962C8B-B14F-4D97-AF65-F5344CB8AC3E}">
        <p14:creationId xmlns:p14="http://schemas.microsoft.com/office/powerpoint/2010/main" val="358968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La tierra alegre está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La tierra alegre está</a:t>
            </a:r>
          </a:p>
        </p:txBody>
      </p:sp>
    </p:spTree>
    <p:extLst>
      <p:ext uri="{BB962C8B-B14F-4D97-AF65-F5344CB8AC3E}">
        <p14:creationId xmlns:p14="http://schemas.microsoft.com/office/powerpoint/2010/main" val="2432177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332</Words>
  <Application>Microsoft Office PowerPoint</Application>
  <PresentationFormat>Panorámica</PresentationFormat>
  <Paragraphs>94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56</cp:revision>
  <dcterms:created xsi:type="dcterms:W3CDTF">2023-10-01T05:04:54Z</dcterms:created>
  <dcterms:modified xsi:type="dcterms:W3CDTF">2024-07-20T21:20:01Z</dcterms:modified>
</cp:coreProperties>
</file>