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" r:id="rId2"/>
    <p:sldId id="374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20/06/2024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Dios incomparable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♪</a:t>
            </a:r>
          </a:p>
        </p:txBody>
      </p:sp>
    </p:spTree>
    <p:extLst>
      <p:ext uri="{BB962C8B-B14F-4D97-AF65-F5344CB8AC3E}">
        <p14:creationId xmlns:p14="http://schemas.microsoft.com/office/powerpoint/2010/main" val="3813389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Eres Dios eterno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Solo tú eres bueno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Dios incomparable eres tú</a:t>
            </a:r>
          </a:p>
        </p:txBody>
      </p:sp>
    </p:spTree>
    <p:extLst>
      <p:ext uri="{BB962C8B-B14F-4D97-AF65-F5344CB8AC3E}">
        <p14:creationId xmlns:p14="http://schemas.microsoft.com/office/powerpoint/2010/main" val="328486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Nunca me separaré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 tu gran amor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Eres mi Señor, mi salvador</a:t>
            </a:r>
          </a:p>
        </p:txBody>
      </p:sp>
    </p:spTree>
    <p:extLst>
      <p:ext uri="{BB962C8B-B14F-4D97-AF65-F5344CB8AC3E}">
        <p14:creationId xmlns:p14="http://schemas.microsoft.com/office/powerpoint/2010/main" val="233941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////Aleluya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Aleluya////</a:t>
            </a:r>
          </a:p>
        </p:txBody>
      </p:sp>
    </p:spTree>
    <p:extLst>
      <p:ext uri="{BB962C8B-B14F-4D97-AF65-F5344CB8AC3E}">
        <p14:creationId xmlns:p14="http://schemas.microsoft.com/office/powerpoint/2010/main" val="351131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Eres Dios eterno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Solo tú eres bueno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Dios incomparable eres tú</a:t>
            </a:r>
          </a:p>
        </p:txBody>
      </p:sp>
    </p:spTree>
    <p:extLst>
      <p:ext uri="{BB962C8B-B14F-4D97-AF65-F5344CB8AC3E}">
        <p14:creationId xmlns:p14="http://schemas.microsoft.com/office/powerpoint/2010/main" val="138647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Nunca me separaré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 tu gran amor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Eres mi Señor, mi salvador</a:t>
            </a:r>
          </a:p>
        </p:txBody>
      </p:sp>
    </p:spTree>
    <p:extLst>
      <p:ext uri="{BB962C8B-B14F-4D97-AF65-F5344CB8AC3E}">
        <p14:creationId xmlns:p14="http://schemas.microsoft.com/office/powerpoint/2010/main" val="210784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Eres Dios eterno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Solo tú eres bueno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Dios incomparable eres tú</a:t>
            </a:r>
          </a:p>
        </p:txBody>
      </p:sp>
    </p:spTree>
    <p:extLst>
      <p:ext uri="{BB962C8B-B14F-4D97-AF65-F5344CB8AC3E}">
        <p14:creationId xmlns:p14="http://schemas.microsoft.com/office/powerpoint/2010/main" val="129815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Nunca me separaré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 tu gran amor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Eres mi Señor, mi salvador</a:t>
            </a:r>
          </a:p>
        </p:txBody>
      </p:sp>
    </p:spTree>
    <p:extLst>
      <p:ext uri="{BB962C8B-B14F-4D97-AF65-F5344CB8AC3E}">
        <p14:creationId xmlns:p14="http://schemas.microsoft.com/office/powerpoint/2010/main" val="263157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Dios de mi corazón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 ti encontré mi salvación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gloria y majestad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Quiero siempre contemplar</a:t>
            </a:r>
          </a:p>
        </p:txBody>
      </p:sp>
    </p:spTree>
    <p:extLst>
      <p:ext uri="{BB962C8B-B14F-4D97-AF65-F5344CB8AC3E}">
        <p14:creationId xmlns:p14="http://schemas.microsoft.com/office/powerpoint/2010/main" val="357058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mi adoración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mi eterna canción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Todo mi interior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Es cautivado por tu amor</a:t>
            </a:r>
          </a:p>
        </p:txBody>
      </p:sp>
    </p:spTree>
    <p:extLst>
      <p:ext uri="{BB962C8B-B14F-4D97-AF65-F5344CB8AC3E}">
        <p14:creationId xmlns:p14="http://schemas.microsoft.com/office/powerpoint/2010/main" val="148345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Eres Dios eterno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Solo tú eres bueno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Dios incomparable eres tú</a:t>
            </a:r>
          </a:p>
        </p:txBody>
      </p:sp>
    </p:spTree>
    <p:extLst>
      <p:ext uri="{BB962C8B-B14F-4D97-AF65-F5344CB8AC3E}">
        <p14:creationId xmlns:p14="http://schemas.microsoft.com/office/powerpoint/2010/main" val="239253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Nunca me separaré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 tu gran amor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Eres mi Señor, mi salvador</a:t>
            </a:r>
          </a:p>
        </p:txBody>
      </p:sp>
    </p:spTree>
    <p:extLst>
      <p:ext uri="{BB962C8B-B14F-4D97-AF65-F5344CB8AC3E}">
        <p14:creationId xmlns:p14="http://schemas.microsoft.com/office/powerpoint/2010/main" val="202597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Dios de mi corazón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 ti encontré mi salvación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gloria y majestad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Quiero siempre contemplar</a:t>
            </a:r>
          </a:p>
        </p:txBody>
      </p:sp>
    </p:spTree>
    <p:extLst>
      <p:ext uri="{BB962C8B-B14F-4D97-AF65-F5344CB8AC3E}">
        <p14:creationId xmlns:p14="http://schemas.microsoft.com/office/powerpoint/2010/main" val="254985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mi adoración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mi eterna canción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Todo mi interior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Es cautivado por tu amor</a:t>
            </a:r>
          </a:p>
        </p:txBody>
      </p:sp>
    </p:spTree>
    <p:extLst>
      <p:ext uri="{BB962C8B-B14F-4D97-AF65-F5344CB8AC3E}">
        <p14:creationId xmlns:p14="http://schemas.microsoft.com/office/powerpoint/2010/main" val="244927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Eres Dios eterno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Solo tú eres bueno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Dios incomparable eres tú</a:t>
            </a:r>
          </a:p>
        </p:txBody>
      </p:sp>
    </p:spTree>
    <p:extLst>
      <p:ext uri="{BB962C8B-B14F-4D97-AF65-F5344CB8AC3E}">
        <p14:creationId xmlns:p14="http://schemas.microsoft.com/office/powerpoint/2010/main" val="248719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Nunca me separaré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 tu gran amor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Eres mi Señor, mi salvador</a:t>
            </a:r>
          </a:p>
        </p:txBody>
      </p:sp>
    </p:spTree>
    <p:extLst>
      <p:ext uri="{BB962C8B-B14F-4D97-AF65-F5344CB8AC3E}">
        <p14:creationId xmlns:p14="http://schemas.microsoft.com/office/powerpoint/2010/main" val="893681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191</Words>
  <Application>Microsoft Office PowerPoint</Application>
  <PresentationFormat>Panorámica</PresentationFormat>
  <Paragraphs>50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49</cp:revision>
  <dcterms:created xsi:type="dcterms:W3CDTF">2023-10-01T05:04:54Z</dcterms:created>
  <dcterms:modified xsi:type="dcterms:W3CDTF">2024-06-21T00:15:58Z</dcterms:modified>
</cp:coreProperties>
</file>