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87" r:id="rId11"/>
    <p:sldId id="278" r:id="rId12"/>
    <p:sldId id="279" r:id="rId13"/>
    <p:sldId id="280" r:id="rId14"/>
    <p:sldId id="281" r:id="rId15"/>
    <p:sldId id="282" r:id="rId16"/>
    <p:sldId id="284" r:id="rId17"/>
    <p:sldId id="285" r:id="rId18"/>
    <p:sldId id="286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83" r:id="rId28"/>
    <p:sldId id="270" r:id="rId2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7/06/2024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7/06/2024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7/06/2024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7/06/2024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7/06/2024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7/06/2024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7/06/2024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7/06/2024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7/06/2024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7/06/2024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7/06/2024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7/06/2024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El Gran Yo Soy</a:t>
            </a:r>
          </a:p>
          <a:p>
            <a:pPr marL="0" indent="0" algn="ctr">
              <a:buNone/>
            </a:pP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1755945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1591672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Tiembla ante ti la tierra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   Demonios huyen ya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   </a:t>
            </a: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82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endParaRPr lang="es-ES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   Al mencionar tu nombre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   Rey de majestad</a:t>
            </a: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430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No hay poder infernal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   Que pueda resistir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   Ante el poder y la presencia de   </a:t>
            </a: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257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Gran Yo Soy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Gran Yo Soy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Gran Yo Soy</a:t>
            </a: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739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Gran Yo Soy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Gran Yo Soy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Gran Yo Soy</a:t>
            </a: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649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Aleluya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Santo, Santo 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Poderoso, 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El Gran Yo Soy</a:t>
            </a: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478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Al que es digno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Incomparable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Poderoso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El Gran Yo Soy</a:t>
            </a: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591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Gran Yo soy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Gran Yo soy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Gran Yo soy</a:t>
            </a: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673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Tiembla ante ti la tierra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   Demonios huyen ya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   </a:t>
            </a: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61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Me quiero acercar, a tu lado estar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Que el cielo sea real y la muerte negar</a:t>
            </a:r>
            <a:endParaRPr lang="es-MX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9690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endParaRPr lang="es-ES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   Al mencionar tu nombre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   Rey de majestad</a:t>
            </a: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903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No hay poder infernal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   Que pueda resistir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   Ante el poder y la presencia de   </a:t>
            </a: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869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Gran Yo Soy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Gran Yo Soy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Gran Yo Soy</a:t>
            </a: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892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Gran Yo Soy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Gran Yo Soy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Gran Yo Soy</a:t>
            </a: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675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Aleluya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Santo, Santo 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Poderoso, 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El Gran Yo Soy</a:t>
            </a: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451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Al que es digno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Incomparable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Poderoso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El Gran Yo Soy</a:t>
            </a: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4671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Gran Yo soy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Gran Yo soy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Gran Yo soy</a:t>
            </a: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780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440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3503145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Quiero oír las voces de Ángeles hoy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Cantando unidos</a:t>
            </a: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62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Aleluya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Santo, Santo 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Poderoso, 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El Gran Yo Soy</a:t>
            </a: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6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Al que es digno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Incomparable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Poderoso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El Gran Yo Soy</a:t>
            </a: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921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Me quiero acercar, a tu lado estar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Al mundo amar y lo oscuro odiar </a:t>
            </a:r>
            <a:endParaRPr lang="es-MX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65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El valle de huesos ver revivir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Cantando unidos</a:t>
            </a: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19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Aleluya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Santo, Santo 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Poderoso, 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El Gran Yo Soy</a:t>
            </a: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046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Al que es digno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Incomparable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Poderoso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El Gran Yo Soy</a:t>
            </a: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385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260</Words>
  <Application>Microsoft Office PowerPoint</Application>
  <PresentationFormat>Panorámica</PresentationFormat>
  <Paragraphs>81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Jesus Medina</cp:lastModifiedBy>
  <cp:revision>43</cp:revision>
  <dcterms:created xsi:type="dcterms:W3CDTF">2023-10-01T05:04:54Z</dcterms:created>
  <dcterms:modified xsi:type="dcterms:W3CDTF">2024-06-07T22:05:37Z</dcterms:modified>
</cp:coreProperties>
</file>