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5" r:id="rId4"/>
    <p:sldId id="397" r:id="rId5"/>
    <p:sldId id="398" r:id="rId6"/>
    <p:sldId id="399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19/10/2023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7905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Nada me faltará	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Nada me faltará</a:t>
            </a:r>
          </a:p>
        </p:txBody>
      </p:sp>
    </p:spTree>
    <p:extLst>
      <p:ext uri="{BB962C8B-B14F-4D97-AF65-F5344CB8AC3E}">
        <p14:creationId xmlns:p14="http://schemas.microsoft.com/office/powerpoint/2010/main" val="327585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60947"/>
            <a:ext cx="11611156" cy="613610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En lugares delicados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Me pastoreará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Confortará mi alma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Me guiará por sendas de justicia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Por amor de su nombre</a:t>
            </a:r>
          </a:p>
        </p:txBody>
      </p:sp>
    </p:spTree>
    <p:extLst>
      <p:ext uri="{BB962C8B-B14F-4D97-AF65-F5344CB8AC3E}">
        <p14:creationId xmlns:p14="http://schemas.microsoft.com/office/powerpoint/2010/main" val="26497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Nada me faltará	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Nada me faltará</a:t>
            </a:r>
          </a:p>
        </p:txBody>
      </p:sp>
    </p:spTree>
    <p:extLst>
      <p:ext uri="{BB962C8B-B14F-4D97-AF65-F5344CB8AC3E}">
        <p14:creationId xmlns:p14="http://schemas.microsoft.com/office/powerpoint/2010/main" val="1118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60947"/>
            <a:ext cx="11611156" cy="6136105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En lugares delicados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Me pastoreará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Confortará mi alma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Me guiará por sendas de justicia</a:t>
            </a:r>
          </a:p>
          <a:p>
            <a:pPr marL="0" indent="0" algn="ctr">
              <a:buNone/>
            </a:pPr>
            <a:r>
              <a:rPr lang="es-MX" sz="6000" dirty="0">
                <a:latin typeface="Arial Rounded MT Bold" panose="020F0704030504030204" pitchFamily="34" charset="0"/>
              </a:rPr>
              <a:t>Por amor de su nombre</a:t>
            </a:r>
          </a:p>
        </p:txBody>
      </p:sp>
    </p:spTree>
    <p:extLst>
      <p:ext uri="{BB962C8B-B14F-4D97-AF65-F5344CB8AC3E}">
        <p14:creationId xmlns:p14="http://schemas.microsoft.com/office/powerpoint/2010/main" val="267075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El Señor es mi pastor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//Nada me faltará	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Nada </a:t>
            </a:r>
            <a:r>
              <a:rPr lang="es-MX" sz="6600">
                <a:latin typeface="Arial Rounded MT Bold" panose="020F0704030504030204" pitchFamily="34" charset="0"/>
              </a:rPr>
              <a:t>me faltará//</a:t>
            </a:r>
            <a:endParaRPr lang="es-MX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84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92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45</cp:revision>
  <dcterms:created xsi:type="dcterms:W3CDTF">2023-10-01T05:04:54Z</dcterms:created>
  <dcterms:modified xsi:type="dcterms:W3CDTF">2023-10-19T11:05:11Z</dcterms:modified>
</cp:coreProperties>
</file>