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342" r:id="rId5"/>
    <p:sldId id="343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14/06/2024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de Dios está en este lugar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7140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de Dios está en este lugar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El Espíritu de Dios se mueve en este lugar</a:t>
            </a: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está aquí para consolar,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está aquí para liberar,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está aquí para guiar, el Espíritu de Dios está aquí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Muévete en mi, muévete en mi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toca mi mente, mi corazón</a:t>
            </a: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llena mi vida de tu amor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muévete en mi Dios espíritu, muévete en mi</a:t>
            </a:r>
          </a:p>
        </p:txBody>
      </p:sp>
    </p:spTree>
    <p:extLst>
      <p:ext uri="{BB962C8B-B14F-4D97-AF65-F5344CB8AC3E}">
        <p14:creationId xmlns:p14="http://schemas.microsoft.com/office/powerpoint/2010/main" val="2947175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75</Words>
  <Application>Microsoft Office PowerPoint</Application>
  <PresentationFormat>Panorámica</PresentationFormat>
  <Paragraphs>12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53</cp:revision>
  <dcterms:created xsi:type="dcterms:W3CDTF">2023-10-01T05:04:54Z</dcterms:created>
  <dcterms:modified xsi:type="dcterms:W3CDTF">2024-06-15T04:02:03Z</dcterms:modified>
</cp:coreProperties>
</file>