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Algo está cayendo aquí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391410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Está cayendo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Su gloria sobre mí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Sanando heridas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Levantando al caído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Su gloria está aquí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3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76792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Su gloria está aquí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Su gloria está aquí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Su gloria está aquí</a:t>
            </a:r>
          </a:p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62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Algo está cayendo aquí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Es tan fuerte sobre mí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Mis manos levantaré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su gloria tocaré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Algo está cayendo aquí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Es tan fuerte sobre mí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Mis manos levantaré, oh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su gloria tocaré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93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Está cayendo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Su gloria sobre mí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06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758960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Sanando heridas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Levantando al caído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Su gloria está aquí</a:t>
            </a:r>
          </a:p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Está cayendo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9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Su gloria sobre mí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Sanando heridas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Levantando al caído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Su gloria está aquí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Su gloria está aquí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47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76792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Algo está cayendo aquí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Es tan fuerte sobre mí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Mis manos levantaré, </a:t>
            </a:r>
            <a:r>
              <a:rPr lang="es-ES" sz="8000" dirty="0" err="1">
                <a:latin typeface="Arial Rounded MT Bold" panose="020F0704030504030204" pitchFamily="34" charset="0"/>
              </a:rPr>
              <a:t>ooh</a:t>
            </a: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Y su gloria tocaré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62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185220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Está cayendo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Su gloria sobre mí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Sanando heridas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Levantando al caído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Su gloria está aquí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66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135</Words>
  <Application>Microsoft Office PowerPoint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41</cp:revision>
  <dcterms:created xsi:type="dcterms:W3CDTF">2023-10-01T05:04:54Z</dcterms:created>
  <dcterms:modified xsi:type="dcterms:W3CDTF">2024-07-18T23:01:14Z</dcterms:modified>
</cp:coreProperties>
</file>