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1" r:id="rId3"/>
    <p:sldId id="302" r:id="rId4"/>
    <p:sldId id="303" r:id="rId5"/>
    <p:sldId id="356" r:id="rId6"/>
    <p:sldId id="304" r:id="rId7"/>
    <p:sldId id="357" r:id="rId8"/>
    <p:sldId id="358" r:id="rId9"/>
    <p:sldId id="359" r:id="rId10"/>
    <p:sldId id="360" r:id="rId11"/>
    <p:sldId id="361" r:id="rId12"/>
    <p:sldId id="362" r:id="rId13"/>
    <p:sldId id="305" r:id="rId14"/>
    <p:sldId id="30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07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21/10/2023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39224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6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6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2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83056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Ángeles se unen hoy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Cantamos a una sola voz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Ángeles se unen hoy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Cantamos a una sola voz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Ángeles se unen hoy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Cantamos a una sola voz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1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Ángeles se unen hoy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Cantamos a una sola voz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¡Santo!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5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4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Se abren los cielos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Se escucha un sonido celestial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Unido a las voces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De un pueblo que te quiere adorar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3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8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4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8827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espíritu de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Se mueve libre en este lugar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Padre alegre está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Al ver la novia unirse a adorar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9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9791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Se abren los cielos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Se escucha un sonido celestial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Unido a las voces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De un pueblo que te quiere adorar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espíritu de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Se mueve libre en este lugar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Padre alegre está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Al ver la novia unirse a adorar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9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La tierra canta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cielo adora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todos gritan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Que Tú eres santo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7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279</Words>
  <Application>Microsoft Office PowerPoint</Application>
  <PresentationFormat>Panorámica</PresentationFormat>
  <Paragraphs>78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14</cp:revision>
  <dcterms:created xsi:type="dcterms:W3CDTF">2023-10-01T05:04:54Z</dcterms:created>
  <dcterms:modified xsi:type="dcterms:W3CDTF">2023-10-21T06:07:35Z</dcterms:modified>
</cp:coreProperties>
</file>